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F3EA6-CFC8-4E4F-B30E-519A3C0A707E}" type="datetimeFigureOut">
              <a:t>7/3/17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70851-1F80-5547-86A9-69534A4F094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8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F6E7-F488-FF41-9E5C-DD1017391339}" type="datetimeFigureOut"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46B9-80B3-EB4E-97EE-98B7671A4F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5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F6E7-F488-FF41-9E5C-DD1017391339}" type="datetimeFigureOut"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46B9-80B3-EB4E-97EE-98B7671A4F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6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F6E7-F488-FF41-9E5C-DD1017391339}" type="datetimeFigureOut"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46B9-80B3-EB4E-97EE-98B7671A4F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3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F6E7-F488-FF41-9E5C-DD1017391339}" type="datetimeFigureOut"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46B9-80B3-EB4E-97EE-98B7671A4F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5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F6E7-F488-FF41-9E5C-DD1017391339}" type="datetimeFigureOut"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46B9-80B3-EB4E-97EE-98B7671A4F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4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F6E7-F488-FF41-9E5C-DD1017391339}" type="datetimeFigureOut">
              <a:t>7/3/17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46B9-80B3-EB4E-97EE-98B7671A4F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3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F6E7-F488-FF41-9E5C-DD1017391339}" type="datetimeFigureOut">
              <a:t>7/3/17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46B9-80B3-EB4E-97EE-98B7671A4F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5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F6E7-F488-FF41-9E5C-DD1017391339}" type="datetimeFigureOut">
              <a:t>7/3/17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46B9-80B3-EB4E-97EE-98B7671A4F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8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F6E7-F488-FF41-9E5C-DD1017391339}" type="datetimeFigureOut">
              <a:t>7/3/17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46B9-80B3-EB4E-97EE-98B7671A4F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F6E7-F488-FF41-9E5C-DD1017391339}" type="datetimeFigureOut">
              <a:t>7/3/17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46B9-80B3-EB4E-97EE-98B7671A4F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3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F6E7-F488-FF41-9E5C-DD1017391339}" type="datetimeFigureOut">
              <a:t>7/3/17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46B9-80B3-EB4E-97EE-98B7671A4F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3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F6E7-F488-FF41-9E5C-DD1017391339}" type="datetimeFigureOut"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846B9-80B3-EB4E-97EE-98B7671A4F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9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tp://jessicabroomeresearch.com/wp-content/uploads/2015/09/doo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26" y="622852"/>
            <a:ext cx="7572375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4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tp://jessicabroomeresearch.com/wp-content/uploads/2015/09/door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" t="2994" r="52223" b="3024"/>
          <a:stretch/>
        </p:blipFill>
        <p:spPr bwMode="auto">
          <a:xfrm>
            <a:off x="2544417" y="795130"/>
            <a:ext cx="3061254" cy="540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tp://jessicabroomeresearch.com/wp-content/uploads/2015/09/door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02" t="2994" r="8471" b="3024"/>
          <a:stretch/>
        </p:blipFill>
        <p:spPr bwMode="auto">
          <a:xfrm>
            <a:off x="5857461" y="795130"/>
            <a:ext cx="3061252" cy="540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1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01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tp://jessicabroomeresearch.com/wp-content/uploads/2015/09/doo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26" y="622852"/>
            <a:ext cx="7572375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05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Davies</dc:creator>
  <cp:lastModifiedBy>Jenny Davies</cp:lastModifiedBy>
  <cp:revision>2</cp:revision>
  <dcterms:created xsi:type="dcterms:W3CDTF">2017-07-03T02:59:17Z</dcterms:created>
  <dcterms:modified xsi:type="dcterms:W3CDTF">2017-07-03T12:29:42Z</dcterms:modified>
</cp:coreProperties>
</file>