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hthoe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e verbindingslijn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echte verbindingslijn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hoe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 verbindingslijn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echte verbindingslijn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Spel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5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Theorie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Spelbeschrijving</a:t>
            </a:r>
          </a:p>
          <a:p>
            <a:pPr lvl="1"/>
            <a:r>
              <a:rPr lang="nl-NL" dirty="0" smtClean="0"/>
              <a:t>Regels</a:t>
            </a:r>
          </a:p>
          <a:p>
            <a:pPr lvl="1"/>
            <a:r>
              <a:rPr lang="nl-NL" dirty="0" err="1" smtClean="0"/>
              <a:t>Idk</a:t>
            </a:r>
            <a:endParaRPr lang="nl-NL" dirty="0" smtClean="0"/>
          </a:p>
          <a:p>
            <a:r>
              <a:rPr lang="nl-NL" dirty="0" smtClean="0"/>
              <a:t>Plan</a:t>
            </a:r>
          </a:p>
          <a:p>
            <a:pPr lvl="1"/>
            <a:r>
              <a:rPr lang="nl-NL" dirty="0" smtClean="0"/>
              <a:t>Inspiratie</a:t>
            </a:r>
          </a:p>
          <a:p>
            <a:pPr lvl="1"/>
            <a:r>
              <a:rPr lang="nl-NL" dirty="0" smtClean="0"/>
              <a:t>Spelbeschrijving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82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Praktijk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Wat gedaan</a:t>
            </a:r>
          </a:p>
          <a:p>
            <a:pPr lvl="1"/>
            <a:r>
              <a:rPr lang="nl-NL" dirty="0" smtClean="0"/>
              <a:t>Iets</a:t>
            </a:r>
          </a:p>
          <a:p>
            <a:r>
              <a:rPr lang="nl-NL" dirty="0" smtClean="0"/>
              <a:t>Wat niet gedaan</a:t>
            </a:r>
          </a:p>
          <a:p>
            <a:pPr lvl="1"/>
            <a:r>
              <a:rPr lang="nl-NL" dirty="0" smtClean="0"/>
              <a:t>Iets anders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Linkje naar site:</a:t>
            </a:r>
          </a:p>
          <a:p>
            <a:endParaRPr lang="nl-NL" dirty="0"/>
          </a:p>
          <a:p>
            <a:r>
              <a:rPr lang="nl-NL" dirty="0" smtClean="0"/>
              <a:t>(Canvas draaien</a:t>
            </a:r>
          </a:p>
          <a:p>
            <a:r>
              <a:rPr lang="nl-NL" dirty="0" smtClean="0"/>
              <a:t>Bootjeswinkel</a:t>
            </a:r>
          </a:p>
          <a:p>
            <a:r>
              <a:rPr lang="nl-NL" dirty="0" smtClean="0"/>
              <a:t>Database)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3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kon het beter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Structuur in </a:t>
            </a:r>
            <a:r>
              <a:rPr lang="nl-NL" dirty="0" err="1" smtClean="0"/>
              <a:t>to</a:t>
            </a:r>
            <a:r>
              <a:rPr lang="nl-NL" dirty="0" smtClean="0"/>
              <a:t>-do</a:t>
            </a:r>
          </a:p>
          <a:p>
            <a:r>
              <a:rPr lang="nl-NL" dirty="0" smtClean="0"/>
              <a:t>Iets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9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Mooi nawoord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Dit is echt helemaal mooi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0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</TotalTime>
  <Words>43</Words>
  <Application>Microsoft Office PowerPoint</Application>
  <PresentationFormat>Diavoorstelling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Oriel</vt:lpstr>
      <vt:lpstr>Spel</vt:lpstr>
      <vt:lpstr>Theorie</vt:lpstr>
      <vt:lpstr>Praktijk</vt:lpstr>
      <vt:lpstr>Demo</vt:lpstr>
      <vt:lpstr>Hoe kon het beter</vt:lpstr>
      <vt:lpstr>Mooi nawoord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</dc:title>
  <dc:creator>Student</dc:creator>
  <cp:lastModifiedBy>Student</cp:lastModifiedBy>
  <cp:revision>3</cp:revision>
  <dcterms:created xsi:type="dcterms:W3CDTF">2016-11-30T08:39:44Z</dcterms:created>
  <dcterms:modified xsi:type="dcterms:W3CDTF">2016-11-30T08:57:46Z</dcterms:modified>
</cp:coreProperties>
</file>