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hthoe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e verbindingslijn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echte verbindingslijn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hoe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 verbindingslijn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echte verbindingslijn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58D60E-D8F5-48EF-A192-7693313C4D1D}" type="datetimeFigureOut">
              <a:rPr lang="nl-NL" smtClean="0"/>
              <a:t>30-11-2016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490E28-A421-436F-AF86-663DDF5272C0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Spel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5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HTML code genereren met </a:t>
            </a:r>
            <a:r>
              <a:rPr lang="nl-NL" dirty="0" err="1" smtClean="0"/>
              <a:t>jquery</a:t>
            </a:r>
            <a:endParaRPr lang="nl-NL" dirty="0" smtClean="0"/>
          </a:p>
          <a:p>
            <a:pPr lvl="1"/>
            <a:r>
              <a:rPr lang="nl-NL" dirty="0" smtClean="0"/>
              <a:t>Code?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625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Updaten van de pagina met </a:t>
            </a:r>
            <a:r>
              <a:rPr lang="nl-NL" dirty="0" err="1" smtClean="0"/>
              <a:t>jquery</a:t>
            </a:r>
            <a:r>
              <a:rPr lang="nl-NL" dirty="0" smtClean="0"/>
              <a:t> (en </a:t>
            </a:r>
            <a:r>
              <a:rPr lang="nl-NL" dirty="0" err="1" smtClean="0"/>
              <a:t>recursie</a:t>
            </a:r>
            <a:r>
              <a:rPr lang="nl-NL" dirty="0" smtClean="0"/>
              <a:t>… spannend)</a:t>
            </a:r>
          </a:p>
          <a:p>
            <a:pPr lvl="1"/>
            <a:r>
              <a:rPr lang="nl-NL" dirty="0" smtClean="0"/>
              <a:t>Code?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774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we/ ik geleerd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Hele hoop nieuwe technieken </a:t>
            </a:r>
            <a:r>
              <a:rPr lang="nl-NL" dirty="0" err="1" smtClean="0"/>
              <a:t>ofc</a:t>
            </a:r>
            <a:r>
              <a:rPr lang="nl-NL" dirty="0" smtClean="0"/>
              <a:t> (</a:t>
            </a:r>
            <a:r>
              <a:rPr lang="nl-NL" dirty="0" err="1" smtClean="0"/>
              <a:t>java</a:t>
            </a:r>
            <a:r>
              <a:rPr lang="nl-NL" dirty="0" smtClean="0"/>
              <a:t> kon ik al een beetje, maar de rest nog niet. Ik vond ook de volgorde best fijn, ondanks dat we eerst een hele hoop “oude” dingen hebben geleerd)</a:t>
            </a:r>
          </a:p>
          <a:p>
            <a:r>
              <a:rPr lang="nl-NL" dirty="0" smtClean="0"/>
              <a:t>Het is fijn om een direct line of </a:t>
            </a:r>
            <a:r>
              <a:rPr lang="nl-NL" dirty="0" err="1" smtClean="0"/>
              <a:t>communication</a:t>
            </a:r>
            <a:r>
              <a:rPr lang="nl-NL" dirty="0" smtClean="0"/>
              <a:t> te hebben met je medeprogrammeurs.</a:t>
            </a:r>
          </a:p>
          <a:p>
            <a:r>
              <a:rPr lang="nl-NL" dirty="0" smtClean="0"/>
              <a:t>Git is handig, maar soms verwarrend</a:t>
            </a:r>
          </a:p>
          <a:p>
            <a:r>
              <a:rPr lang="nl-NL" dirty="0" smtClean="0"/>
              <a:t>Ik ben niet heel goed in het overzicht van alles bewaren. Ik zou </a:t>
            </a:r>
            <a:r>
              <a:rPr lang="nl-NL" dirty="0" err="1" smtClean="0"/>
              <a:t>gestructureerder</a:t>
            </a:r>
            <a:r>
              <a:rPr lang="nl-NL" dirty="0" smtClean="0"/>
              <a:t> aan de slag gaan, met duidelijke naamgeving, en verschillende code apart (geen javascript tussen de html </a:t>
            </a:r>
            <a:r>
              <a:rPr lang="nl-NL" dirty="0" err="1" smtClean="0"/>
              <a:t>enzo</a:t>
            </a:r>
            <a:r>
              <a:rPr lang="nl-NL" dirty="0" smtClean="0"/>
              <a:t>). En dingen documenteren! Dat deed ik nog heel braaf op dag 1 (en </a:t>
            </a:r>
            <a:r>
              <a:rPr lang="nl-NL" dirty="0" err="1" smtClean="0"/>
              <a:t>mss</a:t>
            </a:r>
            <a:r>
              <a:rPr lang="nl-NL" dirty="0" smtClean="0"/>
              <a:t> 2), maar daarna niet echt meer, terwijl dat echt nuttig is naderhand, of als je teamgenoot met jouw code wil werken.</a:t>
            </a:r>
          </a:p>
          <a:p>
            <a:r>
              <a:rPr lang="nl-NL" dirty="0" smtClean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168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kon het beter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Structuur in </a:t>
            </a:r>
            <a:r>
              <a:rPr lang="nl-NL" dirty="0" err="1" smtClean="0"/>
              <a:t>to</a:t>
            </a:r>
            <a:r>
              <a:rPr lang="nl-NL" dirty="0" smtClean="0"/>
              <a:t>-do</a:t>
            </a:r>
          </a:p>
          <a:p>
            <a:r>
              <a:rPr lang="nl-NL" dirty="0" smtClean="0"/>
              <a:t>Iets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9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Mooi nawoord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Dit is echt helemaal mooi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0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Theorie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Spelbeschrijving</a:t>
            </a:r>
          </a:p>
          <a:p>
            <a:pPr lvl="1"/>
            <a:r>
              <a:rPr lang="nl-NL" dirty="0" smtClean="0"/>
              <a:t>Regels</a:t>
            </a:r>
          </a:p>
          <a:p>
            <a:pPr lvl="1"/>
            <a:r>
              <a:rPr lang="nl-NL" dirty="0" err="1" smtClean="0"/>
              <a:t>Idk</a:t>
            </a:r>
            <a:endParaRPr lang="nl-NL" dirty="0" smtClean="0"/>
          </a:p>
          <a:p>
            <a:r>
              <a:rPr lang="nl-NL" dirty="0" smtClean="0"/>
              <a:t>Plan</a:t>
            </a:r>
          </a:p>
          <a:p>
            <a:pPr lvl="1"/>
            <a:r>
              <a:rPr lang="nl-NL" dirty="0" smtClean="0"/>
              <a:t>Inspiratie</a:t>
            </a:r>
          </a:p>
          <a:p>
            <a:pPr lvl="1"/>
            <a:r>
              <a:rPr lang="nl-NL" dirty="0" smtClean="0"/>
              <a:t>Spelbeschrijving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82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Praktijk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Wat gedaan</a:t>
            </a:r>
          </a:p>
          <a:p>
            <a:pPr lvl="1"/>
            <a:r>
              <a:rPr lang="nl-NL" dirty="0" smtClean="0"/>
              <a:t>Iets</a:t>
            </a:r>
          </a:p>
          <a:p>
            <a:r>
              <a:rPr lang="nl-NL" dirty="0" smtClean="0"/>
              <a:t>Wat niet gedaan</a:t>
            </a:r>
          </a:p>
          <a:p>
            <a:pPr lvl="1"/>
            <a:r>
              <a:rPr lang="nl-NL" dirty="0" smtClean="0"/>
              <a:t>Iets anders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Linkje naar site:</a:t>
            </a:r>
          </a:p>
          <a:p>
            <a:endParaRPr lang="nl-NL" dirty="0"/>
          </a:p>
          <a:p>
            <a:r>
              <a:rPr lang="nl-NL" dirty="0" smtClean="0"/>
              <a:t>(Canvas draaien</a:t>
            </a:r>
          </a:p>
          <a:p>
            <a:r>
              <a:rPr lang="nl-NL" dirty="0" smtClean="0"/>
              <a:t>Bootjeswinkel</a:t>
            </a:r>
          </a:p>
          <a:p>
            <a:r>
              <a:rPr lang="nl-NL" dirty="0" smtClean="0"/>
              <a:t>Database)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3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5534761" cy="452596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Originele klassendiagrammen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450482"/>
            <a:ext cx="4667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5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Uiteindelijk klassendiagram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Moet je nog tekenen! Maar doe maar alleen van de model klassen, niet van de controllers enz.</a:t>
            </a:r>
          </a:p>
          <a:p>
            <a:r>
              <a:rPr lang="nl-NL" dirty="0" smtClean="0"/>
              <a:t>Waarom is dat anders?</a:t>
            </a:r>
          </a:p>
          <a:p>
            <a:pPr lvl="1"/>
            <a:r>
              <a:rPr lang="nl-NL" dirty="0" smtClean="0"/>
              <a:t>Tijdsgebrek</a:t>
            </a:r>
          </a:p>
          <a:p>
            <a:pPr lvl="1"/>
            <a:r>
              <a:rPr lang="nl-NL" dirty="0" smtClean="0"/>
              <a:t>Praktische overwegingen (windstreek weg, bordkolom erbij)</a:t>
            </a:r>
          </a:p>
          <a:p>
            <a:pPr lvl="1"/>
            <a:r>
              <a:rPr lang="nl-NL" smtClean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307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Waarom is de bootjeswinkel cool?</a:t>
            </a:r>
          </a:p>
          <a:p>
            <a:endParaRPr lang="nl-NL" dirty="0" smtClean="0"/>
          </a:p>
          <a:p>
            <a:pPr lvl="1"/>
            <a:r>
              <a:rPr lang="nl-NL" dirty="0" smtClean="0"/>
              <a:t>Eerste ding wat werkte (mijn kindje)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Daarna eerste ding wat naar </a:t>
            </a:r>
            <a:r>
              <a:rPr lang="nl-NL" dirty="0" err="1" smtClean="0"/>
              <a:t>jquery</a:t>
            </a:r>
            <a:r>
              <a:rPr lang="nl-NL" dirty="0" smtClean="0"/>
              <a:t> was gebouwd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70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doet het?</a:t>
            </a:r>
          </a:p>
          <a:p>
            <a:pPr lvl="1"/>
            <a:r>
              <a:rPr lang="nl-NL" dirty="0" smtClean="0"/>
              <a:t>Weergave van de bootjes die je kunt kopen</a:t>
            </a:r>
          </a:p>
          <a:p>
            <a:pPr lvl="1"/>
            <a:r>
              <a:rPr lang="nl-NL" dirty="0" smtClean="0"/>
              <a:t>Als je op een bootje klikt, en je hebt genoeg “geld”, koopt de huidige speler deze en komt hij in diens inventaris</a:t>
            </a:r>
          </a:p>
          <a:p>
            <a:pPr lvl="1"/>
            <a:r>
              <a:rPr lang="nl-NL" dirty="0" smtClean="0"/>
              <a:t>De bootjeswinkel wordt automatisch aangevuld tot een gegeven aantal bootjes</a:t>
            </a:r>
          </a:p>
          <a:p>
            <a:pPr lvl="1"/>
            <a:r>
              <a:rPr lang="nl-NL" dirty="0" smtClean="0"/>
              <a:t>Als de bootjes op zijn, is de winkel gewoon leeg</a:t>
            </a:r>
          </a:p>
          <a:p>
            <a:pPr lvl="1"/>
            <a:r>
              <a:rPr lang="nl-NL" dirty="0" smtClean="0"/>
              <a:t>(</a:t>
            </a:r>
            <a:r>
              <a:rPr lang="nl-NL" dirty="0" err="1" smtClean="0"/>
              <a:t>Evt</a:t>
            </a:r>
            <a:r>
              <a:rPr lang="nl-NL" dirty="0" smtClean="0"/>
              <a:t> nog verhaal over </a:t>
            </a:r>
            <a:r>
              <a:rPr lang="nl-NL" dirty="0" err="1" smtClean="0"/>
              <a:t>sessions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773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Bootjeswinkel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 ophalen uit de database</a:t>
            </a:r>
          </a:p>
          <a:p>
            <a:pPr lvl="1"/>
            <a:r>
              <a:rPr lang="nl-NL" dirty="0" smtClean="0"/>
              <a:t>Pseudocode?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845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350</Words>
  <Application>Microsoft Office PowerPoint</Application>
  <PresentationFormat>Diavoorstelling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Oriel</vt:lpstr>
      <vt:lpstr>Spel</vt:lpstr>
      <vt:lpstr>Theorie</vt:lpstr>
      <vt:lpstr>Praktijk</vt:lpstr>
      <vt:lpstr>Demo</vt:lpstr>
      <vt:lpstr>Originele klassendiagrammen</vt:lpstr>
      <vt:lpstr>Uiteindelijk klassendiagram</vt:lpstr>
      <vt:lpstr>Bootjeswinkel</vt:lpstr>
      <vt:lpstr>Bootjeswinkel</vt:lpstr>
      <vt:lpstr>Bootjeswinkel</vt:lpstr>
      <vt:lpstr>Bootjeswinkel</vt:lpstr>
      <vt:lpstr>Bootjeswinkel</vt:lpstr>
      <vt:lpstr>Wat hebben we/ ik geleerd</vt:lpstr>
      <vt:lpstr>Hoe kon het beter</vt:lpstr>
      <vt:lpstr>Mooi nawoord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</dc:title>
  <dc:creator>Student</dc:creator>
  <cp:lastModifiedBy>Student</cp:lastModifiedBy>
  <cp:revision>4</cp:revision>
  <dcterms:created xsi:type="dcterms:W3CDTF">2016-11-30T08:39:44Z</dcterms:created>
  <dcterms:modified xsi:type="dcterms:W3CDTF">2016-11-30T12:25:54Z</dcterms:modified>
</cp:coreProperties>
</file>