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70" r:id="rId6"/>
    <p:sldId id="269" r:id="rId7"/>
    <p:sldId id="260" r:id="rId8"/>
    <p:sldId id="261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99" autoAdjust="0"/>
  </p:normalViewPr>
  <p:slideViewPr>
    <p:cSldViewPr>
      <p:cViewPr varScale="1">
        <p:scale>
          <a:sx n="55" d="100"/>
          <a:sy n="5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BBBE2-9040-40DB-A1C3-37688CBDF225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EA39-74BD-48E9-85FD-20DFA51CAD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0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2.20.105:8080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00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</a:t>
            </a:r>
            <a:r>
              <a:rPr lang="nl-NL" baseline="0" dirty="0" smtClean="0"/>
              <a:t> </a:t>
            </a:r>
            <a:r>
              <a:rPr lang="nl-NL" baseline="0" dirty="0" smtClean="0"/>
              <a:t>minuten voor </a:t>
            </a:r>
            <a:r>
              <a:rPr lang="nl-NL" baseline="0" dirty="0" smtClean="0"/>
              <a:t>dit en het </a:t>
            </a:r>
            <a:r>
              <a:rPr lang="nl-NL" baseline="0" dirty="0" smtClean="0"/>
              <a:t>klassendiagram</a:t>
            </a:r>
          </a:p>
          <a:p>
            <a:r>
              <a:rPr lang="nl-NL" baseline="0" dirty="0" smtClean="0"/>
              <a:t>FEIA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58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81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</a:t>
            </a:r>
            <a:r>
              <a:rPr lang="nl-NL" baseline="0" dirty="0" smtClean="0"/>
              <a:t> minuten</a:t>
            </a:r>
            <a:endParaRPr lang="nl-NL" dirty="0" smtClean="0"/>
          </a:p>
          <a:p>
            <a:r>
              <a:rPr lang="nl-NL" dirty="0" smtClean="0"/>
              <a:t>JENNY</a:t>
            </a:r>
          </a:p>
          <a:p>
            <a:r>
              <a:rPr lang="nl-NL" dirty="0" smtClean="0"/>
              <a:t>Wat is anders?</a:t>
            </a:r>
          </a:p>
          <a:p>
            <a:r>
              <a:rPr lang="nl-NL" dirty="0" smtClean="0"/>
              <a:t>	weg:</a:t>
            </a:r>
          </a:p>
          <a:p>
            <a:r>
              <a:rPr lang="nl-NL" dirty="0" smtClean="0"/>
              <a:t>	Poppetje,</a:t>
            </a:r>
            <a:r>
              <a:rPr lang="nl-NL" baseline="0" dirty="0" smtClean="0"/>
              <a:t> Bord, Windstreek. Hele netwerk package</a:t>
            </a:r>
          </a:p>
          <a:p>
            <a:r>
              <a:rPr lang="nl-NL" baseline="0" dirty="0" smtClean="0"/>
              <a:t>	erbij:</a:t>
            </a:r>
          </a:p>
          <a:p>
            <a:r>
              <a:rPr lang="nl-NL" baseline="0" dirty="0" smtClean="0"/>
              <a:t>	</a:t>
            </a:r>
            <a:r>
              <a:rPr lang="nl-NL" baseline="0" dirty="0" err="1" smtClean="0"/>
              <a:t>BordKolom</a:t>
            </a:r>
            <a:r>
              <a:rPr lang="nl-NL" baseline="0" dirty="0" smtClean="0"/>
              <a:t>. Link tussen bootje en bootjeswinkel</a:t>
            </a:r>
            <a:endParaRPr lang="nl-NL" dirty="0" smtClean="0"/>
          </a:p>
          <a:p>
            <a:r>
              <a:rPr lang="nl-NL" dirty="0" smtClean="0"/>
              <a:t>Waarom is dat anders?</a:t>
            </a:r>
          </a:p>
          <a:p>
            <a:pPr lvl="1"/>
            <a:r>
              <a:rPr lang="nl-NL" dirty="0" smtClean="0"/>
              <a:t>Tijdsgebrek</a:t>
            </a:r>
          </a:p>
          <a:p>
            <a:pPr lvl="1"/>
            <a:r>
              <a:rPr lang="nl-NL" dirty="0" smtClean="0"/>
              <a:t>Praktische overwegingen (windstreek weg, bordkolom erbij)</a:t>
            </a:r>
          </a:p>
          <a:p>
            <a:pPr lvl="1"/>
            <a:r>
              <a:rPr lang="nl-NL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28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7 minuten demo:</a:t>
            </a:r>
            <a:r>
              <a:rPr lang="nl-NL" baseline="0" dirty="0" smtClean="0"/>
              <a:t> ieder 3.5 minuut. </a:t>
            </a:r>
            <a:r>
              <a:rPr lang="nl-NL" baseline="0" dirty="0" err="1" smtClean="0"/>
              <a:t>Feia</a:t>
            </a:r>
            <a:r>
              <a:rPr lang="nl-NL" baseline="0" dirty="0" smtClean="0"/>
              <a:t> doet huidige tegel en bord. Jenny doet de rest</a:t>
            </a:r>
          </a:p>
          <a:p>
            <a:r>
              <a:rPr lang="nl-NL" baseline="0" dirty="0" smtClean="0"/>
              <a:t>JENNY (begint </a:t>
            </a:r>
            <a:r>
              <a:rPr lang="nl-NL" baseline="0" dirty="0" err="1" smtClean="0"/>
              <a:t>iig</a:t>
            </a:r>
            <a:r>
              <a:rPr lang="nl-NL" baseline="0" dirty="0" smtClean="0"/>
              <a:t>).</a:t>
            </a:r>
          </a:p>
          <a:p>
            <a:endParaRPr lang="nl-NL" baseline="0" dirty="0" smtClean="0"/>
          </a:p>
          <a:p>
            <a:r>
              <a:rPr lang="nl-NL" dirty="0" smtClean="0"/>
              <a:t>Linkje naar site: </a:t>
            </a:r>
            <a:r>
              <a:rPr lang="nl-NL" dirty="0" smtClean="0">
                <a:hlinkClick r:id="rId3"/>
              </a:rPr>
              <a:t>http://10.2.20.105:8080/</a:t>
            </a:r>
            <a:endParaRPr lang="nl-NL" dirty="0" smtClean="0"/>
          </a:p>
          <a:p>
            <a:r>
              <a:rPr lang="nl-NL" dirty="0" smtClean="0"/>
              <a:t>(Canvas draaien</a:t>
            </a:r>
          </a:p>
          <a:p>
            <a:r>
              <a:rPr lang="nl-NL" dirty="0" smtClean="0"/>
              <a:t>Bootjeswinkel</a:t>
            </a:r>
          </a:p>
          <a:p>
            <a:r>
              <a:rPr lang="nl-NL" dirty="0" smtClean="0"/>
              <a:t>Database)</a:t>
            </a:r>
          </a:p>
          <a:p>
            <a:endParaRPr lang="nl-NL" dirty="0" smtClean="0"/>
          </a:p>
          <a:p>
            <a:r>
              <a:rPr lang="nl-NL" dirty="0" smtClean="0"/>
              <a:t>----</a:t>
            </a:r>
          </a:p>
          <a:p>
            <a:endParaRPr lang="nl-NL" dirty="0" smtClean="0"/>
          </a:p>
          <a:p>
            <a:r>
              <a:rPr lang="nl-NL" dirty="0" smtClean="0"/>
              <a:t>Waarom is de bootjeswinkel cool?</a:t>
            </a:r>
          </a:p>
          <a:p>
            <a:pPr lvl="1"/>
            <a:r>
              <a:rPr lang="nl-NL" dirty="0" smtClean="0"/>
              <a:t>Eerste ding wat werkte (mijn kindje)</a:t>
            </a:r>
          </a:p>
          <a:p>
            <a:pPr lvl="1"/>
            <a:r>
              <a:rPr lang="nl-NL" dirty="0" smtClean="0"/>
              <a:t>Daarna eerste ding wat naar </a:t>
            </a:r>
            <a:r>
              <a:rPr lang="nl-NL" dirty="0" err="1" smtClean="0"/>
              <a:t>jquery</a:t>
            </a:r>
            <a:r>
              <a:rPr lang="nl-NL" dirty="0" smtClean="0"/>
              <a:t> was gebouwd</a:t>
            </a:r>
          </a:p>
          <a:p>
            <a:r>
              <a:rPr lang="nl-NL" dirty="0" smtClean="0"/>
              <a:t>Wat doet het?</a:t>
            </a:r>
          </a:p>
          <a:p>
            <a:pPr lvl="1"/>
            <a:r>
              <a:rPr lang="nl-NL" dirty="0" smtClean="0"/>
              <a:t>Weergave van de bootjes die je kunt kopen</a:t>
            </a:r>
          </a:p>
          <a:p>
            <a:pPr lvl="1"/>
            <a:r>
              <a:rPr lang="nl-NL" dirty="0" smtClean="0"/>
              <a:t>Als je op een bootje klikt, en je hebt genoeg “geld”, koopt de huidige speler deze en komt hij in diens inventaris</a:t>
            </a:r>
          </a:p>
          <a:p>
            <a:pPr lvl="1"/>
            <a:r>
              <a:rPr lang="nl-NL" dirty="0" smtClean="0"/>
              <a:t>De bootjeswinkel wordt automatisch aangevuld tot een gegeven aantal bootjes</a:t>
            </a:r>
          </a:p>
          <a:p>
            <a:pPr lvl="1"/>
            <a:r>
              <a:rPr lang="nl-NL" dirty="0" smtClean="0"/>
              <a:t>Als de bootjes op zijn, is de winkel gewoon leeg</a:t>
            </a:r>
          </a:p>
          <a:p>
            <a:pPr lvl="1"/>
            <a:r>
              <a:rPr lang="nl-NL" dirty="0" smtClean="0"/>
              <a:t>(</a:t>
            </a:r>
            <a:r>
              <a:rPr lang="nl-NL" dirty="0" err="1" smtClean="0"/>
              <a:t>Evt</a:t>
            </a:r>
            <a:r>
              <a:rPr lang="nl-NL" dirty="0" smtClean="0"/>
              <a:t> nog verhaal over </a:t>
            </a:r>
            <a:r>
              <a:rPr lang="nl-NL" dirty="0" err="1" smtClean="0"/>
              <a:t>sessions</a:t>
            </a:r>
            <a:r>
              <a:rPr lang="nl-NL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Data ophalen uit de database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HTML code genereren met </a:t>
            </a:r>
            <a:r>
              <a:rPr lang="nl-NL" dirty="0" err="1" smtClean="0"/>
              <a:t>jquery</a:t>
            </a:r>
            <a:endParaRPr lang="nl-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Updaten van de pagina met </a:t>
            </a:r>
            <a:r>
              <a:rPr lang="nl-NL" dirty="0" err="1" smtClean="0"/>
              <a:t>jquery</a:t>
            </a:r>
            <a:r>
              <a:rPr lang="nl-NL" dirty="0" smtClean="0"/>
              <a:t> (en recursie… spannend)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41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 minuten wat hebben we </a:t>
            </a:r>
            <a:r>
              <a:rPr lang="nl-NL" dirty="0" smtClean="0"/>
              <a:t>geleerd (per persoon)</a:t>
            </a:r>
          </a:p>
          <a:p>
            <a:r>
              <a:rPr lang="nl-NL" dirty="0" smtClean="0"/>
              <a:t>JENNY</a:t>
            </a:r>
          </a:p>
          <a:p>
            <a:endParaRPr lang="nl-NL" dirty="0" smtClean="0"/>
          </a:p>
          <a:p>
            <a:r>
              <a:rPr lang="nl-NL" dirty="0" smtClean="0"/>
              <a:t>Hele hoop nieuwe technieken </a:t>
            </a:r>
            <a:r>
              <a:rPr lang="nl-NL" dirty="0" err="1" smtClean="0"/>
              <a:t>ofc</a:t>
            </a:r>
            <a:r>
              <a:rPr lang="nl-NL" dirty="0" smtClean="0"/>
              <a:t> (</a:t>
            </a:r>
            <a:r>
              <a:rPr lang="nl-NL" dirty="0" err="1" smtClean="0"/>
              <a:t>java</a:t>
            </a:r>
            <a:r>
              <a:rPr lang="nl-NL" dirty="0" smtClean="0"/>
              <a:t> kon ik al een beetje, maar de rest nog niet. Ik vond ook de volgorde best fijn, ondanks dat we eerst een hele hoop “oude” dingen hebben geleerd)</a:t>
            </a:r>
          </a:p>
          <a:p>
            <a:r>
              <a:rPr lang="nl-NL" dirty="0" smtClean="0"/>
              <a:t>Het is fijn om een direct line of </a:t>
            </a:r>
            <a:r>
              <a:rPr lang="nl-NL" dirty="0" err="1" smtClean="0"/>
              <a:t>communication</a:t>
            </a:r>
            <a:r>
              <a:rPr lang="nl-NL" dirty="0" smtClean="0"/>
              <a:t> te hebben met je medeprogrammeurs.</a:t>
            </a:r>
          </a:p>
          <a:p>
            <a:r>
              <a:rPr lang="nl-NL" dirty="0" smtClean="0"/>
              <a:t>Git is handig, maar soms verwarrend</a:t>
            </a:r>
          </a:p>
          <a:p>
            <a:r>
              <a:rPr lang="nl-NL" dirty="0" smtClean="0"/>
              <a:t>Ik ben niet heel goed in het overzicht van alles bewaren. Ik zou </a:t>
            </a:r>
            <a:r>
              <a:rPr lang="nl-NL" dirty="0" err="1" smtClean="0"/>
              <a:t>gestructureerder</a:t>
            </a:r>
            <a:r>
              <a:rPr lang="nl-NL" dirty="0" smtClean="0"/>
              <a:t> aan de slag gaan, met duidelijke naamgeving, en verschillende code apart (geen javascript tussen de html </a:t>
            </a:r>
            <a:r>
              <a:rPr lang="nl-NL" dirty="0" err="1" smtClean="0"/>
              <a:t>enzo</a:t>
            </a:r>
            <a:r>
              <a:rPr lang="nl-NL" dirty="0" smtClean="0"/>
              <a:t>). En dingen documenteren! Dat deed ik nog heel braaf op dag 1 (en </a:t>
            </a:r>
            <a:r>
              <a:rPr lang="nl-NL" dirty="0" err="1" smtClean="0"/>
              <a:t>mss</a:t>
            </a:r>
            <a:r>
              <a:rPr lang="nl-NL" dirty="0" smtClean="0"/>
              <a:t> 2), maar daarna niet echt meer, terwijl dat echt nuttig is naderhand, of als je teamgenoot met jouw code wil werken.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0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474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???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91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Rechthoe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hoe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 verbindingslijn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hte verbindingslijn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hoe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9" name="Rechthoe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e verbindingslijn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echte verbindingslijn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hoe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 verbindingslijn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Tijdelijke aanduiding voor inhoud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 verbindingslijn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echte verbindingslijn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58D60E-D8F5-48EF-A192-7693313C4D1D}" type="datetimeFigureOut">
              <a:rPr lang="nl-NL" smtClean="0"/>
              <a:t>1-12-2016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490E28-A421-436F-AF86-663DDF5272C0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Carcassonne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Feia</a:t>
            </a:r>
            <a:r>
              <a:rPr lang="nl-NL" dirty="0" smtClean="0"/>
              <a:t> &amp; Jenny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55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Theorie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Spelbeschrijving</a:t>
            </a:r>
          </a:p>
          <a:p>
            <a:pPr lvl="1"/>
            <a:r>
              <a:rPr lang="nl-NL" dirty="0" smtClean="0"/>
              <a:t>Regels</a:t>
            </a:r>
          </a:p>
          <a:p>
            <a:pPr lvl="1"/>
            <a:r>
              <a:rPr lang="nl-NL" dirty="0" err="1" smtClean="0"/>
              <a:t>Idk</a:t>
            </a:r>
            <a:endParaRPr lang="nl-NL" dirty="0" smtClean="0"/>
          </a:p>
          <a:p>
            <a:r>
              <a:rPr lang="nl-NL" dirty="0" smtClean="0"/>
              <a:t>Plan</a:t>
            </a:r>
          </a:p>
          <a:p>
            <a:pPr lvl="1"/>
            <a:r>
              <a:rPr lang="nl-NL" dirty="0" smtClean="0"/>
              <a:t>Inspiratie</a:t>
            </a:r>
          </a:p>
          <a:p>
            <a:pPr lvl="1"/>
            <a:r>
              <a:rPr lang="nl-NL" dirty="0" smtClean="0"/>
              <a:t>Spelbeschrijving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82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5534761" cy="4525963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Originele klassendiagrammen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450482"/>
            <a:ext cx="4667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Uiteindelijk klassendiagram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5800725" cy="4743450"/>
          </a:xfrm>
        </p:spPr>
      </p:pic>
    </p:spTree>
    <p:extLst>
      <p:ext uri="{BB962C8B-B14F-4D97-AF65-F5344CB8AC3E}">
        <p14:creationId xmlns:p14="http://schemas.microsoft.com/office/powerpoint/2010/main" val="9230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si.wsj.net/public/resources/images/BN-LK314_MAGIC_J_201511231410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8" y="620688"/>
            <a:ext cx="8636245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orig08.deviantart.net/dc9b/f/2012/245/a/6/lost_in_cornfield_by_mustake-d5da7a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10819"/>
            <a:ext cx="3498766" cy="241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tthomas.edu/media/schooloflaw/lawlibrarytest/wri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6" y="954711"/>
            <a:ext cx="394553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s-images.forbes.com/amyanderson/files/2014/06/shutterstock_62989189.jpg?width=9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49"/>
            <a:ext cx="4818467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445" y="-30814"/>
            <a:ext cx="7467600" cy="1143000"/>
          </a:xfrm>
        </p:spPr>
        <p:txBody>
          <a:bodyPr>
            <a:noAutofit/>
          </a:bodyPr>
          <a:lstStyle/>
          <a:p>
            <a:r>
              <a:rPr lang="nl-NL" sz="4400" b="1" dirty="0" smtClean="0"/>
              <a:t>Leerproces Jenny</a:t>
            </a:r>
            <a:endParaRPr lang="nl-NL" sz="4400" b="1" dirty="0"/>
          </a:p>
        </p:txBody>
      </p:sp>
      <p:pic>
        <p:nvPicPr>
          <p:cNvPr id="1026" name="Picture 2" descr="http://peteradcockportfolio.weebly.com/uploads/1/9/2/6/19269507/1185258_ori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78" y="3416442"/>
            <a:ext cx="2129845" cy="32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rinjoansnyder.files.wordpress.com/2014/04/merge_conflicts.jpg?w=6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84984"/>
            <a:ext cx="2865412" cy="344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Leerproces </a:t>
            </a:r>
            <a:r>
              <a:rPr lang="nl-NL" dirty="0" err="1" smtClean="0"/>
              <a:t>Feia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Structuur in </a:t>
            </a:r>
            <a:r>
              <a:rPr lang="nl-NL" dirty="0" err="1" smtClean="0"/>
              <a:t>to</a:t>
            </a:r>
            <a:r>
              <a:rPr lang="nl-NL" dirty="0" smtClean="0"/>
              <a:t>-do</a:t>
            </a:r>
          </a:p>
          <a:p>
            <a:r>
              <a:rPr lang="nl-NL" dirty="0" smtClean="0"/>
              <a:t>Iets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9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news.bbc.co.uk/media/images/46942000/jpg/_46942801_766_han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6"/>
          <a:stretch/>
        </p:blipFill>
        <p:spPr bwMode="auto">
          <a:xfrm>
            <a:off x="229641" y="1484784"/>
            <a:ext cx="8577504" cy="500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237</TotalTime>
  <Words>353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Carcassonne</vt:lpstr>
      <vt:lpstr>Theorie</vt:lpstr>
      <vt:lpstr>Originele klassendiagrammen</vt:lpstr>
      <vt:lpstr>Uiteindelijk klassendiagram</vt:lpstr>
      <vt:lpstr>DEMO</vt:lpstr>
      <vt:lpstr>Leerproces Jenny</vt:lpstr>
      <vt:lpstr>Leerproces Feia</vt:lpstr>
      <vt:lpstr>Any questions?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</dc:title>
  <dc:creator>Student</dc:creator>
  <cp:lastModifiedBy>Jenny den Ouden</cp:lastModifiedBy>
  <cp:revision>20</cp:revision>
  <dcterms:created xsi:type="dcterms:W3CDTF">2016-11-30T08:39:44Z</dcterms:created>
  <dcterms:modified xsi:type="dcterms:W3CDTF">2016-12-01T13:43:56Z</dcterms:modified>
</cp:coreProperties>
</file>