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03B91-E737-FF0E-9744-B242E6CA8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C12E75-2461-F3CA-AAB2-3C02901C0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5D991C-82DD-0FD1-6E00-A3B391B1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51D2-67F7-48D2-A97B-70DB0DDA7892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6EC5BB-153C-6026-0484-CC995142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65D742-A9AE-1D4E-0DAD-CF872545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951F-1913-493B-A011-31316688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24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4913D-29D8-FEA7-AE90-D56692DC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5545B0-5E19-849F-FBAD-EE7D74A63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33B5F5-CE31-1E4E-DB5B-569F9472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51D2-67F7-48D2-A97B-70DB0DDA7892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DBEC12-0FC3-2550-FC01-5BC58068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1BB8A6-337E-82C6-7539-0CB53DDD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951F-1913-493B-A011-31316688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27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16F6844-EB40-6474-4DAA-B5C3FCEAD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98DAA4-7777-28EB-7C13-41965CF3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056B9D-7E8F-DD36-D447-4031BE8E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51D2-67F7-48D2-A97B-70DB0DDA7892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2FC5A9-92CE-8111-5B1C-5E33143E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855CE5-D436-04CB-586C-9781E93E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951F-1913-493B-A011-31316688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32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09A539-216C-52B1-BE97-752510AC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60FC15-6B35-1521-E907-3598DE57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20D08D-6B55-64E9-58CA-D1151134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51D2-67F7-48D2-A97B-70DB0DDA7892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523DBF-3383-069C-96B5-216461C0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5EDD8F-CAA1-D20F-583B-3AB75A3D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951F-1913-493B-A011-31316688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90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8100C-C1EF-7514-221B-0455424C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5769AE-D969-8D38-2CCD-8786D067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EAEC0A-A801-8A68-FF23-FFD8D3BA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51D2-67F7-48D2-A97B-70DB0DDA7892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40490B-B3A8-2D7B-B98C-78832AE1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143216-28D9-FED4-3B3A-29AEAD81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951F-1913-493B-A011-31316688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5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FA5A6-2468-79B7-8A8C-EEBDC4A8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0B71B-D070-D975-4C69-095130718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434149-A143-F8FC-BF23-363267410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DA6D14-6F88-476B-FC5E-D8005EFB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51D2-67F7-48D2-A97B-70DB0DDA7892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0BAE27-F943-0136-E176-814FC6FD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43D2C2-BE76-B394-F69E-28A16102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951F-1913-493B-A011-31316688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5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F0965-346C-861B-A83B-7AD0E603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18F582-AD62-D8F2-FA90-7CCD36A70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8FF042-84AC-C5A2-9277-841539CD4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6572BB8-42B2-9C0B-5BF5-0741F6B85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BBEF58-E280-41AF-6B79-C61C225DC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358CE7A-E0FB-AD5F-54F1-AEB14C16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51D2-67F7-48D2-A97B-70DB0DDA7892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599CD4C-FCAC-42BA-D9FD-FB2F6651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F6B6CD-AEE6-7031-A19B-0C7210B4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951F-1913-493B-A011-31316688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89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756DD-0045-CEA0-5783-45716CBB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B7B2E0-3552-6D89-47CD-91D43241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51D2-67F7-48D2-A97B-70DB0DDA7892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91AD8CE-D856-3F6F-E8DC-1888B648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BBF61C-8573-679D-FEDA-6224ABAD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951F-1913-493B-A011-31316688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04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86A9CA-1E40-4517-9A29-167478DE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51D2-67F7-48D2-A97B-70DB0DDA7892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C50215-9EE1-18FA-6CC5-D6C259D5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8C1600-9F90-B3AC-EBC5-542A0C71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951F-1913-493B-A011-31316688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43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D53BB-D4EB-1D37-2780-A424C509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BDD161-3085-8C8B-1B88-B5966C3B2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E7B6B2-5297-E99F-11DD-C7D39A73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619ECD-5775-AE04-9135-058A0346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51D2-67F7-48D2-A97B-70DB0DDA7892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D32835-7DC5-0854-3BA6-2BDF6B80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BACD12-9ED2-C7C5-86F5-90D3D6F0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951F-1913-493B-A011-31316688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03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82EE88-4484-C335-D8AB-D167E09F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AAC24B-4334-D6BC-6452-80D3B111A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9DCA2A-5267-DDB4-D345-D182314D5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2DC95D-2363-D8E8-37D7-82F145FE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51D2-67F7-48D2-A97B-70DB0DDA7892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3D34A1-83EA-8C38-0016-CD2BEC5E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85482D-7040-5B5F-419B-6E673684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951F-1913-493B-A011-31316688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72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A583C56-476D-DE77-9BAB-34F33D6D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D68A37-9A95-C7F5-2A8F-C68DFA696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1AFE8C-8636-C311-C63B-921E96A40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051D2-67F7-48D2-A97B-70DB0DDA7892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DD7637-CC08-4710-C62E-7658C40E8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B7988B-DBE9-29B3-59FE-484FD8904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6951F-1913-493B-A011-31316688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6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crmypdf/OCRmyPDF" TargetMode="External"/><Relationship Id="rId3" Type="http://schemas.openxmlformats.org/officeDocument/2006/relationships/hyperlink" Target="https://tesseract-ocr.github.io/tessdoc/ImproveQuality.html#image-processing" TargetMode="External"/><Relationship Id="rId7" Type="http://schemas.openxmlformats.org/officeDocument/2006/relationships/hyperlink" Target="https://medium.com/mr-wang/%E6%96%87%E5%AD%97%E8%BE%A8%E8%AD%98%E5%AF%A6%E4%BD%9C%E5%8F%8A%E9%80%86%E5%90%91%E8%A7%A3%E6%9E%90-e42078f50916" TargetMode="External"/><Relationship Id="rId2" Type="http://schemas.openxmlformats.org/officeDocument/2006/relationships/hyperlink" Target="https://hackmd.io/@DCT/Tesseract-OCR-%E6%96%87%E5%AD%97%E8%BE%A8%E8%AD%9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51cto.com/shanyou/3280754" TargetMode="External"/><Relationship Id="rId11" Type="http://schemas.openxmlformats.org/officeDocument/2006/relationships/hyperlink" Target="https://www.796t.com/post/MjhwYzg=.html" TargetMode="External"/><Relationship Id="rId5" Type="http://schemas.openxmlformats.org/officeDocument/2006/relationships/hyperlink" Target="https://www.codeprj.com/zh/blog/a914241.html" TargetMode="External"/><Relationship Id="rId10" Type="http://schemas.openxmlformats.org/officeDocument/2006/relationships/hyperlink" Target="file:///C:\Program%20Files\ImageMagick-7.1.0-Q16-HDRI\www\convert.html" TargetMode="External"/><Relationship Id="rId4" Type="http://schemas.openxmlformats.org/officeDocument/2006/relationships/hyperlink" Target="https://www.jianshu.com/p/5f847d8089ce" TargetMode="External"/><Relationship Id="rId9" Type="http://schemas.openxmlformats.org/officeDocument/2006/relationships/hyperlink" Target="https://blog.csdn.net/u012067766/article/details/8001361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823DD-B62E-B856-4A98-95C909375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BD81DE-A287-6C1E-F72D-7B3F5BC52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61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4EA1A7D-3541-8C52-24F3-394088223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47" y="512916"/>
            <a:ext cx="76104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0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61E5359-3EAB-D695-C5E8-F3419DBFA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462087"/>
            <a:ext cx="91344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0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04E224F-A43F-6EDE-0D3C-71DF07B45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34" y="133166"/>
            <a:ext cx="11442331" cy="643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0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EEA31-010D-9250-BE02-3C245578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087B76-B05E-7860-8B14-B6A3277E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5C0068-247F-6F9E-808A-EAFD615C2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17" y="304060"/>
            <a:ext cx="11372295" cy="639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4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A9368B-9676-5013-C629-3C81338FE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72" y="106532"/>
            <a:ext cx="5100961" cy="852256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歷史安裝檔</a:t>
            </a:r>
            <a:endParaRPr lang="en-US" altLang="zh-TW" sz="2000" dirty="0"/>
          </a:p>
          <a:p>
            <a:r>
              <a:rPr lang="en-US" altLang="zh-TW" sz="2000" dirty="0"/>
              <a:t>https://digi.bib.uni-mannheim.de/tesseract/</a:t>
            </a:r>
            <a:endParaRPr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352F9B-DE9C-C53C-D96D-0C38286DD3F7}"/>
              </a:ext>
            </a:extLst>
          </p:cNvPr>
          <p:cNvSpPr txBox="1"/>
          <p:nvPr/>
        </p:nvSpPr>
        <p:spPr>
          <a:xfrm>
            <a:off x="332172" y="942449"/>
            <a:ext cx="609452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預處理網址</a:t>
            </a:r>
            <a:r>
              <a:rPr lang="en-US" altLang="zh-TW" dirty="0">
                <a:hlinkClick r:id="rId2"/>
              </a:rPr>
              <a:t>:</a:t>
            </a:r>
          </a:p>
          <a:p>
            <a:r>
              <a:rPr lang="en-US" altLang="zh-TW" dirty="0">
                <a:hlinkClick r:id="rId2"/>
              </a:rPr>
              <a:t>https://hackmd.io/@DCT/Tesseract-OCR-%E6%96%87%E5%AD%97%E8%BE%A8%E8%AD%98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https://tesseract-ocr.github.io/tessdoc/ImproveQuality.html#image-processing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訓練網址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https://www.honglimin.cn/OCR/tesseract_train.html</a:t>
            </a:r>
          </a:p>
          <a:p>
            <a:r>
              <a:rPr lang="en-US" altLang="zh-TW" dirty="0">
                <a:hlinkClick r:id="rId4"/>
              </a:rPr>
              <a:t>https://www.jianshu.com/p/5f847d8089ce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https://www.codeprj.com/zh/blog/a914241.html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https://blog.51cto.com/shanyou/3280754</a:t>
            </a:r>
            <a:endParaRPr lang="en-US" altLang="zh-TW" dirty="0"/>
          </a:p>
          <a:p>
            <a:r>
              <a:rPr lang="en-US" altLang="zh-TW" dirty="0"/>
              <a:t>https://www.796t.com/content/1548144562.html</a:t>
            </a:r>
          </a:p>
          <a:p>
            <a:endParaRPr lang="en-US" altLang="zh-TW" dirty="0"/>
          </a:p>
          <a:p>
            <a:r>
              <a:rPr lang="zh-TW" altLang="en-US" dirty="0"/>
              <a:t>驗證碼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7"/>
              </a:rPr>
              <a:t>https://medium.com/mr-wang/%E6%96%87%E5%AD%97%E8%BE%A8%E8%AD%98%E5%AF%A6%E4%BD%9C%E5%8F%8A%E9%80%86%E5%90%91%E8%A7%A3%E6%9E%90-e42078f50916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圖片位置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https://www.youtube.com/watch?v=6DjFscX4I_c&amp;t=502s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E4F6948-AC96-0097-4D98-B569B90964D1}"/>
              </a:ext>
            </a:extLst>
          </p:cNvPr>
          <p:cNvSpPr txBox="1"/>
          <p:nvPr/>
        </p:nvSpPr>
        <p:spPr>
          <a:xfrm>
            <a:off x="6342350" y="106532"/>
            <a:ext cx="6094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PDF</a:t>
            </a:r>
            <a:r>
              <a:rPr lang="zh-TW" altLang="en-US" dirty="0"/>
              <a:t>辨識</a:t>
            </a:r>
            <a:endParaRPr lang="en-US" altLang="zh-TW" dirty="0"/>
          </a:p>
          <a:p>
            <a:r>
              <a:rPr lang="zh-TW" altLang="en-US" dirty="0">
                <a:hlinkClick r:id="rId8"/>
              </a:rPr>
              <a:t>https://github.com/ocrmypdf/OCRmyPDF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去噪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9"/>
              </a:rPr>
              <a:t>https://blog.csdn.net/u012067766/article/details/80013611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Magik</a:t>
            </a:r>
            <a:r>
              <a:rPr lang="en-US" altLang="zh-TW" dirty="0"/>
              <a:t> </a:t>
            </a:r>
            <a:r>
              <a:rPr lang="zh-TW" altLang="en-US" dirty="0"/>
              <a:t>指令</a:t>
            </a:r>
            <a:endParaRPr lang="en-US" altLang="zh-TW" dirty="0"/>
          </a:p>
          <a:p>
            <a:r>
              <a:rPr lang="en-US" altLang="zh-TW" dirty="0">
                <a:hlinkClick r:id="rId10" action="ppaction://hlinkfile"/>
              </a:rPr>
              <a:t>file:///C:/Program%20Files/ImageMagick-7.1.0-Q16-HDRI/www/convert.html</a:t>
            </a:r>
            <a:endParaRPr lang="en-US" altLang="zh-TW" dirty="0"/>
          </a:p>
          <a:p>
            <a:r>
              <a:rPr lang="en-US" altLang="zh-TW" dirty="0">
                <a:hlinkClick r:id="rId11"/>
              </a:rPr>
              <a:t>https://www.796t.com/post/MjhwYzg=.html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Tesseract 5 </a:t>
            </a:r>
            <a:r>
              <a:rPr lang="zh-TW" altLang="en-US"/>
              <a:t>官方訓練章程</a:t>
            </a:r>
            <a:endParaRPr lang="en-US" altLang="zh-TW" dirty="0"/>
          </a:p>
          <a:p>
            <a:r>
              <a:rPr lang="en-US" altLang="zh-TW" dirty="0"/>
              <a:t>https://tesseract-ocr.github.io/tessdoc/tess5/TrainingTesseract-5.html#building-the-training-tools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271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2AE1B7E-EEB6-C634-FD35-A35883DD7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351" y="2003209"/>
            <a:ext cx="5905500" cy="407670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710F8256-8933-433D-87E4-D39D7AC1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一開始</a:t>
            </a:r>
          </a:p>
        </p:txBody>
      </p:sp>
    </p:spTree>
    <p:extLst>
      <p:ext uri="{BB962C8B-B14F-4D97-AF65-F5344CB8AC3E}">
        <p14:creationId xmlns:p14="http://schemas.microsoft.com/office/powerpoint/2010/main" val="285889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DE6DD7B-3464-1FD7-A1D4-36D92D5D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1" y="1887198"/>
            <a:ext cx="5977909" cy="4486275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CB95D49F-96AE-D6F8-9CC7-F423FA2F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跌代</a:t>
            </a:r>
            <a:r>
              <a:rPr lang="en-US" altLang="zh-TW" dirty="0"/>
              <a:t>800times</a:t>
            </a:r>
            <a:r>
              <a:rPr lang="zh-TW" altLang="en-US" dirty="0"/>
              <a:t>、</a:t>
            </a:r>
            <a:r>
              <a:rPr lang="en-US" altLang="zh-TW" dirty="0"/>
              <a:t>10000times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BF5A9EB-C4B2-0B30-7D33-8134ED863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90" y="1887198"/>
            <a:ext cx="511118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1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1342B-52FC-EA0A-75EE-8AF78AD5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By word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FF187E-FFF2-67D0-9253-10E578592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26" y="2049123"/>
            <a:ext cx="6553200" cy="41624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47E30DC-1B60-4126-92F3-3270414A6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26" y="1354859"/>
            <a:ext cx="9724238" cy="513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6720</TotalTime>
  <Words>326</Words>
  <Application>Microsoft Office PowerPoint</Application>
  <PresentationFormat>寬螢幕</PresentationFormat>
  <Paragraphs>33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一開始</vt:lpstr>
      <vt:lpstr>跌代800times、10000times</vt:lpstr>
      <vt:lpstr>By word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4</cp:revision>
  <dcterms:created xsi:type="dcterms:W3CDTF">2022-05-18T07:07:53Z</dcterms:created>
  <dcterms:modified xsi:type="dcterms:W3CDTF">2022-05-23T15:04:19Z</dcterms:modified>
</cp:coreProperties>
</file>