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7" r:id="rId6"/>
    <p:sldId id="261" r:id="rId7"/>
    <p:sldId id="263" r:id="rId8"/>
    <p:sldId id="264" r:id="rId9"/>
    <p:sldId id="265" r:id="rId10"/>
    <p:sldId id="266" r:id="rId11"/>
    <p:sldId id="262" r:id="rId12"/>
    <p:sldId id="258" r:id="rId13"/>
  </p:sldIdLst>
  <p:sldSz cx="9144000" cy="5143500" type="screen16x9"/>
  <p:notesSz cx="6858000" cy="9144000"/>
  <p:defaultTextStyle>
    <a:defPPr>
      <a:defRPr lang="zh-TW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79224" autoAdjust="0"/>
  </p:normalViewPr>
  <p:slideViewPr>
    <p:cSldViewPr snapToGrid="0" snapToObjects="1">
      <p:cViewPr varScale="1">
        <p:scale>
          <a:sx n="90" d="100"/>
          <a:sy n="90" d="100"/>
        </p:scale>
        <p:origin x="12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0F7C90-86CB-49AA-B48E-272CA2396C4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7C76E6E-CC22-40A9-8008-125175BD4B82}">
      <dgm:prSet phldrT="[文字]"/>
      <dgm:spPr/>
      <dgm:t>
        <a:bodyPr/>
        <a:lstStyle/>
        <a:p>
          <a:r>
            <a: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收集圖片</a:t>
          </a:r>
        </a:p>
      </dgm:t>
    </dgm:pt>
    <dgm:pt modelId="{4132534E-8DB5-4611-9577-A4F9F04D8FCC}" type="parTrans" cxnId="{AF3723A5-338A-459D-9D7E-76F61ED87F86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AFF0AFD-8D02-4E8A-997D-B24990AC6EFA}" type="sibTrans" cxnId="{AF3723A5-338A-459D-9D7E-76F61ED87F86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C86F1C2-6551-4F92-BB4C-50F7E2DBC35E}">
      <dgm:prSet phldrT="[文字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訓練資料準備</a:t>
          </a:r>
        </a:p>
      </dgm:t>
    </dgm:pt>
    <dgm:pt modelId="{FD0C0785-FA07-461F-A615-697B2CBFD5C8}" type="parTrans" cxnId="{AB587B54-A1FA-415D-9420-AA6237B99344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1F8F275-A9DB-4AFA-B87F-9DC765343AA8}" type="sibTrans" cxnId="{AB587B54-A1FA-415D-9420-AA6237B99344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36DAE29-BCF1-4CFD-A8B0-F8C322384318}">
      <dgm:prSet phldrT="[文字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舊模型提取</a:t>
          </a:r>
        </a:p>
      </dgm:t>
    </dgm:pt>
    <dgm:pt modelId="{CF32DFA6-8F6D-4142-AA8E-F84D84AE7720}" type="parTrans" cxnId="{54B284F4-826E-439E-BE5B-3213511A0183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57121C6-21E0-410D-9777-76BC21D806D5}" type="sibTrans" cxnId="{54B284F4-826E-439E-BE5B-3213511A0183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2176627-01DC-4258-B53F-B6605D763843}">
      <dgm:prSet phldrT="[文字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開始訓練</a:t>
          </a:r>
        </a:p>
      </dgm:t>
    </dgm:pt>
    <dgm:pt modelId="{18C19890-B0BD-45D9-8878-795A7CDC926C}" type="parTrans" cxnId="{6E8537EE-CDC9-4E48-8C4C-029B9247545D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2B561AE-4C7D-4DC1-A72A-BBE6F7A947CF}" type="sibTrans" cxnId="{6E8537EE-CDC9-4E48-8C4C-029B9247545D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7DB366C-CA6B-40D5-A65E-672814FB75FB}">
      <dgm:prSet phldrT="[文字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測試</a:t>
          </a:r>
        </a:p>
      </dgm:t>
    </dgm:pt>
    <dgm:pt modelId="{7F80951F-18A2-44B0-B8FB-1B23603D5280}" type="parTrans" cxnId="{5D4C4DCC-92F1-4235-9965-4F335D22EA0E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B8BCBDF-76E6-4FC8-B41D-92270E876097}" type="sibTrans" cxnId="{5D4C4DCC-92F1-4235-9965-4F335D22EA0E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897637E-C883-4655-A2E6-329C504C2110}" type="pres">
      <dgm:prSet presAssocID="{0F0F7C90-86CB-49AA-B48E-272CA2396C4C}" presName="Name0" presStyleCnt="0">
        <dgm:presLayoutVars>
          <dgm:dir/>
          <dgm:resizeHandles val="exact"/>
        </dgm:presLayoutVars>
      </dgm:prSet>
      <dgm:spPr/>
    </dgm:pt>
    <dgm:pt modelId="{A32E0627-0455-4463-B100-EBE91503DCA8}" type="pres">
      <dgm:prSet presAssocID="{97C76E6E-CC22-40A9-8008-125175BD4B82}" presName="node" presStyleLbl="node1" presStyleIdx="0" presStyleCnt="5">
        <dgm:presLayoutVars>
          <dgm:bulletEnabled val="1"/>
        </dgm:presLayoutVars>
      </dgm:prSet>
      <dgm:spPr/>
    </dgm:pt>
    <dgm:pt modelId="{8378DF00-BAA1-44E0-A80D-7B405A3F9F88}" type="pres">
      <dgm:prSet presAssocID="{4AFF0AFD-8D02-4E8A-997D-B24990AC6EFA}" presName="sibTrans" presStyleLbl="sibTrans2D1" presStyleIdx="0" presStyleCnt="4"/>
      <dgm:spPr/>
    </dgm:pt>
    <dgm:pt modelId="{A652FF88-84E6-4905-8D5D-C9713BA30BB4}" type="pres">
      <dgm:prSet presAssocID="{4AFF0AFD-8D02-4E8A-997D-B24990AC6EFA}" presName="connectorText" presStyleLbl="sibTrans2D1" presStyleIdx="0" presStyleCnt="4"/>
      <dgm:spPr/>
    </dgm:pt>
    <dgm:pt modelId="{44A61953-2B53-4077-B3DA-928A6D3D6D23}" type="pres">
      <dgm:prSet presAssocID="{7C86F1C2-6551-4F92-BB4C-50F7E2DBC35E}" presName="node" presStyleLbl="node1" presStyleIdx="1" presStyleCnt="5">
        <dgm:presLayoutVars>
          <dgm:bulletEnabled val="1"/>
        </dgm:presLayoutVars>
      </dgm:prSet>
      <dgm:spPr/>
    </dgm:pt>
    <dgm:pt modelId="{CF825501-F8C6-4349-ACF0-1C890334995E}" type="pres">
      <dgm:prSet presAssocID="{31F8F275-A9DB-4AFA-B87F-9DC765343AA8}" presName="sibTrans" presStyleLbl="sibTrans2D1" presStyleIdx="1" presStyleCnt="4"/>
      <dgm:spPr/>
    </dgm:pt>
    <dgm:pt modelId="{C95848C8-4F30-4B5B-997F-E99231575529}" type="pres">
      <dgm:prSet presAssocID="{31F8F275-A9DB-4AFA-B87F-9DC765343AA8}" presName="connectorText" presStyleLbl="sibTrans2D1" presStyleIdx="1" presStyleCnt="4"/>
      <dgm:spPr/>
    </dgm:pt>
    <dgm:pt modelId="{E4EBF397-F52E-4548-B61E-5791E9A7DC86}" type="pres">
      <dgm:prSet presAssocID="{C36DAE29-BCF1-4CFD-A8B0-F8C322384318}" presName="node" presStyleLbl="node1" presStyleIdx="2" presStyleCnt="5">
        <dgm:presLayoutVars>
          <dgm:bulletEnabled val="1"/>
        </dgm:presLayoutVars>
      </dgm:prSet>
      <dgm:spPr/>
    </dgm:pt>
    <dgm:pt modelId="{F7F5C8EC-99DB-40A5-BBC3-2A320C8A2580}" type="pres">
      <dgm:prSet presAssocID="{F57121C6-21E0-410D-9777-76BC21D806D5}" presName="sibTrans" presStyleLbl="sibTrans2D1" presStyleIdx="2" presStyleCnt="4"/>
      <dgm:spPr/>
    </dgm:pt>
    <dgm:pt modelId="{64C9E7DF-E6DC-47F9-A160-3FC89013B212}" type="pres">
      <dgm:prSet presAssocID="{F57121C6-21E0-410D-9777-76BC21D806D5}" presName="connectorText" presStyleLbl="sibTrans2D1" presStyleIdx="2" presStyleCnt="4"/>
      <dgm:spPr/>
    </dgm:pt>
    <dgm:pt modelId="{881D5136-31D2-4265-8493-ADA269559B8B}" type="pres">
      <dgm:prSet presAssocID="{B2176627-01DC-4258-B53F-B6605D763843}" presName="node" presStyleLbl="node1" presStyleIdx="3" presStyleCnt="5">
        <dgm:presLayoutVars>
          <dgm:bulletEnabled val="1"/>
        </dgm:presLayoutVars>
      </dgm:prSet>
      <dgm:spPr/>
    </dgm:pt>
    <dgm:pt modelId="{F506BFCC-00CE-4283-8D8F-FEE61410621D}" type="pres">
      <dgm:prSet presAssocID="{A2B561AE-4C7D-4DC1-A72A-BBE6F7A947CF}" presName="sibTrans" presStyleLbl="sibTrans2D1" presStyleIdx="3" presStyleCnt="4"/>
      <dgm:spPr/>
    </dgm:pt>
    <dgm:pt modelId="{FECD76C4-1624-4FCA-9220-2C879E4C4D05}" type="pres">
      <dgm:prSet presAssocID="{A2B561AE-4C7D-4DC1-A72A-BBE6F7A947CF}" presName="connectorText" presStyleLbl="sibTrans2D1" presStyleIdx="3" presStyleCnt="4"/>
      <dgm:spPr/>
    </dgm:pt>
    <dgm:pt modelId="{D0B0C866-338D-46F1-888C-0FDDD1958F67}" type="pres">
      <dgm:prSet presAssocID="{D7DB366C-CA6B-40D5-A65E-672814FB75FB}" presName="node" presStyleLbl="node1" presStyleIdx="4" presStyleCnt="5">
        <dgm:presLayoutVars>
          <dgm:bulletEnabled val="1"/>
        </dgm:presLayoutVars>
      </dgm:prSet>
      <dgm:spPr/>
    </dgm:pt>
  </dgm:ptLst>
  <dgm:cxnLst>
    <dgm:cxn modelId="{D204AF04-42CE-4155-819A-1E3DDE301619}" type="presOf" srcId="{A2B561AE-4C7D-4DC1-A72A-BBE6F7A947CF}" destId="{F506BFCC-00CE-4283-8D8F-FEE61410621D}" srcOrd="0" destOrd="0" presId="urn:microsoft.com/office/officeart/2005/8/layout/process1"/>
    <dgm:cxn modelId="{1C82E415-0F95-4193-9D4E-B54E3DE979DC}" type="presOf" srcId="{F57121C6-21E0-410D-9777-76BC21D806D5}" destId="{64C9E7DF-E6DC-47F9-A160-3FC89013B212}" srcOrd="1" destOrd="0" presId="urn:microsoft.com/office/officeart/2005/8/layout/process1"/>
    <dgm:cxn modelId="{23157D2C-A100-48FA-B65A-535AA6C19236}" type="presOf" srcId="{B2176627-01DC-4258-B53F-B6605D763843}" destId="{881D5136-31D2-4265-8493-ADA269559B8B}" srcOrd="0" destOrd="0" presId="urn:microsoft.com/office/officeart/2005/8/layout/process1"/>
    <dgm:cxn modelId="{50156A2D-3AAE-4598-BF10-ED67B2AF9CF9}" type="presOf" srcId="{D7DB366C-CA6B-40D5-A65E-672814FB75FB}" destId="{D0B0C866-338D-46F1-888C-0FDDD1958F67}" srcOrd="0" destOrd="0" presId="urn:microsoft.com/office/officeart/2005/8/layout/process1"/>
    <dgm:cxn modelId="{9E1BFA3A-D803-42B0-8F36-32F6C1E7A3B2}" type="presOf" srcId="{F57121C6-21E0-410D-9777-76BC21D806D5}" destId="{F7F5C8EC-99DB-40A5-BBC3-2A320C8A2580}" srcOrd="0" destOrd="0" presId="urn:microsoft.com/office/officeart/2005/8/layout/process1"/>
    <dgm:cxn modelId="{3244DE3F-F34A-4D63-9744-803E6608F634}" type="presOf" srcId="{97C76E6E-CC22-40A9-8008-125175BD4B82}" destId="{A32E0627-0455-4463-B100-EBE91503DCA8}" srcOrd="0" destOrd="0" presId="urn:microsoft.com/office/officeart/2005/8/layout/process1"/>
    <dgm:cxn modelId="{36EBAC61-0D5A-4729-956F-C399224BAEB5}" type="presOf" srcId="{4AFF0AFD-8D02-4E8A-997D-B24990AC6EFA}" destId="{8378DF00-BAA1-44E0-A80D-7B405A3F9F88}" srcOrd="0" destOrd="0" presId="urn:microsoft.com/office/officeart/2005/8/layout/process1"/>
    <dgm:cxn modelId="{CC510649-FD44-4809-BCBC-E311F2259274}" type="presOf" srcId="{0F0F7C90-86CB-49AA-B48E-272CA2396C4C}" destId="{D897637E-C883-4655-A2E6-329C504C2110}" srcOrd="0" destOrd="0" presId="urn:microsoft.com/office/officeart/2005/8/layout/process1"/>
    <dgm:cxn modelId="{6D46C46A-0E20-4A5D-AFB5-94823876F917}" type="presOf" srcId="{31F8F275-A9DB-4AFA-B87F-9DC765343AA8}" destId="{C95848C8-4F30-4B5B-997F-E99231575529}" srcOrd="1" destOrd="0" presId="urn:microsoft.com/office/officeart/2005/8/layout/process1"/>
    <dgm:cxn modelId="{AB587B54-A1FA-415D-9420-AA6237B99344}" srcId="{0F0F7C90-86CB-49AA-B48E-272CA2396C4C}" destId="{7C86F1C2-6551-4F92-BB4C-50F7E2DBC35E}" srcOrd="1" destOrd="0" parTransId="{FD0C0785-FA07-461F-A615-697B2CBFD5C8}" sibTransId="{31F8F275-A9DB-4AFA-B87F-9DC765343AA8}"/>
    <dgm:cxn modelId="{49716157-1E77-4AFE-8829-1BFA7A6CDB2A}" type="presOf" srcId="{A2B561AE-4C7D-4DC1-A72A-BBE6F7A947CF}" destId="{FECD76C4-1624-4FCA-9220-2C879E4C4D05}" srcOrd="1" destOrd="0" presId="urn:microsoft.com/office/officeart/2005/8/layout/process1"/>
    <dgm:cxn modelId="{09C4378C-1B31-4D8D-B43E-49F435099F8F}" type="presOf" srcId="{7C86F1C2-6551-4F92-BB4C-50F7E2DBC35E}" destId="{44A61953-2B53-4077-B3DA-928A6D3D6D23}" srcOrd="0" destOrd="0" presId="urn:microsoft.com/office/officeart/2005/8/layout/process1"/>
    <dgm:cxn modelId="{9E902497-786E-48A3-B815-97E7CD4DACD0}" type="presOf" srcId="{4AFF0AFD-8D02-4E8A-997D-B24990AC6EFA}" destId="{A652FF88-84E6-4905-8D5D-C9713BA30BB4}" srcOrd="1" destOrd="0" presId="urn:microsoft.com/office/officeart/2005/8/layout/process1"/>
    <dgm:cxn modelId="{AF3723A5-338A-459D-9D7E-76F61ED87F86}" srcId="{0F0F7C90-86CB-49AA-B48E-272CA2396C4C}" destId="{97C76E6E-CC22-40A9-8008-125175BD4B82}" srcOrd="0" destOrd="0" parTransId="{4132534E-8DB5-4611-9577-A4F9F04D8FCC}" sibTransId="{4AFF0AFD-8D02-4E8A-997D-B24990AC6EFA}"/>
    <dgm:cxn modelId="{5D4C4DCC-92F1-4235-9965-4F335D22EA0E}" srcId="{0F0F7C90-86CB-49AA-B48E-272CA2396C4C}" destId="{D7DB366C-CA6B-40D5-A65E-672814FB75FB}" srcOrd="4" destOrd="0" parTransId="{7F80951F-18A2-44B0-B8FB-1B23603D5280}" sibTransId="{7B8BCBDF-76E6-4FC8-B41D-92270E876097}"/>
    <dgm:cxn modelId="{6E8537EE-CDC9-4E48-8C4C-029B9247545D}" srcId="{0F0F7C90-86CB-49AA-B48E-272CA2396C4C}" destId="{B2176627-01DC-4258-B53F-B6605D763843}" srcOrd="3" destOrd="0" parTransId="{18C19890-B0BD-45D9-8878-795A7CDC926C}" sibTransId="{A2B561AE-4C7D-4DC1-A72A-BBE6F7A947CF}"/>
    <dgm:cxn modelId="{9263C3F2-50A2-44E1-8027-64118286E68A}" type="presOf" srcId="{31F8F275-A9DB-4AFA-B87F-9DC765343AA8}" destId="{CF825501-F8C6-4349-ACF0-1C890334995E}" srcOrd="0" destOrd="0" presId="urn:microsoft.com/office/officeart/2005/8/layout/process1"/>
    <dgm:cxn modelId="{54B284F4-826E-439E-BE5B-3213511A0183}" srcId="{0F0F7C90-86CB-49AA-B48E-272CA2396C4C}" destId="{C36DAE29-BCF1-4CFD-A8B0-F8C322384318}" srcOrd="2" destOrd="0" parTransId="{CF32DFA6-8F6D-4142-AA8E-F84D84AE7720}" sibTransId="{F57121C6-21E0-410D-9777-76BC21D806D5}"/>
    <dgm:cxn modelId="{D0D0EEF4-AE69-4EE2-9556-D0282DE08775}" type="presOf" srcId="{C36DAE29-BCF1-4CFD-A8B0-F8C322384318}" destId="{E4EBF397-F52E-4548-B61E-5791E9A7DC86}" srcOrd="0" destOrd="0" presId="urn:microsoft.com/office/officeart/2005/8/layout/process1"/>
    <dgm:cxn modelId="{D7E3A5D7-0ADA-40D0-B150-B1BC782EB35A}" type="presParOf" srcId="{D897637E-C883-4655-A2E6-329C504C2110}" destId="{A32E0627-0455-4463-B100-EBE91503DCA8}" srcOrd="0" destOrd="0" presId="urn:microsoft.com/office/officeart/2005/8/layout/process1"/>
    <dgm:cxn modelId="{608E566B-A599-42FE-A200-B2D3D1AFCE0C}" type="presParOf" srcId="{D897637E-C883-4655-A2E6-329C504C2110}" destId="{8378DF00-BAA1-44E0-A80D-7B405A3F9F88}" srcOrd="1" destOrd="0" presId="urn:microsoft.com/office/officeart/2005/8/layout/process1"/>
    <dgm:cxn modelId="{526A5E05-5422-4812-BDBF-3C8767D94983}" type="presParOf" srcId="{8378DF00-BAA1-44E0-A80D-7B405A3F9F88}" destId="{A652FF88-84E6-4905-8D5D-C9713BA30BB4}" srcOrd="0" destOrd="0" presId="urn:microsoft.com/office/officeart/2005/8/layout/process1"/>
    <dgm:cxn modelId="{D88CEA66-22F8-4B0E-BEB6-B3E98E2F6F72}" type="presParOf" srcId="{D897637E-C883-4655-A2E6-329C504C2110}" destId="{44A61953-2B53-4077-B3DA-928A6D3D6D23}" srcOrd="2" destOrd="0" presId="urn:microsoft.com/office/officeart/2005/8/layout/process1"/>
    <dgm:cxn modelId="{470DDED2-22D0-4359-B527-AFB176B53C3C}" type="presParOf" srcId="{D897637E-C883-4655-A2E6-329C504C2110}" destId="{CF825501-F8C6-4349-ACF0-1C890334995E}" srcOrd="3" destOrd="0" presId="urn:microsoft.com/office/officeart/2005/8/layout/process1"/>
    <dgm:cxn modelId="{A52870F4-6412-4246-905C-6CC0E01D8239}" type="presParOf" srcId="{CF825501-F8C6-4349-ACF0-1C890334995E}" destId="{C95848C8-4F30-4B5B-997F-E99231575529}" srcOrd="0" destOrd="0" presId="urn:microsoft.com/office/officeart/2005/8/layout/process1"/>
    <dgm:cxn modelId="{8C60E429-2EB1-45C4-8266-0DE8BB6AB312}" type="presParOf" srcId="{D897637E-C883-4655-A2E6-329C504C2110}" destId="{E4EBF397-F52E-4548-B61E-5791E9A7DC86}" srcOrd="4" destOrd="0" presId="urn:microsoft.com/office/officeart/2005/8/layout/process1"/>
    <dgm:cxn modelId="{B47B91FE-A03B-4F10-8840-C452D1C4D477}" type="presParOf" srcId="{D897637E-C883-4655-A2E6-329C504C2110}" destId="{F7F5C8EC-99DB-40A5-BBC3-2A320C8A2580}" srcOrd="5" destOrd="0" presId="urn:microsoft.com/office/officeart/2005/8/layout/process1"/>
    <dgm:cxn modelId="{2D7B036B-A871-43BE-A6D1-64B0DFC7672D}" type="presParOf" srcId="{F7F5C8EC-99DB-40A5-BBC3-2A320C8A2580}" destId="{64C9E7DF-E6DC-47F9-A160-3FC89013B212}" srcOrd="0" destOrd="0" presId="urn:microsoft.com/office/officeart/2005/8/layout/process1"/>
    <dgm:cxn modelId="{EA59A450-3192-4599-ADA7-7CAC77F8E5EB}" type="presParOf" srcId="{D897637E-C883-4655-A2E6-329C504C2110}" destId="{881D5136-31D2-4265-8493-ADA269559B8B}" srcOrd="6" destOrd="0" presId="urn:microsoft.com/office/officeart/2005/8/layout/process1"/>
    <dgm:cxn modelId="{490396DE-4FBD-489D-B7E7-9D7425F5BE4D}" type="presParOf" srcId="{D897637E-C883-4655-A2E6-329C504C2110}" destId="{F506BFCC-00CE-4283-8D8F-FEE61410621D}" srcOrd="7" destOrd="0" presId="urn:microsoft.com/office/officeart/2005/8/layout/process1"/>
    <dgm:cxn modelId="{7C24D66B-E6AA-4B77-8A86-5AD0DDD1F285}" type="presParOf" srcId="{F506BFCC-00CE-4283-8D8F-FEE61410621D}" destId="{FECD76C4-1624-4FCA-9220-2C879E4C4D05}" srcOrd="0" destOrd="0" presId="urn:microsoft.com/office/officeart/2005/8/layout/process1"/>
    <dgm:cxn modelId="{ADA14DFA-FFAE-46C6-A41F-E00FB9FFE827}" type="presParOf" srcId="{D897637E-C883-4655-A2E6-329C504C2110}" destId="{D0B0C866-338D-46F1-888C-0FDDD1958F6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0F7C90-86CB-49AA-B48E-272CA2396C4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7C76E6E-CC22-40A9-8008-125175BD4B82}">
      <dgm:prSet phldrT="[文字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收集圖片</a:t>
          </a:r>
        </a:p>
      </dgm:t>
    </dgm:pt>
    <dgm:pt modelId="{4132534E-8DB5-4611-9577-A4F9F04D8FCC}" type="parTrans" cxnId="{AF3723A5-338A-459D-9D7E-76F61ED87F86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AFF0AFD-8D02-4E8A-997D-B24990AC6EFA}" type="sibTrans" cxnId="{AF3723A5-338A-459D-9D7E-76F61ED87F86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C86F1C2-6551-4F92-BB4C-50F7E2DBC35E}">
      <dgm:prSet phldrT="[文字]"/>
      <dgm:spPr>
        <a:solidFill>
          <a:srgbClr val="4472C4"/>
        </a:solidFill>
      </dgm:spPr>
      <dgm:t>
        <a:bodyPr/>
        <a:lstStyle/>
        <a:p>
          <a:r>
            <a: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訓練資料準備</a:t>
          </a:r>
        </a:p>
      </dgm:t>
    </dgm:pt>
    <dgm:pt modelId="{FD0C0785-FA07-461F-A615-697B2CBFD5C8}" type="parTrans" cxnId="{AB587B54-A1FA-415D-9420-AA6237B99344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1F8F275-A9DB-4AFA-B87F-9DC765343AA8}" type="sibTrans" cxnId="{AB587B54-A1FA-415D-9420-AA6237B99344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36DAE29-BCF1-4CFD-A8B0-F8C322384318}">
      <dgm:prSet phldrT="[文字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舊模型提取</a:t>
          </a:r>
        </a:p>
      </dgm:t>
    </dgm:pt>
    <dgm:pt modelId="{CF32DFA6-8F6D-4142-AA8E-F84D84AE7720}" type="parTrans" cxnId="{54B284F4-826E-439E-BE5B-3213511A0183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57121C6-21E0-410D-9777-76BC21D806D5}" type="sibTrans" cxnId="{54B284F4-826E-439E-BE5B-3213511A0183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2176627-01DC-4258-B53F-B6605D763843}">
      <dgm:prSet phldrT="[文字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開始訓練</a:t>
          </a:r>
        </a:p>
      </dgm:t>
    </dgm:pt>
    <dgm:pt modelId="{18C19890-B0BD-45D9-8878-795A7CDC926C}" type="parTrans" cxnId="{6E8537EE-CDC9-4E48-8C4C-029B9247545D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2B561AE-4C7D-4DC1-A72A-BBE6F7A947CF}" type="sibTrans" cxnId="{6E8537EE-CDC9-4E48-8C4C-029B9247545D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7DB366C-CA6B-40D5-A65E-672814FB75FB}">
      <dgm:prSet phldrT="[文字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測試</a:t>
          </a:r>
        </a:p>
      </dgm:t>
    </dgm:pt>
    <dgm:pt modelId="{7F80951F-18A2-44B0-B8FB-1B23603D5280}" type="parTrans" cxnId="{5D4C4DCC-92F1-4235-9965-4F335D22EA0E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B8BCBDF-76E6-4FC8-B41D-92270E876097}" type="sibTrans" cxnId="{5D4C4DCC-92F1-4235-9965-4F335D22EA0E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897637E-C883-4655-A2E6-329C504C2110}" type="pres">
      <dgm:prSet presAssocID="{0F0F7C90-86CB-49AA-B48E-272CA2396C4C}" presName="Name0" presStyleCnt="0">
        <dgm:presLayoutVars>
          <dgm:dir/>
          <dgm:resizeHandles val="exact"/>
        </dgm:presLayoutVars>
      </dgm:prSet>
      <dgm:spPr/>
    </dgm:pt>
    <dgm:pt modelId="{A32E0627-0455-4463-B100-EBE91503DCA8}" type="pres">
      <dgm:prSet presAssocID="{97C76E6E-CC22-40A9-8008-125175BD4B82}" presName="node" presStyleLbl="node1" presStyleIdx="0" presStyleCnt="5">
        <dgm:presLayoutVars>
          <dgm:bulletEnabled val="1"/>
        </dgm:presLayoutVars>
      </dgm:prSet>
      <dgm:spPr/>
    </dgm:pt>
    <dgm:pt modelId="{8378DF00-BAA1-44E0-A80D-7B405A3F9F88}" type="pres">
      <dgm:prSet presAssocID="{4AFF0AFD-8D02-4E8A-997D-B24990AC6EFA}" presName="sibTrans" presStyleLbl="sibTrans2D1" presStyleIdx="0" presStyleCnt="4"/>
      <dgm:spPr/>
    </dgm:pt>
    <dgm:pt modelId="{A652FF88-84E6-4905-8D5D-C9713BA30BB4}" type="pres">
      <dgm:prSet presAssocID="{4AFF0AFD-8D02-4E8A-997D-B24990AC6EFA}" presName="connectorText" presStyleLbl="sibTrans2D1" presStyleIdx="0" presStyleCnt="4"/>
      <dgm:spPr/>
    </dgm:pt>
    <dgm:pt modelId="{44A61953-2B53-4077-B3DA-928A6D3D6D23}" type="pres">
      <dgm:prSet presAssocID="{7C86F1C2-6551-4F92-BB4C-50F7E2DBC35E}" presName="node" presStyleLbl="node1" presStyleIdx="1" presStyleCnt="5">
        <dgm:presLayoutVars>
          <dgm:bulletEnabled val="1"/>
        </dgm:presLayoutVars>
      </dgm:prSet>
      <dgm:spPr/>
    </dgm:pt>
    <dgm:pt modelId="{CF825501-F8C6-4349-ACF0-1C890334995E}" type="pres">
      <dgm:prSet presAssocID="{31F8F275-A9DB-4AFA-B87F-9DC765343AA8}" presName="sibTrans" presStyleLbl="sibTrans2D1" presStyleIdx="1" presStyleCnt="4"/>
      <dgm:spPr/>
    </dgm:pt>
    <dgm:pt modelId="{C95848C8-4F30-4B5B-997F-E99231575529}" type="pres">
      <dgm:prSet presAssocID="{31F8F275-A9DB-4AFA-B87F-9DC765343AA8}" presName="connectorText" presStyleLbl="sibTrans2D1" presStyleIdx="1" presStyleCnt="4"/>
      <dgm:spPr/>
    </dgm:pt>
    <dgm:pt modelId="{E4EBF397-F52E-4548-B61E-5791E9A7DC86}" type="pres">
      <dgm:prSet presAssocID="{C36DAE29-BCF1-4CFD-A8B0-F8C322384318}" presName="node" presStyleLbl="node1" presStyleIdx="2" presStyleCnt="5">
        <dgm:presLayoutVars>
          <dgm:bulletEnabled val="1"/>
        </dgm:presLayoutVars>
      </dgm:prSet>
      <dgm:spPr/>
    </dgm:pt>
    <dgm:pt modelId="{F7F5C8EC-99DB-40A5-BBC3-2A320C8A2580}" type="pres">
      <dgm:prSet presAssocID="{F57121C6-21E0-410D-9777-76BC21D806D5}" presName="sibTrans" presStyleLbl="sibTrans2D1" presStyleIdx="2" presStyleCnt="4"/>
      <dgm:spPr/>
    </dgm:pt>
    <dgm:pt modelId="{64C9E7DF-E6DC-47F9-A160-3FC89013B212}" type="pres">
      <dgm:prSet presAssocID="{F57121C6-21E0-410D-9777-76BC21D806D5}" presName="connectorText" presStyleLbl="sibTrans2D1" presStyleIdx="2" presStyleCnt="4"/>
      <dgm:spPr/>
    </dgm:pt>
    <dgm:pt modelId="{881D5136-31D2-4265-8493-ADA269559B8B}" type="pres">
      <dgm:prSet presAssocID="{B2176627-01DC-4258-B53F-B6605D763843}" presName="node" presStyleLbl="node1" presStyleIdx="3" presStyleCnt="5">
        <dgm:presLayoutVars>
          <dgm:bulletEnabled val="1"/>
        </dgm:presLayoutVars>
      </dgm:prSet>
      <dgm:spPr/>
    </dgm:pt>
    <dgm:pt modelId="{F506BFCC-00CE-4283-8D8F-FEE61410621D}" type="pres">
      <dgm:prSet presAssocID="{A2B561AE-4C7D-4DC1-A72A-BBE6F7A947CF}" presName="sibTrans" presStyleLbl="sibTrans2D1" presStyleIdx="3" presStyleCnt="4"/>
      <dgm:spPr/>
    </dgm:pt>
    <dgm:pt modelId="{FECD76C4-1624-4FCA-9220-2C879E4C4D05}" type="pres">
      <dgm:prSet presAssocID="{A2B561AE-4C7D-4DC1-A72A-BBE6F7A947CF}" presName="connectorText" presStyleLbl="sibTrans2D1" presStyleIdx="3" presStyleCnt="4"/>
      <dgm:spPr/>
    </dgm:pt>
    <dgm:pt modelId="{D0B0C866-338D-46F1-888C-0FDDD1958F67}" type="pres">
      <dgm:prSet presAssocID="{D7DB366C-CA6B-40D5-A65E-672814FB75FB}" presName="node" presStyleLbl="node1" presStyleIdx="4" presStyleCnt="5">
        <dgm:presLayoutVars>
          <dgm:bulletEnabled val="1"/>
        </dgm:presLayoutVars>
      </dgm:prSet>
      <dgm:spPr/>
    </dgm:pt>
  </dgm:ptLst>
  <dgm:cxnLst>
    <dgm:cxn modelId="{D204AF04-42CE-4155-819A-1E3DDE301619}" type="presOf" srcId="{A2B561AE-4C7D-4DC1-A72A-BBE6F7A947CF}" destId="{F506BFCC-00CE-4283-8D8F-FEE61410621D}" srcOrd="0" destOrd="0" presId="urn:microsoft.com/office/officeart/2005/8/layout/process1"/>
    <dgm:cxn modelId="{1C82E415-0F95-4193-9D4E-B54E3DE979DC}" type="presOf" srcId="{F57121C6-21E0-410D-9777-76BC21D806D5}" destId="{64C9E7DF-E6DC-47F9-A160-3FC89013B212}" srcOrd="1" destOrd="0" presId="urn:microsoft.com/office/officeart/2005/8/layout/process1"/>
    <dgm:cxn modelId="{23157D2C-A100-48FA-B65A-535AA6C19236}" type="presOf" srcId="{B2176627-01DC-4258-B53F-B6605D763843}" destId="{881D5136-31D2-4265-8493-ADA269559B8B}" srcOrd="0" destOrd="0" presId="urn:microsoft.com/office/officeart/2005/8/layout/process1"/>
    <dgm:cxn modelId="{50156A2D-3AAE-4598-BF10-ED67B2AF9CF9}" type="presOf" srcId="{D7DB366C-CA6B-40D5-A65E-672814FB75FB}" destId="{D0B0C866-338D-46F1-888C-0FDDD1958F67}" srcOrd="0" destOrd="0" presId="urn:microsoft.com/office/officeart/2005/8/layout/process1"/>
    <dgm:cxn modelId="{9E1BFA3A-D803-42B0-8F36-32F6C1E7A3B2}" type="presOf" srcId="{F57121C6-21E0-410D-9777-76BC21D806D5}" destId="{F7F5C8EC-99DB-40A5-BBC3-2A320C8A2580}" srcOrd="0" destOrd="0" presId="urn:microsoft.com/office/officeart/2005/8/layout/process1"/>
    <dgm:cxn modelId="{3244DE3F-F34A-4D63-9744-803E6608F634}" type="presOf" srcId="{97C76E6E-CC22-40A9-8008-125175BD4B82}" destId="{A32E0627-0455-4463-B100-EBE91503DCA8}" srcOrd="0" destOrd="0" presId="urn:microsoft.com/office/officeart/2005/8/layout/process1"/>
    <dgm:cxn modelId="{36EBAC61-0D5A-4729-956F-C399224BAEB5}" type="presOf" srcId="{4AFF0AFD-8D02-4E8A-997D-B24990AC6EFA}" destId="{8378DF00-BAA1-44E0-A80D-7B405A3F9F88}" srcOrd="0" destOrd="0" presId="urn:microsoft.com/office/officeart/2005/8/layout/process1"/>
    <dgm:cxn modelId="{CC510649-FD44-4809-BCBC-E311F2259274}" type="presOf" srcId="{0F0F7C90-86CB-49AA-B48E-272CA2396C4C}" destId="{D897637E-C883-4655-A2E6-329C504C2110}" srcOrd="0" destOrd="0" presId="urn:microsoft.com/office/officeart/2005/8/layout/process1"/>
    <dgm:cxn modelId="{6D46C46A-0E20-4A5D-AFB5-94823876F917}" type="presOf" srcId="{31F8F275-A9DB-4AFA-B87F-9DC765343AA8}" destId="{C95848C8-4F30-4B5B-997F-E99231575529}" srcOrd="1" destOrd="0" presId="urn:microsoft.com/office/officeart/2005/8/layout/process1"/>
    <dgm:cxn modelId="{AB587B54-A1FA-415D-9420-AA6237B99344}" srcId="{0F0F7C90-86CB-49AA-B48E-272CA2396C4C}" destId="{7C86F1C2-6551-4F92-BB4C-50F7E2DBC35E}" srcOrd="1" destOrd="0" parTransId="{FD0C0785-FA07-461F-A615-697B2CBFD5C8}" sibTransId="{31F8F275-A9DB-4AFA-B87F-9DC765343AA8}"/>
    <dgm:cxn modelId="{49716157-1E77-4AFE-8829-1BFA7A6CDB2A}" type="presOf" srcId="{A2B561AE-4C7D-4DC1-A72A-BBE6F7A947CF}" destId="{FECD76C4-1624-4FCA-9220-2C879E4C4D05}" srcOrd="1" destOrd="0" presId="urn:microsoft.com/office/officeart/2005/8/layout/process1"/>
    <dgm:cxn modelId="{09C4378C-1B31-4D8D-B43E-49F435099F8F}" type="presOf" srcId="{7C86F1C2-6551-4F92-BB4C-50F7E2DBC35E}" destId="{44A61953-2B53-4077-B3DA-928A6D3D6D23}" srcOrd="0" destOrd="0" presId="urn:microsoft.com/office/officeart/2005/8/layout/process1"/>
    <dgm:cxn modelId="{9E902497-786E-48A3-B815-97E7CD4DACD0}" type="presOf" srcId="{4AFF0AFD-8D02-4E8A-997D-B24990AC6EFA}" destId="{A652FF88-84E6-4905-8D5D-C9713BA30BB4}" srcOrd="1" destOrd="0" presId="urn:microsoft.com/office/officeart/2005/8/layout/process1"/>
    <dgm:cxn modelId="{AF3723A5-338A-459D-9D7E-76F61ED87F86}" srcId="{0F0F7C90-86CB-49AA-B48E-272CA2396C4C}" destId="{97C76E6E-CC22-40A9-8008-125175BD4B82}" srcOrd="0" destOrd="0" parTransId="{4132534E-8DB5-4611-9577-A4F9F04D8FCC}" sibTransId="{4AFF0AFD-8D02-4E8A-997D-B24990AC6EFA}"/>
    <dgm:cxn modelId="{5D4C4DCC-92F1-4235-9965-4F335D22EA0E}" srcId="{0F0F7C90-86CB-49AA-B48E-272CA2396C4C}" destId="{D7DB366C-CA6B-40D5-A65E-672814FB75FB}" srcOrd="4" destOrd="0" parTransId="{7F80951F-18A2-44B0-B8FB-1B23603D5280}" sibTransId="{7B8BCBDF-76E6-4FC8-B41D-92270E876097}"/>
    <dgm:cxn modelId="{6E8537EE-CDC9-4E48-8C4C-029B9247545D}" srcId="{0F0F7C90-86CB-49AA-B48E-272CA2396C4C}" destId="{B2176627-01DC-4258-B53F-B6605D763843}" srcOrd="3" destOrd="0" parTransId="{18C19890-B0BD-45D9-8878-795A7CDC926C}" sibTransId="{A2B561AE-4C7D-4DC1-A72A-BBE6F7A947CF}"/>
    <dgm:cxn modelId="{9263C3F2-50A2-44E1-8027-64118286E68A}" type="presOf" srcId="{31F8F275-A9DB-4AFA-B87F-9DC765343AA8}" destId="{CF825501-F8C6-4349-ACF0-1C890334995E}" srcOrd="0" destOrd="0" presId="urn:microsoft.com/office/officeart/2005/8/layout/process1"/>
    <dgm:cxn modelId="{54B284F4-826E-439E-BE5B-3213511A0183}" srcId="{0F0F7C90-86CB-49AA-B48E-272CA2396C4C}" destId="{C36DAE29-BCF1-4CFD-A8B0-F8C322384318}" srcOrd="2" destOrd="0" parTransId="{CF32DFA6-8F6D-4142-AA8E-F84D84AE7720}" sibTransId="{F57121C6-21E0-410D-9777-76BC21D806D5}"/>
    <dgm:cxn modelId="{D0D0EEF4-AE69-4EE2-9556-D0282DE08775}" type="presOf" srcId="{C36DAE29-BCF1-4CFD-A8B0-F8C322384318}" destId="{E4EBF397-F52E-4548-B61E-5791E9A7DC86}" srcOrd="0" destOrd="0" presId="urn:microsoft.com/office/officeart/2005/8/layout/process1"/>
    <dgm:cxn modelId="{D7E3A5D7-0ADA-40D0-B150-B1BC782EB35A}" type="presParOf" srcId="{D897637E-C883-4655-A2E6-329C504C2110}" destId="{A32E0627-0455-4463-B100-EBE91503DCA8}" srcOrd="0" destOrd="0" presId="urn:microsoft.com/office/officeart/2005/8/layout/process1"/>
    <dgm:cxn modelId="{608E566B-A599-42FE-A200-B2D3D1AFCE0C}" type="presParOf" srcId="{D897637E-C883-4655-A2E6-329C504C2110}" destId="{8378DF00-BAA1-44E0-A80D-7B405A3F9F88}" srcOrd="1" destOrd="0" presId="urn:microsoft.com/office/officeart/2005/8/layout/process1"/>
    <dgm:cxn modelId="{526A5E05-5422-4812-BDBF-3C8767D94983}" type="presParOf" srcId="{8378DF00-BAA1-44E0-A80D-7B405A3F9F88}" destId="{A652FF88-84E6-4905-8D5D-C9713BA30BB4}" srcOrd="0" destOrd="0" presId="urn:microsoft.com/office/officeart/2005/8/layout/process1"/>
    <dgm:cxn modelId="{D88CEA66-22F8-4B0E-BEB6-B3E98E2F6F72}" type="presParOf" srcId="{D897637E-C883-4655-A2E6-329C504C2110}" destId="{44A61953-2B53-4077-B3DA-928A6D3D6D23}" srcOrd="2" destOrd="0" presId="urn:microsoft.com/office/officeart/2005/8/layout/process1"/>
    <dgm:cxn modelId="{470DDED2-22D0-4359-B527-AFB176B53C3C}" type="presParOf" srcId="{D897637E-C883-4655-A2E6-329C504C2110}" destId="{CF825501-F8C6-4349-ACF0-1C890334995E}" srcOrd="3" destOrd="0" presId="urn:microsoft.com/office/officeart/2005/8/layout/process1"/>
    <dgm:cxn modelId="{A52870F4-6412-4246-905C-6CC0E01D8239}" type="presParOf" srcId="{CF825501-F8C6-4349-ACF0-1C890334995E}" destId="{C95848C8-4F30-4B5B-997F-E99231575529}" srcOrd="0" destOrd="0" presId="urn:microsoft.com/office/officeart/2005/8/layout/process1"/>
    <dgm:cxn modelId="{8C60E429-2EB1-45C4-8266-0DE8BB6AB312}" type="presParOf" srcId="{D897637E-C883-4655-A2E6-329C504C2110}" destId="{E4EBF397-F52E-4548-B61E-5791E9A7DC86}" srcOrd="4" destOrd="0" presId="urn:microsoft.com/office/officeart/2005/8/layout/process1"/>
    <dgm:cxn modelId="{B47B91FE-A03B-4F10-8840-C452D1C4D477}" type="presParOf" srcId="{D897637E-C883-4655-A2E6-329C504C2110}" destId="{F7F5C8EC-99DB-40A5-BBC3-2A320C8A2580}" srcOrd="5" destOrd="0" presId="urn:microsoft.com/office/officeart/2005/8/layout/process1"/>
    <dgm:cxn modelId="{2D7B036B-A871-43BE-A6D1-64B0DFC7672D}" type="presParOf" srcId="{F7F5C8EC-99DB-40A5-BBC3-2A320C8A2580}" destId="{64C9E7DF-E6DC-47F9-A160-3FC89013B212}" srcOrd="0" destOrd="0" presId="urn:microsoft.com/office/officeart/2005/8/layout/process1"/>
    <dgm:cxn modelId="{EA59A450-3192-4599-ADA7-7CAC77F8E5EB}" type="presParOf" srcId="{D897637E-C883-4655-A2E6-329C504C2110}" destId="{881D5136-31D2-4265-8493-ADA269559B8B}" srcOrd="6" destOrd="0" presId="urn:microsoft.com/office/officeart/2005/8/layout/process1"/>
    <dgm:cxn modelId="{490396DE-4FBD-489D-B7E7-9D7425F5BE4D}" type="presParOf" srcId="{D897637E-C883-4655-A2E6-329C504C2110}" destId="{F506BFCC-00CE-4283-8D8F-FEE61410621D}" srcOrd="7" destOrd="0" presId="urn:microsoft.com/office/officeart/2005/8/layout/process1"/>
    <dgm:cxn modelId="{7C24D66B-E6AA-4B77-8A86-5AD0DDD1F285}" type="presParOf" srcId="{F506BFCC-00CE-4283-8D8F-FEE61410621D}" destId="{FECD76C4-1624-4FCA-9220-2C879E4C4D05}" srcOrd="0" destOrd="0" presId="urn:microsoft.com/office/officeart/2005/8/layout/process1"/>
    <dgm:cxn modelId="{ADA14DFA-FFAE-46C6-A41F-E00FB9FFE827}" type="presParOf" srcId="{D897637E-C883-4655-A2E6-329C504C2110}" destId="{D0B0C866-338D-46F1-888C-0FDDD1958F6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0F7C90-86CB-49AA-B48E-272CA2396C4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7C76E6E-CC22-40A9-8008-125175BD4B82}">
      <dgm:prSet phldrT="[文字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收集圖片</a:t>
          </a:r>
        </a:p>
      </dgm:t>
    </dgm:pt>
    <dgm:pt modelId="{4132534E-8DB5-4611-9577-A4F9F04D8FCC}" type="parTrans" cxnId="{AF3723A5-338A-459D-9D7E-76F61ED87F86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AFF0AFD-8D02-4E8A-997D-B24990AC6EFA}" type="sibTrans" cxnId="{AF3723A5-338A-459D-9D7E-76F61ED87F86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C86F1C2-6551-4F92-BB4C-50F7E2DBC35E}">
      <dgm:prSet phldrT="[文字]"/>
      <dgm:spPr>
        <a:solidFill>
          <a:srgbClr val="4472C4"/>
        </a:solidFill>
      </dgm:spPr>
      <dgm:t>
        <a:bodyPr/>
        <a:lstStyle/>
        <a:p>
          <a:r>
            <a: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訓練資料準備</a:t>
          </a:r>
        </a:p>
      </dgm:t>
    </dgm:pt>
    <dgm:pt modelId="{FD0C0785-FA07-461F-A615-697B2CBFD5C8}" type="parTrans" cxnId="{AB587B54-A1FA-415D-9420-AA6237B99344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1F8F275-A9DB-4AFA-B87F-9DC765343AA8}" type="sibTrans" cxnId="{AB587B54-A1FA-415D-9420-AA6237B99344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36DAE29-BCF1-4CFD-A8B0-F8C322384318}">
      <dgm:prSet phldrT="[文字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舊模型提取</a:t>
          </a:r>
        </a:p>
      </dgm:t>
    </dgm:pt>
    <dgm:pt modelId="{CF32DFA6-8F6D-4142-AA8E-F84D84AE7720}" type="parTrans" cxnId="{54B284F4-826E-439E-BE5B-3213511A0183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57121C6-21E0-410D-9777-76BC21D806D5}" type="sibTrans" cxnId="{54B284F4-826E-439E-BE5B-3213511A0183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2176627-01DC-4258-B53F-B6605D763843}">
      <dgm:prSet phldrT="[文字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開始訓練</a:t>
          </a:r>
        </a:p>
      </dgm:t>
    </dgm:pt>
    <dgm:pt modelId="{18C19890-B0BD-45D9-8878-795A7CDC926C}" type="parTrans" cxnId="{6E8537EE-CDC9-4E48-8C4C-029B9247545D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2B561AE-4C7D-4DC1-A72A-BBE6F7A947CF}" type="sibTrans" cxnId="{6E8537EE-CDC9-4E48-8C4C-029B9247545D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7DB366C-CA6B-40D5-A65E-672814FB75FB}">
      <dgm:prSet phldrT="[文字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測試</a:t>
          </a:r>
        </a:p>
      </dgm:t>
    </dgm:pt>
    <dgm:pt modelId="{7F80951F-18A2-44B0-B8FB-1B23603D5280}" type="parTrans" cxnId="{5D4C4DCC-92F1-4235-9965-4F335D22EA0E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B8BCBDF-76E6-4FC8-B41D-92270E876097}" type="sibTrans" cxnId="{5D4C4DCC-92F1-4235-9965-4F335D22EA0E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897637E-C883-4655-A2E6-329C504C2110}" type="pres">
      <dgm:prSet presAssocID="{0F0F7C90-86CB-49AA-B48E-272CA2396C4C}" presName="Name0" presStyleCnt="0">
        <dgm:presLayoutVars>
          <dgm:dir/>
          <dgm:resizeHandles val="exact"/>
        </dgm:presLayoutVars>
      </dgm:prSet>
      <dgm:spPr/>
    </dgm:pt>
    <dgm:pt modelId="{A32E0627-0455-4463-B100-EBE91503DCA8}" type="pres">
      <dgm:prSet presAssocID="{97C76E6E-CC22-40A9-8008-125175BD4B82}" presName="node" presStyleLbl="node1" presStyleIdx="0" presStyleCnt="5">
        <dgm:presLayoutVars>
          <dgm:bulletEnabled val="1"/>
        </dgm:presLayoutVars>
      </dgm:prSet>
      <dgm:spPr/>
    </dgm:pt>
    <dgm:pt modelId="{8378DF00-BAA1-44E0-A80D-7B405A3F9F88}" type="pres">
      <dgm:prSet presAssocID="{4AFF0AFD-8D02-4E8A-997D-B24990AC6EFA}" presName="sibTrans" presStyleLbl="sibTrans2D1" presStyleIdx="0" presStyleCnt="4"/>
      <dgm:spPr/>
    </dgm:pt>
    <dgm:pt modelId="{A652FF88-84E6-4905-8D5D-C9713BA30BB4}" type="pres">
      <dgm:prSet presAssocID="{4AFF0AFD-8D02-4E8A-997D-B24990AC6EFA}" presName="connectorText" presStyleLbl="sibTrans2D1" presStyleIdx="0" presStyleCnt="4"/>
      <dgm:spPr/>
    </dgm:pt>
    <dgm:pt modelId="{44A61953-2B53-4077-B3DA-928A6D3D6D23}" type="pres">
      <dgm:prSet presAssocID="{7C86F1C2-6551-4F92-BB4C-50F7E2DBC35E}" presName="node" presStyleLbl="node1" presStyleIdx="1" presStyleCnt="5">
        <dgm:presLayoutVars>
          <dgm:bulletEnabled val="1"/>
        </dgm:presLayoutVars>
      </dgm:prSet>
      <dgm:spPr/>
    </dgm:pt>
    <dgm:pt modelId="{CF825501-F8C6-4349-ACF0-1C890334995E}" type="pres">
      <dgm:prSet presAssocID="{31F8F275-A9DB-4AFA-B87F-9DC765343AA8}" presName="sibTrans" presStyleLbl="sibTrans2D1" presStyleIdx="1" presStyleCnt="4"/>
      <dgm:spPr/>
    </dgm:pt>
    <dgm:pt modelId="{C95848C8-4F30-4B5B-997F-E99231575529}" type="pres">
      <dgm:prSet presAssocID="{31F8F275-A9DB-4AFA-B87F-9DC765343AA8}" presName="connectorText" presStyleLbl="sibTrans2D1" presStyleIdx="1" presStyleCnt="4"/>
      <dgm:spPr/>
    </dgm:pt>
    <dgm:pt modelId="{E4EBF397-F52E-4548-B61E-5791E9A7DC86}" type="pres">
      <dgm:prSet presAssocID="{C36DAE29-BCF1-4CFD-A8B0-F8C322384318}" presName="node" presStyleLbl="node1" presStyleIdx="2" presStyleCnt="5">
        <dgm:presLayoutVars>
          <dgm:bulletEnabled val="1"/>
        </dgm:presLayoutVars>
      </dgm:prSet>
      <dgm:spPr/>
    </dgm:pt>
    <dgm:pt modelId="{F7F5C8EC-99DB-40A5-BBC3-2A320C8A2580}" type="pres">
      <dgm:prSet presAssocID="{F57121C6-21E0-410D-9777-76BC21D806D5}" presName="sibTrans" presStyleLbl="sibTrans2D1" presStyleIdx="2" presStyleCnt="4"/>
      <dgm:spPr/>
    </dgm:pt>
    <dgm:pt modelId="{64C9E7DF-E6DC-47F9-A160-3FC89013B212}" type="pres">
      <dgm:prSet presAssocID="{F57121C6-21E0-410D-9777-76BC21D806D5}" presName="connectorText" presStyleLbl="sibTrans2D1" presStyleIdx="2" presStyleCnt="4"/>
      <dgm:spPr/>
    </dgm:pt>
    <dgm:pt modelId="{881D5136-31D2-4265-8493-ADA269559B8B}" type="pres">
      <dgm:prSet presAssocID="{B2176627-01DC-4258-B53F-B6605D763843}" presName="node" presStyleLbl="node1" presStyleIdx="3" presStyleCnt="5">
        <dgm:presLayoutVars>
          <dgm:bulletEnabled val="1"/>
        </dgm:presLayoutVars>
      </dgm:prSet>
      <dgm:spPr/>
    </dgm:pt>
    <dgm:pt modelId="{F506BFCC-00CE-4283-8D8F-FEE61410621D}" type="pres">
      <dgm:prSet presAssocID="{A2B561AE-4C7D-4DC1-A72A-BBE6F7A947CF}" presName="sibTrans" presStyleLbl="sibTrans2D1" presStyleIdx="3" presStyleCnt="4"/>
      <dgm:spPr/>
    </dgm:pt>
    <dgm:pt modelId="{FECD76C4-1624-4FCA-9220-2C879E4C4D05}" type="pres">
      <dgm:prSet presAssocID="{A2B561AE-4C7D-4DC1-A72A-BBE6F7A947CF}" presName="connectorText" presStyleLbl="sibTrans2D1" presStyleIdx="3" presStyleCnt="4"/>
      <dgm:spPr/>
    </dgm:pt>
    <dgm:pt modelId="{D0B0C866-338D-46F1-888C-0FDDD1958F67}" type="pres">
      <dgm:prSet presAssocID="{D7DB366C-CA6B-40D5-A65E-672814FB75FB}" presName="node" presStyleLbl="node1" presStyleIdx="4" presStyleCnt="5">
        <dgm:presLayoutVars>
          <dgm:bulletEnabled val="1"/>
        </dgm:presLayoutVars>
      </dgm:prSet>
      <dgm:spPr/>
    </dgm:pt>
  </dgm:ptLst>
  <dgm:cxnLst>
    <dgm:cxn modelId="{D204AF04-42CE-4155-819A-1E3DDE301619}" type="presOf" srcId="{A2B561AE-4C7D-4DC1-A72A-BBE6F7A947CF}" destId="{F506BFCC-00CE-4283-8D8F-FEE61410621D}" srcOrd="0" destOrd="0" presId="urn:microsoft.com/office/officeart/2005/8/layout/process1"/>
    <dgm:cxn modelId="{1C82E415-0F95-4193-9D4E-B54E3DE979DC}" type="presOf" srcId="{F57121C6-21E0-410D-9777-76BC21D806D5}" destId="{64C9E7DF-E6DC-47F9-A160-3FC89013B212}" srcOrd="1" destOrd="0" presId="urn:microsoft.com/office/officeart/2005/8/layout/process1"/>
    <dgm:cxn modelId="{23157D2C-A100-48FA-B65A-535AA6C19236}" type="presOf" srcId="{B2176627-01DC-4258-B53F-B6605D763843}" destId="{881D5136-31D2-4265-8493-ADA269559B8B}" srcOrd="0" destOrd="0" presId="urn:microsoft.com/office/officeart/2005/8/layout/process1"/>
    <dgm:cxn modelId="{50156A2D-3AAE-4598-BF10-ED67B2AF9CF9}" type="presOf" srcId="{D7DB366C-CA6B-40D5-A65E-672814FB75FB}" destId="{D0B0C866-338D-46F1-888C-0FDDD1958F67}" srcOrd="0" destOrd="0" presId="urn:microsoft.com/office/officeart/2005/8/layout/process1"/>
    <dgm:cxn modelId="{9E1BFA3A-D803-42B0-8F36-32F6C1E7A3B2}" type="presOf" srcId="{F57121C6-21E0-410D-9777-76BC21D806D5}" destId="{F7F5C8EC-99DB-40A5-BBC3-2A320C8A2580}" srcOrd="0" destOrd="0" presId="urn:microsoft.com/office/officeart/2005/8/layout/process1"/>
    <dgm:cxn modelId="{3244DE3F-F34A-4D63-9744-803E6608F634}" type="presOf" srcId="{97C76E6E-CC22-40A9-8008-125175BD4B82}" destId="{A32E0627-0455-4463-B100-EBE91503DCA8}" srcOrd="0" destOrd="0" presId="urn:microsoft.com/office/officeart/2005/8/layout/process1"/>
    <dgm:cxn modelId="{36EBAC61-0D5A-4729-956F-C399224BAEB5}" type="presOf" srcId="{4AFF0AFD-8D02-4E8A-997D-B24990AC6EFA}" destId="{8378DF00-BAA1-44E0-A80D-7B405A3F9F88}" srcOrd="0" destOrd="0" presId="urn:microsoft.com/office/officeart/2005/8/layout/process1"/>
    <dgm:cxn modelId="{CC510649-FD44-4809-BCBC-E311F2259274}" type="presOf" srcId="{0F0F7C90-86CB-49AA-B48E-272CA2396C4C}" destId="{D897637E-C883-4655-A2E6-329C504C2110}" srcOrd="0" destOrd="0" presId="urn:microsoft.com/office/officeart/2005/8/layout/process1"/>
    <dgm:cxn modelId="{6D46C46A-0E20-4A5D-AFB5-94823876F917}" type="presOf" srcId="{31F8F275-A9DB-4AFA-B87F-9DC765343AA8}" destId="{C95848C8-4F30-4B5B-997F-E99231575529}" srcOrd="1" destOrd="0" presId="urn:microsoft.com/office/officeart/2005/8/layout/process1"/>
    <dgm:cxn modelId="{AB587B54-A1FA-415D-9420-AA6237B99344}" srcId="{0F0F7C90-86CB-49AA-B48E-272CA2396C4C}" destId="{7C86F1C2-6551-4F92-BB4C-50F7E2DBC35E}" srcOrd="1" destOrd="0" parTransId="{FD0C0785-FA07-461F-A615-697B2CBFD5C8}" sibTransId="{31F8F275-A9DB-4AFA-B87F-9DC765343AA8}"/>
    <dgm:cxn modelId="{49716157-1E77-4AFE-8829-1BFA7A6CDB2A}" type="presOf" srcId="{A2B561AE-4C7D-4DC1-A72A-BBE6F7A947CF}" destId="{FECD76C4-1624-4FCA-9220-2C879E4C4D05}" srcOrd="1" destOrd="0" presId="urn:microsoft.com/office/officeart/2005/8/layout/process1"/>
    <dgm:cxn modelId="{09C4378C-1B31-4D8D-B43E-49F435099F8F}" type="presOf" srcId="{7C86F1C2-6551-4F92-BB4C-50F7E2DBC35E}" destId="{44A61953-2B53-4077-B3DA-928A6D3D6D23}" srcOrd="0" destOrd="0" presId="urn:microsoft.com/office/officeart/2005/8/layout/process1"/>
    <dgm:cxn modelId="{9E902497-786E-48A3-B815-97E7CD4DACD0}" type="presOf" srcId="{4AFF0AFD-8D02-4E8A-997D-B24990AC6EFA}" destId="{A652FF88-84E6-4905-8D5D-C9713BA30BB4}" srcOrd="1" destOrd="0" presId="urn:microsoft.com/office/officeart/2005/8/layout/process1"/>
    <dgm:cxn modelId="{AF3723A5-338A-459D-9D7E-76F61ED87F86}" srcId="{0F0F7C90-86CB-49AA-B48E-272CA2396C4C}" destId="{97C76E6E-CC22-40A9-8008-125175BD4B82}" srcOrd="0" destOrd="0" parTransId="{4132534E-8DB5-4611-9577-A4F9F04D8FCC}" sibTransId="{4AFF0AFD-8D02-4E8A-997D-B24990AC6EFA}"/>
    <dgm:cxn modelId="{5D4C4DCC-92F1-4235-9965-4F335D22EA0E}" srcId="{0F0F7C90-86CB-49AA-B48E-272CA2396C4C}" destId="{D7DB366C-CA6B-40D5-A65E-672814FB75FB}" srcOrd="4" destOrd="0" parTransId="{7F80951F-18A2-44B0-B8FB-1B23603D5280}" sibTransId="{7B8BCBDF-76E6-4FC8-B41D-92270E876097}"/>
    <dgm:cxn modelId="{6E8537EE-CDC9-4E48-8C4C-029B9247545D}" srcId="{0F0F7C90-86CB-49AA-B48E-272CA2396C4C}" destId="{B2176627-01DC-4258-B53F-B6605D763843}" srcOrd="3" destOrd="0" parTransId="{18C19890-B0BD-45D9-8878-795A7CDC926C}" sibTransId="{A2B561AE-4C7D-4DC1-A72A-BBE6F7A947CF}"/>
    <dgm:cxn modelId="{9263C3F2-50A2-44E1-8027-64118286E68A}" type="presOf" srcId="{31F8F275-A9DB-4AFA-B87F-9DC765343AA8}" destId="{CF825501-F8C6-4349-ACF0-1C890334995E}" srcOrd="0" destOrd="0" presId="urn:microsoft.com/office/officeart/2005/8/layout/process1"/>
    <dgm:cxn modelId="{54B284F4-826E-439E-BE5B-3213511A0183}" srcId="{0F0F7C90-86CB-49AA-B48E-272CA2396C4C}" destId="{C36DAE29-BCF1-4CFD-A8B0-F8C322384318}" srcOrd="2" destOrd="0" parTransId="{CF32DFA6-8F6D-4142-AA8E-F84D84AE7720}" sibTransId="{F57121C6-21E0-410D-9777-76BC21D806D5}"/>
    <dgm:cxn modelId="{D0D0EEF4-AE69-4EE2-9556-D0282DE08775}" type="presOf" srcId="{C36DAE29-BCF1-4CFD-A8B0-F8C322384318}" destId="{E4EBF397-F52E-4548-B61E-5791E9A7DC86}" srcOrd="0" destOrd="0" presId="urn:microsoft.com/office/officeart/2005/8/layout/process1"/>
    <dgm:cxn modelId="{D7E3A5D7-0ADA-40D0-B150-B1BC782EB35A}" type="presParOf" srcId="{D897637E-C883-4655-A2E6-329C504C2110}" destId="{A32E0627-0455-4463-B100-EBE91503DCA8}" srcOrd="0" destOrd="0" presId="urn:microsoft.com/office/officeart/2005/8/layout/process1"/>
    <dgm:cxn modelId="{608E566B-A599-42FE-A200-B2D3D1AFCE0C}" type="presParOf" srcId="{D897637E-C883-4655-A2E6-329C504C2110}" destId="{8378DF00-BAA1-44E0-A80D-7B405A3F9F88}" srcOrd="1" destOrd="0" presId="urn:microsoft.com/office/officeart/2005/8/layout/process1"/>
    <dgm:cxn modelId="{526A5E05-5422-4812-BDBF-3C8767D94983}" type="presParOf" srcId="{8378DF00-BAA1-44E0-A80D-7B405A3F9F88}" destId="{A652FF88-84E6-4905-8D5D-C9713BA30BB4}" srcOrd="0" destOrd="0" presId="urn:microsoft.com/office/officeart/2005/8/layout/process1"/>
    <dgm:cxn modelId="{D88CEA66-22F8-4B0E-BEB6-B3E98E2F6F72}" type="presParOf" srcId="{D897637E-C883-4655-A2E6-329C504C2110}" destId="{44A61953-2B53-4077-B3DA-928A6D3D6D23}" srcOrd="2" destOrd="0" presId="urn:microsoft.com/office/officeart/2005/8/layout/process1"/>
    <dgm:cxn modelId="{470DDED2-22D0-4359-B527-AFB176B53C3C}" type="presParOf" srcId="{D897637E-C883-4655-A2E6-329C504C2110}" destId="{CF825501-F8C6-4349-ACF0-1C890334995E}" srcOrd="3" destOrd="0" presId="urn:microsoft.com/office/officeart/2005/8/layout/process1"/>
    <dgm:cxn modelId="{A52870F4-6412-4246-905C-6CC0E01D8239}" type="presParOf" srcId="{CF825501-F8C6-4349-ACF0-1C890334995E}" destId="{C95848C8-4F30-4B5B-997F-E99231575529}" srcOrd="0" destOrd="0" presId="urn:microsoft.com/office/officeart/2005/8/layout/process1"/>
    <dgm:cxn modelId="{8C60E429-2EB1-45C4-8266-0DE8BB6AB312}" type="presParOf" srcId="{D897637E-C883-4655-A2E6-329C504C2110}" destId="{E4EBF397-F52E-4548-B61E-5791E9A7DC86}" srcOrd="4" destOrd="0" presId="urn:microsoft.com/office/officeart/2005/8/layout/process1"/>
    <dgm:cxn modelId="{B47B91FE-A03B-4F10-8840-C452D1C4D477}" type="presParOf" srcId="{D897637E-C883-4655-A2E6-329C504C2110}" destId="{F7F5C8EC-99DB-40A5-BBC3-2A320C8A2580}" srcOrd="5" destOrd="0" presId="urn:microsoft.com/office/officeart/2005/8/layout/process1"/>
    <dgm:cxn modelId="{2D7B036B-A871-43BE-A6D1-64B0DFC7672D}" type="presParOf" srcId="{F7F5C8EC-99DB-40A5-BBC3-2A320C8A2580}" destId="{64C9E7DF-E6DC-47F9-A160-3FC89013B212}" srcOrd="0" destOrd="0" presId="urn:microsoft.com/office/officeart/2005/8/layout/process1"/>
    <dgm:cxn modelId="{EA59A450-3192-4599-ADA7-7CAC77F8E5EB}" type="presParOf" srcId="{D897637E-C883-4655-A2E6-329C504C2110}" destId="{881D5136-31D2-4265-8493-ADA269559B8B}" srcOrd="6" destOrd="0" presId="urn:microsoft.com/office/officeart/2005/8/layout/process1"/>
    <dgm:cxn modelId="{490396DE-4FBD-489D-B7E7-9D7425F5BE4D}" type="presParOf" srcId="{D897637E-C883-4655-A2E6-329C504C2110}" destId="{F506BFCC-00CE-4283-8D8F-FEE61410621D}" srcOrd="7" destOrd="0" presId="urn:microsoft.com/office/officeart/2005/8/layout/process1"/>
    <dgm:cxn modelId="{7C24D66B-E6AA-4B77-8A86-5AD0DDD1F285}" type="presParOf" srcId="{F506BFCC-00CE-4283-8D8F-FEE61410621D}" destId="{FECD76C4-1624-4FCA-9220-2C879E4C4D05}" srcOrd="0" destOrd="0" presId="urn:microsoft.com/office/officeart/2005/8/layout/process1"/>
    <dgm:cxn modelId="{ADA14DFA-FFAE-46C6-A41F-E00FB9FFE827}" type="presParOf" srcId="{D897637E-C883-4655-A2E6-329C504C2110}" destId="{D0B0C866-338D-46F1-888C-0FDDD1958F6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0F7C90-86CB-49AA-B48E-272CA2396C4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7C76E6E-CC22-40A9-8008-125175BD4B82}">
      <dgm:prSet phldrT="[文字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收集圖片</a:t>
          </a:r>
        </a:p>
      </dgm:t>
    </dgm:pt>
    <dgm:pt modelId="{4132534E-8DB5-4611-9577-A4F9F04D8FCC}" type="parTrans" cxnId="{AF3723A5-338A-459D-9D7E-76F61ED87F86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AFF0AFD-8D02-4E8A-997D-B24990AC6EFA}" type="sibTrans" cxnId="{AF3723A5-338A-459D-9D7E-76F61ED87F86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C86F1C2-6551-4F92-BB4C-50F7E2DBC35E}">
      <dgm:prSet phldrT="[文字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訓練資料準備</a:t>
          </a:r>
        </a:p>
      </dgm:t>
    </dgm:pt>
    <dgm:pt modelId="{FD0C0785-FA07-461F-A615-697B2CBFD5C8}" type="parTrans" cxnId="{AB587B54-A1FA-415D-9420-AA6237B99344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1F8F275-A9DB-4AFA-B87F-9DC765343AA8}" type="sibTrans" cxnId="{AB587B54-A1FA-415D-9420-AA6237B99344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36DAE29-BCF1-4CFD-A8B0-F8C322384318}">
      <dgm:prSet phldrT="[文字]"/>
      <dgm:spPr>
        <a:solidFill>
          <a:srgbClr val="4472C4"/>
        </a:solidFill>
      </dgm:spPr>
      <dgm:t>
        <a:bodyPr/>
        <a:lstStyle/>
        <a:p>
          <a:r>
            <a: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舊模型提取</a:t>
          </a:r>
        </a:p>
      </dgm:t>
    </dgm:pt>
    <dgm:pt modelId="{CF32DFA6-8F6D-4142-AA8E-F84D84AE7720}" type="parTrans" cxnId="{54B284F4-826E-439E-BE5B-3213511A0183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57121C6-21E0-410D-9777-76BC21D806D5}" type="sibTrans" cxnId="{54B284F4-826E-439E-BE5B-3213511A0183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2176627-01DC-4258-B53F-B6605D763843}">
      <dgm:prSet phldrT="[文字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開始訓練</a:t>
          </a:r>
        </a:p>
      </dgm:t>
    </dgm:pt>
    <dgm:pt modelId="{18C19890-B0BD-45D9-8878-795A7CDC926C}" type="parTrans" cxnId="{6E8537EE-CDC9-4E48-8C4C-029B9247545D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2B561AE-4C7D-4DC1-A72A-BBE6F7A947CF}" type="sibTrans" cxnId="{6E8537EE-CDC9-4E48-8C4C-029B9247545D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7DB366C-CA6B-40D5-A65E-672814FB75FB}">
      <dgm:prSet phldrT="[文字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測試</a:t>
          </a:r>
        </a:p>
      </dgm:t>
    </dgm:pt>
    <dgm:pt modelId="{7F80951F-18A2-44B0-B8FB-1B23603D5280}" type="parTrans" cxnId="{5D4C4DCC-92F1-4235-9965-4F335D22EA0E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B8BCBDF-76E6-4FC8-B41D-92270E876097}" type="sibTrans" cxnId="{5D4C4DCC-92F1-4235-9965-4F335D22EA0E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897637E-C883-4655-A2E6-329C504C2110}" type="pres">
      <dgm:prSet presAssocID="{0F0F7C90-86CB-49AA-B48E-272CA2396C4C}" presName="Name0" presStyleCnt="0">
        <dgm:presLayoutVars>
          <dgm:dir/>
          <dgm:resizeHandles val="exact"/>
        </dgm:presLayoutVars>
      </dgm:prSet>
      <dgm:spPr/>
    </dgm:pt>
    <dgm:pt modelId="{A32E0627-0455-4463-B100-EBE91503DCA8}" type="pres">
      <dgm:prSet presAssocID="{97C76E6E-CC22-40A9-8008-125175BD4B82}" presName="node" presStyleLbl="node1" presStyleIdx="0" presStyleCnt="5">
        <dgm:presLayoutVars>
          <dgm:bulletEnabled val="1"/>
        </dgm:presLayoutVars>
      </dgm:prSet>
      <dgm:spPr/>
    </dgm:pt>
    <dgm:pt modelId="{8378DF00-BAA1-44E0-A80D-7B405A3F9F88}" type="pres">
      <dgm:prSet presAssocID="{4AFF0AFD-8D02-4E8A-997D-B24990AC6EFA}" presName="sibTrans" presStyleLbl="sibTrans2D1" presStyleIdx="0" presStyleCnt="4"/>
      <dgm:spPr/>
    </dgm:pt>
    <dgm:pt modelId="{A652FF88-84E6-4905-8D5D-C9713BA30BB4}" type="pres">
      <dgm:prSet presAssocID="{4AFF0AFD-8D02-4E8A-997D-B24990AC6EFA}" presName="connectorText" presStyleLbl="sibTrans2D1" presStyleIdx="0" presStyleCnt="4"/>
      <dgm:spPr/>
    </dgm:pt>
    <dgm:pt modelId="{44A61953-2B53-4077-B3DA-928A6D3D6D23}" type="pres">
      <dgm:prSet presAssocID="{7C86F1C2-6551-4F92-BB4C-50F7E2DBC35E}" presName="node" presStyleLbl="node1" presStyleIdx="1" presStyleCnt="5">
        <dgm:presLayoutVars>
          <dgm:bulletEnabled val="1"/>
        </dgm:presLayoutVars>
      </dgm:prSet>
      <dgm:spPr/>
    </dgm:pt>
    <dgm:pt modelId="{CF825501-F8C6-4349-ACF0-1C890334995E}" type="pres">
      <dgm:prSet presAssocID="{31F8F275-A9DB-4AFA-B87F-9DC765343AA8}" presName="sibTrans" presStyleLbl="sibTrans2D1" presStyleIdx="1" presStyleCnt="4"/>
      <dgm:spPr/>
    </dgm:pt>
    <dgm:pt modelId="{C95848C8-4F30-4B5B-997F-E99231575529}" type="pres">
      <dgm:prSet presAssocID="{31F8F275-A9DB-4AFA-B87F-9DC765343AA8}" presName="connectorText" presStyleLbl="sibTrans2D1" presStyleIdx="1" presStyleCnt="4"/>
      <dgm:spPr/>
    </dgm:pt>
    <dgm:pt modelId="{E4EBF397-F52E-4548-B61E-5791E9A7DC86}" type="pres">
      <dgm:prSet presAssocID="{C36DAE29-BCF1-4CFD-A8B0-F8C322384318}" presName="node" presStyleLbl="node1" presStyleIdx="2" presStyleCnt="5">
        <dgm:presLayoutVars>
          <dgm:bulletEnabled val="1"/>
        </dgm:presLayoutVars>
      </dgm:prSet>
      <dgm:spPr/>
    </dgm:pt>
    <dgm:pt modelId="{F7F5C8EC-99DB-40A5-BBC3-2A320C8A2580}" type="pres">
      <dgm:prSet presAssocID="{F57121C6-21E0-410D-9777-76BC21D806D5}" presName="sibTrans" presStyleLbl="sibTrans2D1" presStyleIdx="2" presStyleCnt="4"/>
      <dgm:spPr/>
    </dgm:pt>
    <dgm:pt modelId="{64C9E7DF-E6DC-47F9-A160-3FC89013B212}" type="pres">
      <dgm:prSet presAssocID="{F57121C6-21E0-410D-9777-76BC21D806D5}" presName="connectorText" presStyleLbl="sibTrans2D1" presStyleIdx="2" presStyleCnt="4"/>
      <dgm:spPr/>
    </dgm:pt>
    <dgm:pt modelId="{881D5136-31D2-4265-8493-ADA269559B8B}" type="pres">
      <dgm:prSet presAssocID="{B2176627-01DC-4258-B53F-B6605D763843}" presName="node" presStyleLbl="node1" presStyleIdx="3" presStyleCnt="5">
        <dgm:presLayoutVars>
          <dgm:bulletEnabled val="1"/>
        </dgm:presLayoutVars>
      </dgm:prSet>
      <dgm:spPr/>
    </dgm:pt>
    <dgm:pt modelId="{F506BFCC-00CE-4283-8D8F-FEE61410621D}" type="pres">
      <dgm:prSet presAssocID="{A2B561AE-4C7D-4DC1-A72A-BBE6F7A947CF}" presName="sibTrans" presStyleLbl="sibTrans2D1" presStyleIdx="3" presStyleCnt="4"/>
      <dgm:spPr/>
    </dgm:pt>
    <dgm:pt modelId="{FECD76C4-1624-4FCA-9220-2C879E4C4D05}" type="pres">
      <dgm:prSet presAssocID="{A2B561AE-4C7D-4DC1-A72A-BBE6F7A947CF}" presName="connectorText" presStyleLbl="sibTrans2D1" presStyleIdx="3" presStyleCnt="4"/>
      <dgm:spPr/>
    </dgm:pt>
    <dgm:pt modelId="{D0B0C866-338D-46F1-888C-0FDDD1958F67}" type="pres">
      <dgm:prSet presAssocID="{D7DB366C-CA6B-40D5-A65E-672814FB75FB}" presName="node" presStyleLbl="node1" presStyleIdx="4" presStyleCnt="5">
        <dgm:presLayoutVars>
          <dgm:bulletEnabled val="1"/>
        </dgm:presLayoutVars>
      </dgm:prSet>
      <dgm:spPr/>
    </dgm:pt>
  </dgm:ptLst>
  <dgm:cxnLst>
    <dgm:cxn modelId="{D204AF04-42CE-4155-819A-1E3DDE301619}" type="presOf" srcId="{A2B561AE-4C7D-4DC1-A72A-BBE6F7A947CF}" destId="{F506BFCC-00CE-4283-8D8F-FEE61410621D}" srcOrd="0" destOrd="0" presId="urn:microsoft.com/office/officeart/2005/8/layout/process1"/>
    <dgm:cxn modelId="{1C82E415-0F95-4193-9D4E-B54E3DE979DC}" type="presOf" srcId="{F57121C6-21E0-410D-9777-76BC21D806D5}" destId="{64C9E7DF-E6DC-47F9-A160-3FC89013B212}" srcOrd="1" destOrd="0" presId="urn:microsoft.com/office/officeart/2005/8/layout/process1"/>
    <dgm:cxn modelId="{23157D2C-A100-48FA-B65A-535AA6C19236}" type="presOf" srcId="{B2176627-01DC-4258-B53F-B6605D763843}" destId="{881D5136-31D2-4265-8493-ADA269559B8B}" srcOrd="0" destOrd="0" presId="urn:microsoft.com/office/officeart/2005/8/layout/process1"/>
    <dgm:cxn modelId="{50156A2D-3AAE-4598-BF10-ED67B2AF9CF9}" type="presOf" srcId="{D7DB366C-CA6B-40D5-A65E-672814FB75FB}" destId="{D0B0C866-338D-46F1-888C-0FDDD1958F67}" srcOrd="0" destOrd="0" presId="urn:microsoft.com/office/officeart/2005/8/layout/process1"/>
    <dgm:cxn modelId="{9E1BFA3A-D803-42B0-8F36-32F6C1E7A3B2}" type="presOf" srcId="{F57121C6-21E0-410D-9777-76BC21D806D5}" destId="{F7F5C8EC-99DB-40A5-BBC3-2A320C8A2580}" srcOrd="0" destOrd="0" presId="urn:microsoft.com/office/officeart/2005/8/layout/process1"/>
    <dgm:cxn modelId="{3244DE3F-F34A-4D63-9744-803E6608F634}" type="presOf" srcId="{97C76E6E-CC22-40A9-8008-125175BD4B82}" destId="{A32E0627-0455-4463-B100-EBE91503DCA8}" srcOrd="0" destOrd="0" presId="urn:microsoft.com/office/officeart/2005/8/layout/process1"/>
    <dgm:cxn modelId="{36EBAC61-0D5A-4729-956F-C399224BAEB5}" type="presOf" srcId="{4AFF0AFD-8D02-4E8A-997D-B24990AC6EFA}" destId="{8378DF00-BAA1-44E0-A80D-7B405A3F9F88}" srcOrd="0" destOrd="0" presId="urn:microsoft.com/office/officeart/2005/8/layout/process1"/>
    <dgm:cxn modelId="{CC510649-FD44-4809-BCBC-E311F2259274}" type="presOf" srcId="{0F0F7C90-86CB-49AA-B48E-272CA2396C4C}" destId="{D897637E-C883-4655-A2E6-329C504C2110}" srcOrd="0" destOrd="0" presId="urn:microsoft.com/office/officeart/2005/8/layout/process1"/>
    <dgm:cxn modelId="{6D46C46A-0E20-4A5D-AFB5-94823876F917}" type="presOf" srcId="{31F8F275-A9DB-4AFA-B87F-9DC765343AA8}" destId="{C95848C8-4F30-4B5B-997F-E99231575529}" srcOrd="1" destOrd="0" presId="urn:microsoft.com/office/officeart/2005/8/layout/process1"/>
    <dgm:cxn modelId="{AB587B54-A1FA-415D-9420-AA6237B99344}" srcId="{0F0F7C90-86CB-49AA-B48E-272CA2396C4C}" destId="{7C86F1C2-6551-4F92-BB4C-50F7E2DBC35E}" srcOrd="1" destOrd="0" parTransId="{FD0C0785-FA07-461F-A615-697B2CBFD5C8}" sibTransId="{31F8F275-A9DB-4AFA-B87F-9DC765343AA8}"/>
    <dgm:cxn modelId="{49716157-1E77-4AFE-8829-1BFA7A6CDB2A}" type="presOf" srcId="{A2B561AE-4C7D-4DC1-A72A-BBE6F7A947CF}" destId="{FECD76C4-1624-4FCA-9220-2C879E4C4D05}" srcOrd="1" destOrd="0" presId="urn:microsoft.com/office/officeart/2005/8/layout/process1"/>
    <dgm:cxn modelId="{09C4378C-1B31-4D8D-B43E-49F435099F8F}" type="presOf" srcId="{7C86F1C2-6551-4F92-BB4C-50F7E2DBC35E}" destId="{44A61953-2B53-4077-B3DA-928A6D3D6D23}" srcOrd="0" destOrd="0" presId="urn:microsoft.com/office/officeart/2005/8/layout/process1"/>
    <dgm:cxn modelId="{9E902497-786E-48A3-B815-97E7CD4DACD0}" type="presOf" srcId="{4AFF0AFD-8D02-4E8A-997D-B24990AC6EFA}" destId="{A652FF88-84E6-4905-8D5D-C9713BA30BB4}" srcOrd="1" destOrd="0" presId="urn:microsoft.com/office/officeart/2005/8/layout/process1"/>
    <dgm:cxn modelId="{AF3723A5-338A-459D-9D7E-76F61ED87F86}" srcId="{0F0F7C90-86CB-49AA-B48E-272CA2396C4C}" destId="{97C76E6E-CC22-40A9-8008-125175BD4B82}" srcOrd="0" destOrd="0" parTransId="{4132534E-8DB5-4611-9577-A4F9F04D8FCC}" sibTransId="{4AFF0AFD-8D02-4E8A-997D-B24990AC6EFA}"/>
    <dgm:cxn modelId="{5D4C4DCC-92F1-4235-9965-4F335D22EA0E}" srcId="{0F0F7C90-86CB-49AA-B48E-272CA2396C4C}" destId="{D7DB366C-CA6B-40D5-A65E-672814FB75FB}" srcOrd="4" destOrd="0" parTransId="{7F80951F-18A2-44B0-B8FB-1B23603D5280}" sibTransId="{7B8BCBDF-76E6-4FC8-B41D-92270E876097}"/>
    <dgm:cxn modelId="{6E8537EE-CDC9-4E48-8C4C-029B9247545D}" srcId="{0F0F7C90-86CB-49AA-B48E-272CA2396C4C}" destId="{B2176627-01DC-4258-B53F-B6605D763843}" srcOrd="3" destOrd="0" parTransId="{18C19890-B0BD-45D9-8878-795A7CDC926C}" sibTransId="{A2B561AE-4C7D-4DC1-A72A-BBE6F7A947CF}"/>
    <dgm:cxn modelId="{9263C3F2-50A2-44E1-8027-64118286E68A}" type="presOf" srcId="{31F8F275-A9DB-4AFA-B87F-9DC765343AA8}" destId="{CF825501-F8C6-4349-ACF0-1C890334995E}" srcOrd="0" destOrd="0" presId="urn:microsoft.com/office/officeart/2005/8/layout/process1"/>
    <dgm:cxn modelId="{54B284F4-826E-439E-BE5B-3213511A0183}" srcId="{0F0F7C90-86CB-49AA-B48E-272CA2396C4C}" destId="{C36DAE29-BCF1-4CFD-A8B0-F8C322384318}" srcOrd="2" destOrd="0" parTransId="{CF32DFA6-8F6D-4142-AA8E-F84D84AE7720}" sibTransId="{F57121C6-21E0-410D-9777-76BC21D806D5}"/>
    <dgm:cxn modelId="{D0D0EEF4-AE69-4EE2-9556-D0282DE08775}" type="presOf" srcId="{C36DAE29-BCF1-4CFD-A8B0-F8C322384318}" destId="{E4EBF397-F52E-4548-B61E-5791E9A7DC86}" srcOrd="0" destOrd="0" presId="urn:microsoft.com/office/officeart/2005/8/layout/process1"/>
    <dgm:cxn modelId="{D7E3A5D7-0ADA-40D0-B150-B1BC782EB35A}" type="presParOf" srcId="{D897637E-C883-4655-A2E6-329C504C2110}" destId="{A32E0627-0455-4463-B100-EBE91503DCA8}" srcOrd="0" destOrd="0" presId="urn:microsoft.com/office/officeart/2005/8/layout/process1"/>
    <dgm:cxn modelId="{608E566B-A599-42FE-A200-B2D3D1AFCE0C}" type="presParOf" srcId="{D897637E-C883-4655-A2E6-329C504C2110}" destId="{8378DF00-BAA1-44E0-A80D-7B405A3F9F88}" srcOrd="1" destOrd="0" presId="urn:microsoft.com/office/officeart/2005/8/layout/process1"/>
    <dgm:cxn modelId="{526A5E05-5422-4812-BDBF-3C8767D94983}" type="presParOf" srcId="{8378DF00-BAA1-44E0-A80D-7B405A3F9F88}" destId="{A652FF88-84E6-4905-8D5D-C9713BA30BB4}" srcOrd="0" destOrd="0" presId="urn:microsoft.com/office/officeart/2005/8/layout/process1"/>
    <dgm:cxn modelId="{D88CEA66-22F8-4B0E-BEB6-B3E98E2F6F72}" type="presParOf" srcId="{D897637E-C883-4655-A2E6-329C504C2110}" destId="{44A61953-2B53-4077-B3DA-928A6D3D6D23}" srcOrd="2" destOrd="0" presId="urn:microsoft.com/office/officeart/2005/8/layout/process1"/>
    <dgm:cxn modelId="{470DDED2-22D0-4359-B527-AFB176B53C3C}" type="presParOf" srcId="{D897637E-C883-4655-A2E6-329C504C2110}" destId="{CF825501-F8C6-4349-ACF0-1C890334995E}" srcOrd="3" destOrd="0" presId="urn:microsoft.com/office/officeart/2005/8/layout/process1"/>
    <dgm:cxn modelId="{A52870F4-6412-4246-905C-6CC0E01D8239}" type="presParOf" srcId="{CF825501-F8C6-4349-ACF0-1C890334995E}" destId="{C95848C8-4F30-4B5B-997F-E99231575529}" srcOrd="0" destOrd="0" presId="urn:microsoft.com/office/officeart/2005/8/layout/process1"/>
    <dgm:cxn modelId="{8C60E429-2EB1-45C4-8266-0DE8BB6AB312}" type="presParOf" srcId="{D897637E-C883-4655-A2E6-329C504C2110}" destId="{E4EBF397-F52E-4548-B61E-5791E9A7DC86}" srcOrd="4" destOrd="0" presId="urn:microsoft.com/office/officeart/2005/8/layout/process1"/>
    <dgm:cxn modelId="{B47B91FE-A03B-4F10-8840-C452D1C4D477}" type="presParOf" srcId="{D897637E-C883-4655-A2E6-329C504C2110}" destId="{F7F5C8EC-99DB-40A5-BBC3-2A320C8A2580}" srcOrd="5" destOrd="0" presId="urn:microsoft.com/office/officeart/2005/8/layout/process1"/>
    <dgm:cxn modelId="{2D7B036B-A871-43BE-A6D1-64B0DFC7672D}" type="presParOf" srcId="{F7F5C8EC-99DB-40A5-BBC3-2A320C8A2580}" destId="{64C9E7DF-E6DC-47F9-A160-3FC89013B212}" srcOrd="0" destOrd="0" presId="urn:microsoft.com/office/officeart/2005/8/layout/process1"/>
    <dgm:cxn modelId="{EA59A450-3192-4599-ADA7-7CAC77F8E5EB}" type="presParOf" srcId="{D897637E-C883-4655-A2E6-329C504C2110}" destId="{881D5136-31D2-4265-8493-ADA269559B8B}" srcOrd="6" destOrd="0" presId="urn:microsoft.com/office/officeart/2005/8/layout/process1"/>
    <dgm:cxn modelId="{490396DE-4FBD-489D-B7E7-9D7425F5BE4D}" type="presParOf" srcId="{D897637E-C883-4655-A2E6-329C504C2110}" destId="{F506BFCC-00CE-4283-8D8F-FEE61410621D}" srcOrd="7" destOrd="0" presId="urn:microsoft.com/office/officeart/2005/8/layout/process1"/>
    <dgm:cxn modelId="{7C24D66B-E6AA-4B77-8A86-5AD0DDD1F285}" type="presParOf" srcId="{F506BFCC-00CE-4283-8D8F-FEE61410621D}" destId="{FECD76C4-1624-4FCA-9220-2C879E4C4D05}" srcOrd="0" destOrd="0" presId="urn:microsoft.com/office/officeart/2005/8/layout/process1"/>
    <dgm:cxn modelId="{ADA14DFA-FFAE-46C6-A41F-E00FB9FFE827}" type="presParOf" srcId="{D897637E-C883-4655-A2E6-329C504C2110}" destId="{D0B0C866-338D-46F1-888C-0FDDD1958F6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0F7C90-86CB-49AA-B48E-272CA2396C4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7C76E6E-CC22-40A9-8008-125175BD4B82}">
      <dgm:prSet phldrT="[文字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收集圖片</a:t>
          </a:r>
        </a:p>
      </dgm:t>
    </dgm:pt>
    <dgm:pt modelId="{4132534E-8DB5-4611-9577-A4F9F04D8FCC}" type="parTrans" cxnId="{AF3723A5-338A-459D-9D7E-76F61ED87F86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AFF0AFD-8D02-4E8A-997D-B24990AC6EFA}" type="sibTrans" cxnId="{AF3723A5-338A-459D-9D7E-76F61ED87F86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C86F1C2-6551-4F92-BB4C-50F7E2DBC35E}">
      <dgm:prSet phldrT="[文字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訓練資料準備</a:t>
          </a:r>
        </a:p>
      </dgm:t>
    </dgm:pt>
    <dgm:pt modelId="{FD0C0785-FA07-461F-A615-697B2CBFD5C8}" type="parTrans" cxnId="{AB587B54-A1FA-415D-9420-AA6237B99344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1F8F275-A9DB-4AFA-B87F-9DC765343AA8}" type="sibTrans" cxnId="{AB587B54-A1FA-415D-9420-AA6237B99344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36DAE29-BCF1-4CFD-A8B0-F8C322384318}">
      <dgm:prSet phldrT="[文字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舊模型提取</a:t>
          </a:r>
        </a:p>
      </dgm:t>
    </dgm:pt>
    <dgm:pt modelId="{CF32DFA6-8F6D-4142-AA8E-F84D84AE7720}" type="parTrans" cxnId="{54B284F4-826E-439E-BE5B-3213511A0183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57121C6-21E0-410D-9777-76BC21D806D5}" type="sibTrans" cxnId="{54B284F4-826E-439E-BE5B-3213511A0183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2176627-01DC-4258-B53F-B6605D763843}">
      <dgm:prSet phldrT="[文字]"/>
      <dgm:spPr>
        <a:solidFill>
          <a:srgbClr val="4472C4"/>
        </a:solidFill>
      </dgm:spPr>
      <dgm:t>
        <a:bodyPr/>
        <a:lstStyle/>
        <a:p>
          <a:r>
            <a: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開始訓練</a:t>
          </a:r>
        </a:p>
      </dgm:t>
    </dgm:pt>
    <dgm:pt modelId="{18C19890-B0BD-45D9-8878-795A7CDC926C}" type="parTrans" cxnId="{6E8537EE-CDC9-4E48-8C4C-029B9247545D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2B561AE-4C7D-4DC1-A72A-BBE6F7A947CF}" type="sibTrans" cxnId="{6E8537EE-CDC9-4E48-8C4C-029B9247545D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7DB366C-CA6B-40D5-A65E-672814FB75FB}">
      <dgm:prSet phldrT="[文字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測試</a:t>
          </a:r>
        </a:p>
      </dgm:t>
    </dgm:pt>
    <dgm:pt modelId="{7F80951F-18A2-44B0-B8FB-1B23603D5280}" type="parTrans" cxnId="{5D4C4DCC-92F1-4235-9965-4F335D22EA0E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B8BCBDF-76E6-4FC8-B41D-92270E876097}" type="sibTrans" cxnId="{5D4C4DCC-92F1-4235-9965-4F335D22EA0E}">
      <dgm:prSet/>
      <dgm:spPr/>
      <dgm:t>
        <a:bodyPr/>
        <a:lstStyle/>
        <a:p>
          <a:endParaRPr lang="zh-TW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897637E-C883-4655-A2E6-329C504C2110}" type="pres">
      <dgm:prSet presAssocID="{0F0F7C90-86CB-49AA-B48E-272CA2396C4C}" presName="Name0" presStyleCnt="0">
        <dgm:presLayoutVars>
          <dgm:dir/>
          <dgm:resizeHandles val="exact"/>
        </dgm:presLayoutVars>
      </dgm:prSet>
      <dgm:spPr/>
    </dgm:pt>
    <dgm:pt modelId="{A32E0627-0455-4463-B100-EBE91503DCA8}" type="pres">
      <dgm:prSet presAssocID="{97C76E6E-CC22-40A9-8008-125175BD4B82}" presName="node" presStyleLbl="node1" presStyleIdx="0" presStyleCnt="5">
        <dgm:presLayoutVars>
          <dgm:bulletEnabled val="1"/>
        </dgm:presLayoutVars>
      </dgm:prSet>
      <dgm:spPr/>
    </dgm:pt>
    <dgm:pt modelId="{8378DF00-BAA1-44E0-A80D-7B405A3F9F88}" type="pres">
      <dgm:prSet presAssocID="{4AFF0AFD-8D02-4E8A-997D-B24990AC6EFA}" presName="sibTrans" presStyleLbl="sibTrans2D1" presStyleIdx="0" presStyleCnt="4"/>
      <dgm:spPr/>
    </dgm:pt>
    <dgm:pt modelId="{A652FF88-84E6-4905-8D5D-C9713BA30BB4}" type="pres">
      <dgm:prSet presAssocID="{4AFF0AFD-8D02-4E8A-997D-B24990AC6EFA}" presName="connectorText" presStyleLbl="sibTrans2D1" presStyleIdx="0" presStyleCnt="4"/>
      <dgm:spPr/>
    </dgm:pt>
    <dgm:pt modelId="{44A61953-2B53-4077-B3DA-928A6D3D6D23}" type="pres">
      <dgm:prSet presAssocID="{7C86F1C2-6551-4F92-BB4C-50F7E2DBC35E}" presName="node" presStyleLbl="node1" presStyleIdx="1" presStyleCnt="5">
        <dgm:presLayoutVars>
          <dgm:bulletEnabled val="1"/>
        </dgm:presLayoutVars>
      </dgm:prSet>
      <dgm:spPr/>
    </dgm:pt>
    <dgm:pt modelId="{CF825501-F8C6-4349-ACF0-1C890334995E}" type="pres">
      <dgm:prSet presAssocID="{31F8F275-A9DB-4AFA-B87F-9DC765343AA8}" presName="sibTrans" presStyleLbl="sibTrans2D1" presStyleIdx="1" presStyleCnt="4"/>
      <dgm:spPr/>
    </dgm:pt>
    <dgm:pt modelId="{C95848C8-4F30-4B5B-997F-E99231575529}" type="pres">
      <dgm:prSet presAssocID="{31F8F275-A9DB-4AFA-B87F-9DC765343AA8}" presName="connectorText" presStyleLbl="sibTrans2D1" presStyleIdx="1" presStyleCnt="4"/>
      <dgm:spPr/>
    </dgm:pt>
    <dgm:pt modelId="{E4EBF397-F52E-4548-B61E-5791E9A7DC86}" type="pres">
      <dgm:prSet presAssocID="{C36DAE29-BCF1-4CFD-A8B0-F8C322384318}" presName="node" presStyleLbl="node1" presStyleIdx="2" presStyleCnt="5">
        <dgm:presLayoutVars>
          <dgm:bulletEnabled val="1"/>
        </dgm:presLayoutVars>
      </dgm:prSet>
      <dgm:spPr/>
    </dgm:pt>
    <dgm:pt modelId="{F7F5C8EC-99DB-40A5-BBC3-2A320C8A2580}" type="pres">
      <dgm:prSet presAssocID="{F57121C6-21E0-410D-9777-76BC21D806D5}" presName="sibTrans" presStyleLbl="sibTrans2D1" presStyleIdx="2" presStyleCnt="4"/>
      <dgm:spPr/>
    </dgm:pt>
    <dgm:pt modelId="{64C9E7DF-E6DC-47F9-A160-3FC89013B212}" type="pres">
      <dgm:prSet presAssocID="{F57121C6-21E0-410D-9777-76BC21D806D5}" presName="connectorText" presStyleLbl="sibTrans2D1" presStyleIdx="2" presStyleCnt="4"/>
      <dgm:spPr/>
    </dgm:pt>
    <dgm:pt modelId="{881D5136-31D2-4265-8493-ADA269559B8B}" type="pres">
      <dgm:prSet presAssocID="{B2176627-01DC-4258-B53F-B6605D763843}" presName="node" presStyleLbl="node1" presStyleIdx="3" presStyleCnt="5">
        <dgm:presLayoutVars>
          <dgm:bulletEnabled val="1"/>
        </dgm:presLayoutVars>
      </dgm:prSet>
      <dgm:spPr/>
    </dgm:pt>
    <dgm:pt modelId="{F506BFCC-00CE-4283-8D8F-FEE61410621D}" type="pres">
      <dgm:prSet presAssocID="{A2B561AE-4C7D-4DC1-A72A-BBE6F7A947CF}" presName="sibTrans" presStyleLbl="sibTrans2D1" presStyleIdx="3" presStyleCnt="4"/>
      <dgm:spPr/>
    </dgm:pt>
    <dgm:pt modelId="{FECD76C4-1624-4FCA-9220-2C879E4C4D05}" type="pres">
      <dgm:prSet presAssocID="{A2B561AE-4C7D-4DC1-A72A-BBE6F7A947CF}" presName="connectorText" presStyleLbl="sibTrans2D1" presStyleIdx="3" presStyleCnt="4"/>
      <dgm:spPr/>
    </dgm:pt>
    <dgm:pt modelId="{D0B0C866-338D-46F1-888C-0FDDD1958F67}" type="pres">
      <dgm:prSet presAssocID="{D7DB366C-CA6B-40D5-A65E-672814FB75FB}" presName="node" presStyleLbl="node1" presStyleIdx="4" presStyleCnt="5">
        <dgm:presLayoutVars>
          <dgm:bulletEnabled val="1"/>
        </dgm:presLayoutVars>
      </dgm:prSet>
      <dgm:spPr/>
    </dgm:pt>
  </dgm:ptLst>
  <dgm:cxnLst>
    <dgm:cxn modelId="{D204AF04-42CE-4155-819A-1E3DDE301619}" type="presOf" srcId="{A2B561AE-4C7D-4DC1-A72A-BBE6F7A947CF}" destId="{F506BFCC-00CE-4283-8D8F-FEE61410621D}" srcOrd="0" destOrd="0" presId="urn:microsoft.com/office/officeart/2005/8/layout/process1"/>
    <dgm:cxn modelId="{1C82E415-0F95-4193-9D4E-B54E3DE979DC}" type="presOf" srcId="{F57121C6-21E0-410D-9777-76BC21D806D5}" destId="{64C9E7DF-E6DC-47F9-A160-3FC89013B212}" srcOrd="1" destOrd="0" presId="urn:microsoft.com/office/officeart/2005/8/layout/process1"/>
    <dgm:cxn modelId="{23157D2C-A100-48FA-B65A-535AA6C19236}" type="presOf" srcId="{B2176627-01DC-4258-B53F-B6605D763843}" destId="{881D5136-31D2-4265-8493-ADA269559B8B}" srcOrd="0" destOrd="0" presId="urn:microsoft.com/office/officeart/2005/8/layout/process1"/>
    <dgm:cxn modelId="{50156A2D-3AAE-4598-BF10-ED67B2AF9CF9}" type="presOf" srcId="{D7DB366C-CA6B-40D5-A65E-672814FB75FB}" destId="{D0B0C866-338D-46F1-888C-0FDDD1958F67}" srcOrd="0" destOrd="0" presId="urn:microsoft.com/office/officeart/2005/8/layout/process1"/>
    <dgm:cxn modelId="{9E1BFA3A-D803-42B0-8F36-32F6C1E7A3B2}" type="presOf" srcId="{F57121C6-21E0-410D-9777-76BC21D806D5}" destId="{F7F5C8EC-99DB-40A5-BBC3-2A320C8A2580}" srcOrd="0" destOrd="0" presId="urn:microsoft.com/office/officeart/2005/8/layout/process1"/>
    <dgm:cxn modelId="{3244DE3F-F34A-4D63-9744-803E6608F634}" type="presOf" srcId="{97C76E6E-CC22-40A9-8008-125175BD4B82}" destId="{A32E0627-0455-4463-B100-EBE91503DCA8}" srcOrd="0" destOrd="0" presId="urn:microsoft.com/office/officeart/2005/8/layout/process1"/>
    <dgm:cxn modelId="{36EBAC61-0D5A-4729-956F-C399224BAEB5}" type="presOf" srcId="{4AFF0AFD-8D02-4E8A-997D-B24990AC6EFA}" destId="{8378DF00-BAA1-44E0-A80D-7B405A3F9F88}" srcOrd="0" destOrd="0" presId="urn:microsoft.com/office/officeart/2005/8/layout/process1"/>
    <dgm:cxn modelId="{CC510649-FD44-4809-BCBC-E311F2259274}" type="presOf" srcId="{0F0F7C90-86CB-49AA-B48E-272CA2396C4C}" destId="{D897637E-C883-4655-A2E6-329C504C2110}" srcOrd="0" destOrd="0" presId="urn:microsoft.com/office/officeart/2005/8/layout/process1"/>
    <dgm:cxn modelId="{6D46C46A-0E20-4A5D-AFB5-94823876F917}" type="presOf" srcId="{31F8F275-A9DB-4AFA-B87F-9DC765343AA8}" destId="{C95848C8-4F30-4B5B-997F-E99231575529}" srcOrd="1" destOrd="0" presId="urn:microsoft.com/office/officeart/2005/8/layout/process1"/>
    <dgm:cxn modelId="{AB587B54-A1FA-415D-9420-AA6237B99344}" srcId="{0F0F7C90-86CB-49AA-B48E-272CA2396C4C}" destId="{7C86F1C2-6551-4F92-BB4C-50F7E2DBC35E}" srcOrd="1" destOrd="0" parTransId="{FD0C0785-FA07-461F-A615-697B2CBFD5C8}" sibTransId="{31F8F275-A9DB-4AFA-B87F-9DC765343AA8}"/>
    <dgm:cxn modelId="{49716157-1E77-4AFE-8829-1BFA7A6CDB2A}" type="presOf" srcId="{A2B561AE-4C7D-4DC1-A72A-BBE6F7A947CF}" destId="{FECD76C4-1624-4FCA-9220-2C879E4C4D05}" srcOrd="1" destOrd="0" presId="urn:microsoft.com/office/officeart/2005/8/layout/process1"/>
    <dgm:cxn modelId="{09C4378C-1B31-4D8D-B43E-49F435099F8F}" type="presOf" srcId="{7C86F1C2-6551-4F92-BB4C-50F7E2DBC35E}" destId="{44A61953-2B53-4077-B3DA-928A6D3D6D23}" srcOrd="0" destOrd="0" presId="urn:microsoft.com/office/officeart/2005/8/layout/process1"/>
    <dgm:cxn modelId="{9E902497-786E-48A3-B815-97E7CD4DACD0}" type="presOf" srcId="{4AFF0AFD-8D02-4E8A-997D-B24990AC6EFA}" destId="{A652FF88-84E6-4905-8D5D-C9713BA30BB4}" srcOrd="1" destOrd="0" presId="urn:microsoft.com/office/officeart/2005/8/layout/process1"/>
    <dgm:cxn modelId="{AF3723A5-338A-459D-9D7E-76F61ED87F86}" srcId="{0F0F7C90-86CB-49AA-B48E-272CA2396C4C}" destId="{97C76E6E-CC22-40A9-8008-125175BD4B82}" srcOrd="0" destOrd="0" parTransId="{4132534E-8DB5-4611-9577-A4F9F04D8FCC}" sibTransId="{4AFF0AFD-8D02-4E8A-997D-B24990AC6EFA}"/>
    <dgm:cxn modelId="{5D4C4DCC-92F1-4235-9965-4F335D22EA0E}" srcId="{0F0F7C90-86CB-49AA-B48E-272CA2396C4C}" destId="{D7DB366C-CA6B-40D5-A65E-672814FB75FB}" srcOrd="4" destOrd="0" parTransId="{7F80951F-18A2-44B0-B8FB-1B23603D5280}" sibTransId="{7B8BCBDF-76E6-4FC8-B41D-92270E876097}"/>
    <dgm:cxn modelId="{6E8537EE-CDC9-4E48-8C4C-029B9247545D}" srcId="{0F0F7C90-86CB-49AA-B48E-272CA2396C4C}" destId="{B2176627-01DC-4258-B53F-B6605D763843}" srcOrd="3" destOrd="0" parTransId="{18C19890-B0BD-45D9-8878-795A7CDC926C}" sibTransId="{A2B561AE-4C7D-4DC1-A72A-BBE6F7A947CF}"/>
    <dgm:cxn modelId="{9263C3F2-50A2-44E1-8027-64118286E68A}" type="presOf" srcId="{31F8F275-A9DB-4AFA-B87F-9DC765343AA8}" destId="{CF825501-F8C6-4349-ACF0-1C890334995E}" srcOrd="0" destOrd="0" presId="urn:microsoft.com/office/officeart/2005/8/layout/process1"/>
    <dgm:cxn modelId="{54B284F4-826E-439E-BE5B-3213511A0183}" srcId="{0F0F7C90-86CB-49AA-B48E-272CA2396C4C}" destId="{C36DAE29-BCF1-4CFD-A8B0-F8C322384318}" srcOrd="2" destOrd="0" parTransId="{CF32DFA6-8F6D-4142-AA8E-F84D84AE7720}" sibTransId="{F57121C6-21E0-410D-9777-76BC21D806D5}"/>
    <dgm:cxn modelId="{D0D0EEF4-AE69-4EE2-9556-D0282DE08775}" type="presOf" srcId="{C36DAE29-BCF1-4CFD-A8B0-F8C322384318}" destId="{E4EBF397-F52E-4548-B61E-5791E9A7DC86}" srcOrd="0" destOrd="0" presId="urn:microsoft.com/office/officeart/2005/8/layout/process1"/>
    <dgm:cxn modelId="{D7E3A5D7-0ADA-40D0-B150-B1BC782EB35A}" type="presParOf" srcId="{D897637E-C883-4655-A2E6-329C504C2110}" destId="{A32E0627-0455-4463-B100-EBE91503DCA8}" srcOrd="0" destOrd="0" presId="urn:microsoft.com/office/officeart/2005/8/layout/process1"/>
    <dgm:cxn modelId="{608E566B-A599-42FE-A200-B2D3D1AFCE0C}" type="presParOf" srcId="{D897637E-C883-4655-A2E6-329C504C2110}" destId="{8378DF00-BAA1-44E0-A80D-7B405A3F9F88}" srcOrd="1" destOrd="0" presId="urn:microsoft.com/office/officeart/2005/8/layout/process1"/>
    <dgm:cxn modelId="{526A5E05-5422-4812-BDBF-3C8767D94983}" type="presParOf" srcId="{8378DF00-BAA1-44E0-A80D-7B405A3F9F88}" destId="{A652FF88-84E6-4905-8D5D-C9713BA30BB4}" srcOrd="0" destOrd="0" presId="urn:microsoft.com/office/officeart/2005/8/layout/process1"/>
    <dgm:cxn modelId="{D88CEA66-22F8-4B0E-BEB6-B3E98E2F6F72}" type="presParOf" srcId="{D897637E-C883-4655-A2E6-329C504C2110}" destId="{44A61953-2B53-4077-B3DA-928A6D3D6D23}" srcOrd="2" destOrd="0" presId="urn:microsoft.com/office/officeart/2005/8/layout/process1"/>
    <dgm:cxn modelId="{470DDED2-22D0-4359-B527-AFB176B53C3C}" type="presParOf" srcId="{D897637E-C883-4655-A2E6-329C504C2110}" destId="{CF825501-F8C6-4349-ACF0-1C890334995E}" srcOrd="3" destOrd="0" presId="urn:microsoft.com/office/officeart/2005/8/layout/process1"/>
    <dgm:cxn modelId="{A52870F4-6412-4246-905C-6CC0E01D8239}" type="presParOf" srcId="{CF825501-F8C6-4349-ACF0-1C890334995E}" destId="{C95848C8-4F30-4B5B-997F-E99231575529}" srcOrd="0" destOrd="0" presId="urn:microsoft.com/office/officeart/2005/8/layout/process1"/>
    <dgm:cxn modelId="{8C60E429-2EB1-45C4-8266-0DE8BB6AB312}" type="presParOf" srcId="{D897637E-C883-4655-A2E6-329C504C2110}" destId="{E4EBF397-F52E-4548-B61E-5791E9A7DC86}" srcOrd="4" destOrd="0" presId="urn:microsoft.com/office/officeart/2005/8/layout/process1"/>
    <dgm:cxn modelId="{B47B91FE-A03B-4F10-8840-C452D1C4D477}" type="presParOf" srcId="{D897637E-C883-4655-A2E6-329C504C2110}" destId="{F7F5C8EC-99DB-40A5-BBC3-2A320C8A2580}" srcOrd="5" destOrd="0" presId="urn:microsoft.com/office/officeart/2005/8/layout/process1"/>
    <dgm:cxn modelId="{2D7B036B-A871-43BE-A6D1-64B0DFC7672D}" type="presParOf" srcId="{F7F5C8EC-99DB-40A5-BBC3-2A320C8A2580}" destId="{64C9E7DF-E6DC-47F9-A160-3FC89013B212}" srcOrd="0" destOrd="0" presId="urn:microsoft.com/office/officeart/2005/8/layout/process1"/>
    <dgm:cxn modelId="{EA59A450-3192-4599-ADA7-7CAC77F8E5EB}" type="presParOf" srcId="{D897637E-C883-4655-A2E6-329C504C2110}" destId="{881D5136-31D2-4265-8493-ADA269559B8B}" srcOrd="6" destOrd="0" presId="urn:microsoft.com/office/officeart/2005/8/layout/process1"/>
    <dgm:cxn modelId="{490396DE-4FBD-489D-B7E7-9D7425F5BE4D}" type="presParOf" srcId="{D897637E-C883-4655-A2E6-329C504C2110}" destId="{F506BFCC-00CE-4283-8D8F-FEE61410621D}" srcOrd="7" destOrd="0" presId="urn:microsoft.com/office/officeart/2005/8/layout/process1"/>
    <dgm:cxn modelId="{7C24D66B-E6AA-4B77-8A86-5AD0DDD1F285}" type="presParOf" srcId="{F506BFCC-00CE-4283-8D8F-FEE61410621D}" destId="{FECD76C4-1624-4FCA-9220-2C879E4C4D05}" srcOrd="0" destOrd="0" presId="urn:microsoft.com/office/officeart/2005/8/layout/process1"/>
    <dgm:cxn modelId="{ADA14DFA-FFAE-46C6-A41F-E00FB9FFE827}" type="presParOf" srcId="{D897637E-C883-4655-A2E6-329C504C2110}" destId="{D0B0C866-338D-46F1-888C-0FDDD1958F6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E0627-0455-4463-B100-EBE91503DCA8}">
      <dsp:nvSpPr>
        <dsp:cNvPr id="0" name=""/>
        <dsp:cNvSpPr/>
      </dsp:nvSpPr>
      <dsp:spPr>
        <a:xfrm>
          <a:off x="3999" y="0"/>
          <a:ext cx="1239865" cy="403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收集圖片</a:t>
          </a:r>
        </a:p>
      </dsp:txBody>
      <dsp:txXfrm>
        <a:off x="15814" y="11815"/>
        <a:ext cx="1216235" cy="379764"/>
      </dsp:txXfrm>
    </dsp:sp>
    <dsp:sp modelId="{8378DF00-BAA1-44E0-A80D-7B405A3F9F88}">
      <dsp:nvSpPr>
        <dsp:cNvPr id="0" name=""/>
        <dsp:cNvSpPr/>
      </dsp:nvSpPr>
      <dsp:spPr>
        <a:xfrm>
          <a:off x="1367851" y="47953"/>
          <a:ext cx="262851" cy="307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367851" y="109450"/>
        <a:ext cx="183996" cy="184492"/>
      </dsp:txXfrm>
    </dsp:sp>
    <dsp:sp modelId="{44A61953-2B53-4077-B3DA-928A6D3D6D23}">
      <dsp:nvSpPr>
        <dsp:cNvPr id="0" name=""/>
        <dsp:cNvSpPr/>
      </dsp:nvSpPr>
      <dsp:spPr>
        <a:xfrm>
          <a:off x="1739811" y="0"/>
          <a:ext cx="1239865" cy="403394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訓練資料準備</a:t>
          </a:r>
        </a:p>
      </dsp:txBody>
      <dsp:txXfrm>
        <a:off x="1751626" y="11815"/>
        <a:ext cx="1216235" cy="379764"/>
      </dsp:txXfrm>
    </dsp:sp>
    <dsp:sp modelId="{CF825501-F8C6-4349-ACF0-1C890334995E}">
      <dsp:nvSpPr>
        <dsp:cNvPr id="0" name=""/>
        <dsp:cNvSpPr/>
      </dsp:nvSpPr>
      <dsp:spPr>
        <a:xfrm>
          <a:off x="3103663" y="47953"/>
          <a:ext cx="262851" cy="307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103663" y="109450"/>
        <a:ext cx="183996" cy="184492"/>
      </dsp:txXfrm>
    </dsp:sp>
    <dsp:sp modelId="{E4EBF397-F52E-4548-B61E-5791E9A7DC86}">
      <dsp:nvSpPr>
        <dsp:cNvPr id="0" name=""/>
        <dsp:cNvSpPr/>
      </dsp:nvSpPr>
      <dsp:spPr>
        <a:xfrm>
          <a:off x="3475623" y="0"/>
          <a:ext cx="1239865" cy="403394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舊模型提取</a:t>
          </a:r>
        </a:p>
      </dsp:txBody>
      <dsp:txXfrm>
        <a:off x="3487438" y="11815"/>
        <a:ext cx="1216235" cy="379764"/>
      </dsp:txXfrm>
    </dsp:sp>
    <dsp:sp modelId="{F7F5C8EC-99DB-40A5-BBC3-2A320C8A2580}">
      <dsp:nvSpPr>
        <dsp:cNvPr id="0" name=""/>
        <dsp:cNvSpPr/>
      </dsp:nvSpPr>
      <dsp:spPr>
        <a:xfrm>
          <a:off x="4839475" y="47953"/>
          <a:ext cx="262851" cy="307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839475" y="109450"/>
        <a:ext cx="183996" cy="184492"/>
      </dsp:txXfrm>
    </dsp:sp>
    <dsp:sp modelId="{881D5136-31D2-4265-8493-ADA269559B8B}">
      <dsp:nvSpPr>
        <dsp:cNvPr id="0" name=""/>
        <dsp:cNvSpPr/>
      </dsp:nvSpPr>
      <dsp:spPr>
        <a:xfrm>
          <a:off x="5211435" y="0"/>
          <a:ext cx="1239865" cy="403394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開始訓練</a:t>
          </a:r>
        </a:p>
      </dsp:txBody>
      <dsp:txXfrm>
        <a:off x="5223250" y="11815"/>
        <a:ext cx="1216235" cy="379764"/>
      </dsp:txXfrm>
    </dsp:sp>
    <dsp:sp modelId="{F506BFCC-00CE-4283-8D8F-FEE61410621D}">
      <dsp:nvSpPr>
        <dsp:cNvPr id="0" name=""/>
        <dsp:cNvSpPr/>
      </dsp:nvSpPr>
      <dsp:spPr>
        <a:xfrm>
          <a:off x="6575287" y="47953"/>
          <a:ext cx="262851" cy="307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575287" y="109450"/>
        <a:ext cx="183996" cy="184492"/>
      </dsp:txXfrm>
    </dsp:sp>
    <dsp:sp modelId="{D0B0C866-338D-46F1-888C-0FDDD1958F67}">
      <dsp:nvSpPr>
        <dsp:cNvPr id="0" name=""/>
        <dsp:cNvSpPr/>
      </dsp:nvSpPr>
      <dsp:spPr>
        <a:xfrm>
          <a:off x="6947246" y="0"/>
          <a:ext cx="1239865" cy="403394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測試</a:t>
          </a:r>
        </a:p>
      </dsp:txBody>
      <dsp:txXfrm>
        <a:off x="6959061" y="11815"/>
        <a:ext cx="1216235" cy="3797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E0627-0455-4463-B100-EBE91503DCA8}">
      <dsp:nvSpPr>
        <dsp:cNvPr id="0" name=""/>
        <dsp:cNvSpPr/>
      </dsp:nvSpPr>
      <dsp:spPr>
        <a:xfrm>
          <a:off x="3999" y="0"/>
          <a:ext cx="1239865" cy="403394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收集圖片</a:t>
          </a:r>
        </a:p>
      </dsp:txBody>
      <dsp:txXfrm>
        <a:off x="15814" y="11815"/>
        <a:ext cx="1216235" cy="379764"/>
      </dsp:txXfrm>
    </dsp:sp>
    <dsp:sp modelId="{8378DF00-BAA1-44E0-A80D-7B405A3F9F88}">
      <dsp:nvSpPr>
        <dsp:cNvPr id="0" name=""/>
        <dsp:cNvSpPr/>
      </dsp:nvSpPr>
      <dsp:spPr>
        <a:xfrm>
          <a:off x="1367851" y="47953"/>
          <a:ext cx="262851" cy="307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367851" y="109450"/>
        <a:ext cx="183996" cy="184492"/>
      </dsp:txXfrm>
    </dsp:sp>
    <dsp:sp modelId="{44A61953-2B53-4077-B3DA-928A6D3D6D23}">
      <dsp:nvSpPr>
        <dsp:cNvPr id="0" name=""/>
        <dsp:cNvSpPr/>
      </dsp:nvSpPr>
      <dsp:spPr>
        <a:xfrm>
          <a:off x="1739811" y="0"/>
          <a:ext cx="1239865" cy="403394"/>
        </a:xfrm>
        <a:prstGeom prst="roundRect">
          <a:avLst>
            <a:gd name="adj" fmla="val 10000"/>
          </a:avLst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訓練資料準備</a:t>
          </a:r>
        </a:p>
      </dsp:txBody>
      <dsp:txXfrm>
        <a:off x="1751626" y="11815"/>
        <a:ext cx="1216235" cy="379764"/>
      </dsp:txXfrm>
    </dsp:sp>
    <dsp:sp modelId="{CF825501-F8C6-4349-ACF0-1C890334995E}">
      <dsp:nvSpPr>
        <dsp:cNvPr id="0" name=""/>
        <dsp:cNvSpPr/>
      </dsp:nvSpPr>
      <dsp:spPr>
        <a:xfrm>
          <a:off x="3103663" y="47953"/>
          <a:ext cx="262851" cy="307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103663" y="109450"/>
        <a:ext cx="183996" cy="184492"/>
      </dsp:txXfrm>
    </dsp:sp>
    <dsp:sp modelId="{E4EBF397-F52E-4548-B61E-5791E9A7DC86}">
      <dsp:nvSpPr>
        <dsp:cNvPr id="0" name=""/>
        <dsp:cNvSpPr/>
      </dsp:nvSpPr>
      <dsp:spPr>
        <a:xfrm>
          <a:off x="3475623" y="0"/>
          <a:ext cx="1239865" cy="403394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舊模型提取</a:t>
          </a:r>
        </a:p>
      </dsp:txBody>
      <dsp:txXfrm>
        <a:off x="3487438" y="11815"/>
        <a:ext cx="1216235" cy="379764"/>
      </dsp:txXfrm>
    </dsp:sp>
    <dsp:sp modelId="{F7F5C8EC-99DB-40A5-BBC3-2A320C8A2580}">
      <dsp:nvSpPr>
        <dsp:cNvPr id="0" name=""/>
        <dsp:cNvSpPr/>
      </dsp:nvSpPr>
      <dsp:spPr>
        <a:xfrm>
          <a:off x="4839475" y="47953"/>
          <a:ext cx="262851" cy="307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839475" y="109450"/>
        <a:ext cx="183996" cy="184492"/>
      </dsp:txXfrm>
    </dsp:sp>
    <dsp:sp modelId="{881D5136-31D2-4265-8493-ADA269559B8B}">
      <dsp:nvSpPr>
        <dsp:cNvPr id="0" name=""/>
        <dsp:cNvSpPr/>
      </dsp:nvSpPr>
      <dsp:spPr>
        <a:xfrm>
          <a:off x="5211435" y="0"/>
          <a:ext cx="1239865" cy="403394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開始訓練</a:t>
          </a:r>
        </a:p>
      </dsp:txBody>
      <dsp:txXfrm>
        <a:off x="5223250" y="11815"/>
        <a:ext cx="1216235" cy="379764"/>
      </dsp:txXfrm>
    </dsp:sp>
    <dsp:sp modelId="{F506BFCC-00CE-4283-8D8F-FEE61410621D}">
      <dsp:nvSpPr>
        <dsp:cNvPr id="0" name=""/>
        <dsp:cNvSpPr/>
      </dsp:nvSpPr>
      <dsp:spPr>
        <a:xfrm>
          <a:off x="6575287" y="47953"/>
          <a:ext cx="262851" cy="307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575287" y="109450"/>
        <a:ext cx="183996" cy="184492"/>
      </dsp:txXfrm>
    </dsp:sp>
    <dsp:sp modelId="{D0B0C866-338D-46F1-888C-0FDDD1958F67}">
      <dsp:nvSpPr>
        <dsp:cNvPr id="0" name=""/>
        <dsp:cNvSpPr/>
      </dsp:nvSpPr>
      <dsp:spPr>
        <a:xfrm>
          <a:off x="6947246" y="0"/>
          <a:ext cx="1239865" cy="403394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測試</a:t>
          </a:r>
        </a:p>
      </dsp:txBody>
      <dsp:txXfrm>
        <a:off x="6959061" y="11815"/>
        <a:ext cx="1216235" cy="3797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E0627-0455-4463-B100-EBE91503DCA8}">
      <dsp:nvSpPr>
        <dsp:cNvPr id="0" name=""/>
        <dsp:cNvSpPr/>
      </dsp:nvSpPr>
      <dsp:spPr>
        <a:xfrm>
          <a:off x="3999" y="0"/>
          <a:ext cx="1239865" cy="403394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收集圖片</a:t>
          </a:r>
        </a:p>
      </dsp:txBody>
      <dsp:txXfrm>
        <a:off x="15814" y="11815"/>
        <a:ext cx="1216235" cy="379764"/>
      </dsp:txXfrm>
    </dsp:sp>
    <dsp:sp modelId="{8378DF00-BAA1-44E0-A80D-7B405A3F9F88}">
      <dsp:nvSpPr>
        <dsp:cNvPr id="0" name=""/>
        <dsp:cNvSpPr/>
      </dsp:nvSpPr>
      <dsp:spPr>
        <a:xfrm>
          <a:off x="1367851" y="47953"/>
          <a:ext cx="262851" cy="307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367851" y="109450"/>
        <a:ext cx="183996" cy="184492"/>
      </dsp:txXfrm>
    </dsp:sp>
    <dsp:sp modelId="{44A61953-2B53-4077-B3DA-928A6D3D6D23}">
      <dsp:nvSpPr>
        <dsp:cNvPr id="0" name=""/>
        <dsp:cNvSpPr/>
      </dsp:nvSpPr>
      <dsp:spPr>
        <a:xfrm>
          <a:off x="1739811" y="0"/>
          <a:ext cx="1239865" cy="403394"/>
        </a:xfrm>
        <a:prstGeom prst="roundRect">
          <a:avLst>
            <a:gd name="adj" fmla="val 10000"/>
          </a:avLst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訓練資料準備</a:t>
          </a:r>
        </a:p>
      </dsp:txBody>
      <dsp:txXfrm>
        <a:off x="1751626" y="11815"/>
        <a:ext cx="1216235" cy="379764"/>
      </dsp:txXfrm>
    </dsp:sp>
    <dsp:sp modelId="{CF825501-F8C6-4349-ACF0-1C890334995E}">
      <dsp:nvSpPr>
        <dsp:cNvPr id="0" name=""/>
        <dsp:cNvSpPr/>
      </dsp:nvSpPr>
      <dsp:spPr>
        <a:xfrm>
          <a:off x="3103663" y="47953"/>
          <a:ext cx="262851" cy="307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103663" y="109450"/>
        <a:ext cx="183996" cy="184492"/>
      </dsp:txXfrm>
    </dsp:sp>
    <dsp:sp modelId="{E4EBF397-F52E-4548-B61E-5791E9A7DC86}">
      <dsp:nvSpPr>
        <dsp:cNvPr id="0" name=""/>
        <dsp:cNvSpPr/>
      </dsp:nvSpPr>
      <dsp:spPr>
        <a:xfrm>
          <a:off x="3475623" y="0"/>
          <a:ext cx="1239865" cy="403394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舊模型提取</a:t>
          </a:r>
        </a:p>
      </dsp:txBody>
      <dsp:txXfrm>
        <a:off x="3487438" y="11815"/>
        <a:ext cx="1216235" cy="379764"/>
      </dsp:txXfrm>
    </dsp:sp>
    <dsp:sp modelId="{F7F5C8EC-99DB-40A5-BBC3-2A320C8A2580}">
      <dsp:nvSpPr>
        <dsp:cNvPr id="0" name=""/>
        <dsp:cNvSpPr/>
      </dsp:nvSpPr>
      <dsp:spPr>
        <a:xfrm>
          <a:off x="4839475" y="47953"/>
          <a:ext cx="262851" cy="307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839475" y="109450"/>
        <a:ext cx="183996" cy="184492"/>
      </dsp:txXfrm>
    </dsp:sp>
    <dsp:sp modelId="{881D5136-31D2-4265-8493-ADA269559B8B}">
      <dsp:nvSpPr>
        <dsp:cNvPr id="0" name=""/>
        <dsp:cNvSpPr/>
      </dsp:nvSpPr>
      <dsp:spPr>
        <a:xfrm>
          <a:off x="5211435" y="0"/>
          <a:ext cx="1239865" cy="403394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開始訓練</a:t>
          </a:r>
        </a:p>
      </dsp:txBody>
      <dsp:txXfrm>
        <a:off x="5223250" y="11815"/>
        <a:ext cx="1216235" cy="379764"/>
      </dsp:txXfrm>
    </dsp:sp>
    <dsp:sp modelId="{F506BFCC-00CE-4283-8D8F-FEE61410621D}">
      <dsp:nvSpPr>
        <dsp:cNvPr id="0" name=""/>
        <dsp:cNvSpPr/>
      </dsp:nvSpPr>
      <dsp:spPr>
        <a:xfrm>
          <a:off x="6575287" y="47953"/>
          <a:ext cx="262851" cy="307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575287" y="109450"/>
        <a:ext cx="183996" cy="184492"/>
      </dsp:txXfrm>
    </dsp:sp>
    <dsp:sp modelId="{D0B0C866-338D-46F1-888C-0FDDD1958F67}">
      <dsp:nvSpPr>
        <dsp:cNvPr id="0" name=""/>
        <dsp:cNvSpPr/>
      </dsp:nvSpPr>
      <dsp:spPr>
        <a:xfrm>
          <a:off x="6947246" y="0"/>
          <a:ext cx="1239865" cy="403394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測試</a:t>
          </a:r>
        </a:p>
      </dsp:txBody>
      <dsp:txXfrm>
        <a:off x="6959061" y="11815"/>
        <a:ext cx="1216235" cy="3797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E0627-0455-4463-B100-EBE91503DCA8}">
      <dsp:nvSpPr>
        <dsp:cNvPr id="0" name=""/>
        <dsp:cNvSpPr/>
      </dsp:nvSpPr>
      <dsp:spPr>
        <a:xfrm>
          <a:off x="3999" y="0"/>
          <a:ext cx="1239865" cy="403394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收集圖片</a:t>
          </a:r>
        </a:p>
      </dsp:txBody>
      <dsp:txXfrm>
        <a:off x="15814" y="11815"/>
        <a:ext cx="1216235" cy="379764"/>
      </dsp:txXfrm>
    </dsp:sp>
    <dsp:sp modelId="{8378DF00-BAA1-44E0-A80D-7B405A3F9F88}">
      <dsp:nvSpPr>
        <dsp:cNvPr id="0" name=""/>
        <dsp:cNvSpPr/>
      </dsp:nvSpPr>
      <dsp:spPr>
        <a:xfrm>
          <a:off x="1367851" y="47953"/>
          <a:ext cx="262851" cy="307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367851" y="109450"/>
        <a:ext cx="183996" cy="184492"/>
      </dsp:txXfrm>
    </dsp:sp>
    <dsp:sp modelId="{44A61953-2B53-4077-B3DA-928A6D3D6D23}">
      <dsp:nvSpPr>
        <dsp:cNvPr id="0" name=""/>
        <dsp:cNvSpPr/>
      </dsp:nvSpPr>
      <dsp:spPr>
        <a:xfrm>
          <a:off x="1739811" y="0"/>
          <a:ext cx="1239865" cy="403394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訓練資料準備</a:t>
          </a:r>
        </a:p>
      </dsp:txBody>
      <dsp:txXfrm>
        <a:off x="1751626" y="11815"/>
        <a:ext cx="1216235" cy="379764"/>
      </dsp:txXfrm>
    </dsp:sp>
    <dsp:sp modelId="{CF825501-F8C6-4349-ACF0-1C890334995E}">
      <dsp:nvSpPr>
        <dsp:cNvPr id="0" name=""/>
        <dsp:cNvSpPr/>
      </dsp:nvSpPr>
      <dsp:spPr>
        <a:xfrm>
          <a:off x="3103663" y="47953"/>
          <a:ext cx="262851" cy="307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103663" y="109450"/>
        <a:ext cx="183996" cy="184492"/>
      </dsp:txXfrm>
    </dsp:sp>
    <dsp:sp modelId="{E4EBF397-F52E-4548-B61E-5791E9A7DC86}">
      <dsp:nvSpPr>
        <dsp:cNvPr id="0" name=""/>
        <dsp:cNvSpPr/>
      </dsp:nvSpPr>
      <dsp:spPr>
        <a:xfrm>
          <a:off x="3475623" y="0"/>
          <a:ext cx="1239865" cy="403394"/>
        </a:xfrm>
        <a:prstGeom prst="roundRect">
          <a:avLst>
            <a:gd name="adj" fmla="val 10000"/>
          </a:avLst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舊模型提取</a:t>
          </a:r>
        </a:p>
      </dsp:txBody>
      <dsp:txXfrm>
        <a:off x="3487438" y="11815"/>
        <a:ext cx="1216235" cy="379764"/>
      </dsp:txXfrm>
    </dsp:sp>
    <dsp:sp modelId="{F7F5C8EC-99DB-40A5-BBC3-2A320C8A2580}">
      <dsp:nvSpPr>
        <dsp:cNvPr id="0" name=""/>
        <dsp:cNvSpPr/>
      </dsp:nvSpPr>
      <dsp:spPr>
        <a:xfrm>
          <a:off x="4839475" y="47953"/>
          <a:ext cx="262851" cy="307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839475" y="109450"/>
        <a:ext cx="183996" cy="184492"/>
      </dsp:txXfrm>
    </dsp:sp>
    <dsp:sp modelId="{881D5136-31D2-4265-8493-ADA269559B8B}">
      <dsp:nvSpPr>
        <dsp:cNvPr id="0" name=""/>
        <dsp:cNvSpPr/>
      </dsp:nvSpPr>
      <dsp:spPr>
        <a:xfrm>
          <a:off x="5211435" y="0"/>
          <a:ext cx="1239865" cy="403394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開始訓練</a:t>
          </a:r>
        </a:p>
      </dsp:txBody>
      <dsp:txXfrm>
        <a:off x="5223250" y="11815"/>
        <a:ext cx="1216235" cy="379764"/>
      </dsp:txXfrm>
    </dsp:sp>
    <dsp:sp modelId="{F506BFCC-00CE-4283-8D8F-FEE61410621D}">
      <dsp:nvSpPr>
        <dsp:cNvPr id="0" name=""/>
        <dsp:cNvSpPr/>
      </dsp:nvSpPr>
      <dsp:spPr>
        <a:xfrm>
          <a:off x="6575287" y="47953"/>
          <a:ext cx="262851" cy="307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575287" y="109450"/>
        <a:ext cx="183996" cy="184492"/>
      </dsp:txXfrm>
    </dsp:sp>
    <dsp:sp modelId="{D0B0C866-338D-46F1-888C-0FDDD1958F67}">
      <dsp:nvSpPr>
        <dsp:cNvPr id="0" name=""/>
        <dsp:cNvSpPr/>
      </dsp:nvSpPr>
      <dsp:spPr>
        <a:xfrm>
          <a:off x="6947246" y="0"/>
          <a:ext cx="1239865" cy="403394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測試</a:t>
          </a:r>
        </a:p>
      </dsp:txBody>
      <dsp:txXfrm>
        <a:off x="6959061" y="11815"/>
        <a:ext cx="1216235" cy="3797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E0627-0455-4463-B100-EBE91503DCA8}">
      <dsp:nvSpPr>
        <dsp:cNvPr id="0" name=""/>
        <dsp:cNvSpPr/>
      </dsp:nvSpPr>
      <dsp:spPr>
        <a:xfrm>
          <a:off x="3999" y="0"/>
          <a:ext cx="1239865" cy="403394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收集圖片</a:t>
          </a:r>
        </a:p>
      </dsp:txBody>
      <dsp:txXfrm>
        <a:off x="15814" y="11815"/>
        <a:ext cx="1216235" cy="379764"/>
      </dsp:txXfrm>
    </dsp:sp>
    <dsp:sp modelId="{8378DF00-BAA1-44E0-A80D-7B405A3F9F88}">
      <dsp:nvSpPr>
        <dsp:cNvPr id="0" name=""/>
        <dsp:cNvSpPr/>
      </dsp:nvSpPr>
      <dsp:spPr>
        <a:xfrm>
          <a:off x="1367851" y="47953"/>
          <a:ext cx="262851" cy="307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367851" y="109450"/>
        <a:ext cx="183996" cy="184492"/>
      </dsp:txXfrm>
    </dsp:sp>
    <dsp:sp modelId="{44A61953-2B53-4077-B3DA-928A6D3D6D23}">
      <dsp:nvSpPr>
        <dsp:cNvPr id="0" name=""/>
        <dsp:cNvSpPr/>
      </dsp:nvSpPr>
      <dsp:spPr>
        <a:xfrm>
          <a:off x="1739811" y="0"/>
          <a:ext cx="1239865" cy="403394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訓練資料準備</a:t>
          </a:r>
        </a:p>
      </dsp:txBody>
      <dsp:txXfrm>
        <a:off x="1751626" y="11815"/>
        <a:ext cx="1216235" cy="379764"/>
      </dsp:txXfrm>
    </dsp:sp>
    <dsp:sp modelId="{CF825501-F8C6-4349-ACF0-1C890334995E}">
      <dsp:nvSpPr>
        <dsp:cNvPr id="0" name=""/>
        <dsp:cNvSpPr/>
      </dsp:nvSpPr>
      <dsp:spPr>
        <a:xfrm>
          <a:off x="3103663" y="47953"/>
          <a:ext cx="262851" cy="307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103663" y="109450"/>
        <a:ext cx="183996" cy="184492"/>
      </dsp:txXfrm>
    </dsp:sp>
    <dsp:sp modelId="{E4EBF397-F52E-4548-B61E-5791E9A7DC86}">
      <dsp:nvSpPr>
        <dsp:cNvPr id="0" name=""/>
        <dsp:cNvSpPr/>
      </dsp:nvSpPr>
      <dsp:spPr>
        <a:xfrm>
          <a:off x="3475623" y="0"/>
          <a:ext cx="1239865" cy="403394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舊模型提取</a:t>
          </a:r>
        </a:p>
      </dsp:txBody>
      <dsp:txXfrm>
        <a:off x="3487438" y="11815"/>
        <a:ext cx="1216235" cy="379764"/>
      </dsp:txXfrm>
    </dsp:sp>
    <dsp:sp modelId="{F7F5C8EC-99DB-40A5-BBC3-2A320C8A2580}">
      <dsp:nvSpPr>
        <dsp:cNvPr id="0" name=""/>
        <dsp:cNvSpPr/>
      </dsp:nvSpPr>
      <dsp:spPr>
        <a:xfrm>
          <a:off x="4839475" y="47953"/>
          <a:ext cx="262851" cy="307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839475" y="109450"/>
        <a:ext cx="183996" cy="184492"/>
      </dsp:txXfrm>
    </dsp:sp>
    <dsp:sp modelId="{881D5136-31D2-4265-8493-ADA269559B8B}">
      <dsp:nvSpPr>
        <dsp:cNvPr id="0" name=""/>
        <dsp:cNvSpPr/>
      </dsp:nvSpPr>
      <dsp:spPr>
        <a:xfrm>
          <a:off x="5211435" y="0"/>
          <a:ext cx="1239865" cy="403394"/>
        </a:xfrm>
        <a:prstGeom prst="roundRect">
          <a:avLst>
            <a:gd name="adj" fmla="val 10000"/>
          </a:avLst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開始訓練</a:t>
          </a:r>
        </a:p>
      </dsp:txBody>
      <dsp:txXfrm>
        <a:off x="5223250" y="11815"/>
        <a:ext cx="1216235" cy="379764"/>
      </dsp:txXfrm>
    </dsp:sp>
    <dsp:sp modelId="{F506BFCC-00CE-4283-8D8F-FEE61410621D}">
      <dsp:nvSpPr>
        <dsp:cNvPr id="0" name=""/>
        <dsp:cNvSpPr/>
      </dsp:nvSpPr>
      <dsp:spPr>
        <a:xfrm>
          <a:off x="6575287" y="47953"/>
          <a:ext cx="262851" cy="3074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575287" y="109450"/>
        <a:ext cx="183996" cy="184492"/>
      </dsp:txXfrm>
    </dsp:sp>
    <dsp:sp modelId="{D0B0C866-338D-46F1-888C-0FDDD1958F67}">
      <dsp:nvSpPr>
        <dsp:cNvPr id="0" name=""/>
        <dsp:cNvSpPr/>
      </dsp:nvSpPr>
      <dsp:spPr>
        <a:xfrm>
          <a:off x="6947246" y="0"/>
          <a:ext cx="1239865" cy="403394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rPr>
            <a:t>測試</a:t>
          </a:r>
        </a:p>
      </dsp:txBody>
      <dsp:txXfrm>
        <a:off x="6959061" y="11815"/>
        <a:ext cx="1216235" cy="379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103CF-13E4-479E-BFA7-5E4F8E89F9DD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35255-193D-48A9-8946-D73D4921AE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15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.csdn.net/so/search?q=github&amp;spm=1001.2101.3001.7020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Side project : </a:t>
            </a:r>
            <a:r>
              <a:rPr lang="zh-TW" altLang="en-US" dirty="0"/>
              <a:t>群創合作店家地圖</a:t>
            </a:r>
            <a:endParaRPr lang="en-US" altLang="zh-TW" dirty="0"/>
          </a:p>
          <a:p>
            <a:r>
              <a:rPr lang="zh-TW" altLang="en-US" dirty="0"/>
              <a:t>爬職福會網站</a:t>
            </a:r>
            <a:endParaRPr lang="en-US" altLang="zh-TW" dirty="0"/>
          </a:p>
          <a:p>
            <a:r>
              <a:rPr lang="zh-TW" altLang="en-US" dirty="0"/>
              <a:t>需要驗證碼</a:t>
            </a:r>
            <a:endParaRPr lang="en-US" altLang="zh-TW" dirty="0"/>
          </a:p>
          <a:p>
            <a:r>
              <a:rPr lang="zh-TW" altLang="en-US" dirty="0"/>
              <a:t>使用文字辨識方法進行驗證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利用重複測試方式，確保可登入，基本上兩次就可以解決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35255-193D-48A9-8946-D73D4921AEA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917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/>
              <a:t>Tesseract-OCR</a:t>
            </a:r>
            <a:endParaRPr lang="zh-TW" altLang="en-US" dirty="0"/>
          </a:p>
          <a:p>
            <a:pPr marL="228600" indent="-228600">
              <a:buAutoNum type="arabicPeriod"/>
            </a:pPr>
            <a:r>
              <a:rPr lang="zh-TW" altLang="en-US" dirty="0"/>
              <a:t> </a:t>
            </a:r>
            <a:r>
              <a:rPr lang="en-US" altLang="zh-TW" dirty="0"/>
              <a:t>GOOGLE</a:t>
            </a:r>
            <a:r>
              <a:rPr lang="zh-TW" altLang="en-US" dirty="0"/>
              <a:t> 進行維護</a:t>
            </a:r>
            <a:r>
              <a:rPr lang="en-US" altLang="zh-TW" dirty="0"/>
              <a:t> 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目前為</a:t>
            </a:r>
            <a:r>
              <a:rPr lang="en-US" altLang="zh-TW" dirty="0"/>
              <a:t>v5.1</a:t>
            </a:r>
            <a:r>
              <a:rPr lang="zh-TW" altLang="en-US" dirty="0"/>
              <a:t>版本 擁有</a:t>
            </a:r>
            <a:r>
              <a:rPr lang="en-US" altLang="zh-TW" dirty="0" err="1"/>
              <a:t>lstm</a:t>
            </a:r>
            <a:r>
              <a:rPr lang="zh-TW" altLang="en-US" dirty="0"/>
              <a:t>模型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每個版本不同，準確率不同，自訓練方式不同</a:t>
            </a:r>
            <a:r>
              <a:rPr lang="en-US" altLang="zh-TW" dirty="0"/>
              <a:t>(</a:t>
            </a:r>
            <a:r>
              <a:rPr lang="zh-TW" altLang="en-US" dirty="0"/>
              <a:t>版本越高準確率越高</a:t>
            </a:r>
            <a:r>
              <a:rPr lang="en-US" altLang="zh-TW" dirty="0"/>
              <a:t>)</a:t>
            </a:r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35255-193D-48A9-8946-D73D4921AEA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82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為了提升辨識率</a:t>
            </a:r>
            <a:endParaRPr lang="en-US" altLang="zh-TW" dirty="0"/>
          </a:p>
          <a:p>
            <a:pPr marL="228600" indent="-228600">
              <a:buAutoNum type="arabicParenBoth"/>
            </a:pPr>
            <a:r>
              <a:rPr lang="zh-TW" altLang="en-US" dirty="0"/>
              <a:t>收集圖片 </a:t>
            </a:r>
            <a:r>
              <a:rPr lang="en-US" altLang="zh-TW" dirty="0"/>
              <a:t>=&gt;</a:t>
            </a:r>
            <a:r>
              <a:rPr lang="zh-TW" altLang="en-US" dirty="0"/>
              <a:t> 預處理圖片 </a:t>
            </a:r>
            <a:endParaRPr lang="en-US" altLang="zh-TW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zh-TW" altLang="en-US" dirty="0"/>
              <a:t>降噪</a:t>
            </a:r>
            <a:endParaRPr lang="en-US" altLang="zh-TW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zh-TW" dirty="0"/>
              <a:t>DPI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zh-TW" altLang="en-US" dirty="0"/>
              <a:t>二值化 </a:t>
            </a:r>
            <a:endParaRPr lang="en-US" altLang="zh-TW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zh-TW" dirty="0"/>
          </a:p>
          <a:p>
            <a:pPr marL="228600" indent="-228600">
              <a:buAutoNum type="arabicParenBoth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35255-193D-48A9-8946-D73D4921AEA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35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(2) </a:t>
            </a:r>
            <a:r>
              <a:rPr lang="zh-TW" altLang="en-US" dirty="0"/>
              <a:t>準備訓練資料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/>
              <a:t> 合併</a:t>
            </a:r>
            <a:r>
              <a:rPr lang="en-US" altLang="zh-TW" dirty="0" err="1"/>
              <a:t>tif</a:t>
            </a:r>
            <a:r>
              <a:rPr lang="zh-TW" altLang="en-US" dirty="0"/>
              <a:t>文件 </a:t>
            </a:r>
            <a:r>
              <a:rPr lang="en-US" altLang="zh-TW" dirty="0"/>
              <a:t>:</a:t>
            </a:r>
            <a:r>
              <a:rPr lang="zh-TW" altLang="en-US" dirty="0"/>
              <a:t> 把多檔案合併成一個</a:t>
            </a:r>
            <a:r>
              <a:rPr lang="en-US" altLang="zh-TW" dirty="0" err="1"/>
              <a:t>tif</a:t>
            </a:r>
            <a:r>
              <a:rPr lang="zh-TW" altLang="en-US" dirty="0"/>
              <a:t>檔，可以每一百個合成一個。 </a:t>
            </a:r>
            <a:br>
              <a:rPr lang="en-US" altLang="zh-TW" dirty="0"/>
            </a:br>
            <a:r>
              <a:rPr lang="zh-TW" altLang="en-US" dirty="0"/>
              <a:t>       選好保存 文件名為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b="0" i="0" dirty="0"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[lang].[</a:t>
            </a:r>
            <a:r>
              <a:rPr lang="en-US" altLang="zh-TW" b="0" i="0" dirty="0" err="1"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fontname</a:t>
            </a:r>
            <a:r>
              <a:rPr lang="en-US" altLang="zh-TW" b="0" i="0" dirty="0"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].exp[num].</a:t>
            </a:r>
            <a:r>
              <a:rPr lang="en-US" altLang="zh-TW" b="0" i="0" dirty="0" err="1"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tif</a:t>
            </a:r>
            <a:endParaRPr lang="en-US" altLang="zh-TW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zh-TW" altLang="en-US" dirty="0"/>
              <a:t>生成</a:t>
            </a:r>
            <a:r>
              <a:rPr lang="en-US" altLang="zh-TW" dirty="0"/>
              <a:t>.box</a:t>
            </a:r>
            <a:r>
              <a:rPr lang="zh-TW" altLang="en-US" dirty="0"/>
              <a:t>文件</a:t>
            </a:r>
            <a:r>
              <a:rPr lang="en-US" altLang="zh-TW" dirty="0"/>
              <a:t>:</a:t>
            </a:r>
            <a:r>
              <a:rPr lang="zh-TW" altLang="en-US" dirty="0"/>
              <a:t> 此文件用來標記各文字矩形座標</a:t>
            </a:r>
            <a:endParaRPr lang="en-US" altLang="zh-TW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zh-TW" altLang="en-US" dirty="0"/>
              <a:t>使用</a:t>
            </a:r>
            <a:r>
              <a:rPr lang="en-US" altLang="zh-TW" dirty="0"/>
              <a:t>jTessBoxEditor.jar</a:t>
            </a:r>
            <a:r>
              <a:rPr lang="zh-TW" altLang="en-US" dirty="0"/>
              <a:t>修正標記文字座標與文字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版本不同介紹</a:t>
            </a:r>
            <a:r>
              <a:rPr lang="en-US" altLang="zh-TW" dirty="0"/>
              <a:t>)</a:t>
            </a:r>
            <a:r>
              <a:rPr lang="zh-TW" altLang="en-US" dirty="0"/>
              <a:t> 文本行 </a:t>
            </a:r>
            <a:r>
              <a:rPr lang="en-US" altLang="zh-TW" dirty="0"/>
              <a:t>VS</a:t>
            </a:r>
            <a:r>
              <a:rPr lang="zh-TW" altLang="en-US" dirty="0"/>
              <a:t> 標誌行</a:t>
            </a:r>
            <a:endParaRPr lang="en-US" altLang="zh-TW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zh-TW" altLang="en-US" dirty="0"/>
              <a:t>生成</a:t>
            </a:r>
            <a:r>
              <a:rPr lang="en-US" altLang="zh-TW" dirty="0"/>
              <a:t>.</a:t>
            </a:r>
            <a:r>
              <a:rPr lang="en-US" altLang="zh-TW" dirty="0" err="1"/>
              <a:t>lstmf</a:t>
            </a:r>
            <a:r>
              <a:rPr lang="zh-TW" altLang="en-US" dirty="0"/>
              <a:t>文件用於訓練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35255-193D-48A9-8946-D73D4921AEA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942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(2) </a:t>
            </a:r>
            <a:r>
              <a:rPr lang="zh-TW" altLang="en-US" dirty="0"/>
              <a:t>準備訓練資料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/>
              <a:t> 合併</a:t>
            </a:r>
            <a:r>
              <a:rPr lang="en-US" altLang="zh-TW" dirty="0" err="1"/>
              <a:t>tif</a:t>
            </a:r>
            <a:r>
              <a:rPr lang="zh-TW" altLang="en-US" dirty="0"/>
              <a:t>文件 </a:t>
            </a:r>
            <a:r>
              <a:rPr lang="en-US" altLang="zh-TW" dirty="0"/>
              <a:t>:</a:t>
            </a:r>
            <a:r>
              <a:rPr lang="zh-TW" altLang="en-US" dirty="0"/>
              <a:t> 把多檔案合併成一個</a:t>
            </a:r>
            <a:r>
              <a:rPr lang="en-US" altLang="zh-TW" dirty="0" err="1"/>
              <a:t>tif</a:t>
            </a:r>
            <a:r>
              <a:rPr lang="zh-TW" altLang="en-US" dirty="0"/>
              <a:t>檔，可以每一百個合成一個。 </a:t>
            </a:r>
            <a:br>
              <a:rPr lang="en-US" altLang="zh-TW" dirty="0"/>
            </a:br>
            <a:r>
              <a:rPr lang="zh-TW" altLang="en-US" dirty="0"/>
              <a:t>       選好保存 文件名為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b="0" i="0" dirty="0"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[lang].[</a:t>
            </a:r>
            <a:r>
              <a:rPr lang="en-US" altLang="zh-TW" b="0" i="0" dirty="0" err="1"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fontname</a:t>
            </a:r>
            <a:r>
              <a:rPr lang="en-US" altLang="zh-TW" b="0" i="0" dirty="0"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].exp[num].</a:t>
            </a:r>
            <a:r>
              <a:rPr lang="en-US" altLang="zh-TW" b="0" i="0" dirty="0" err="1">
                <a:solidFill>
                  <a:srgbClr val="C7254E"/>
                </a:solidFill>
                <a:effectLst/>
                <a:latin typeface="Consolas" panose="020B0609020204030204" pitchFamily="49" charset="0"/>
              </a:rPr>
              <a:t>tif</a:t>
            </a:r>
            <a:endParaRPr lang="en-US" altLang="zh-TW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zh-TW" altLang="en-US" dirty="0"/>
              <a:t>生成</a:t>
            </a:r>
            <a:r>
              <a:rPr lang="en-US" altLang="zh-TW" dirty="0"/>
              <a:t>.box</a:t>
            </a:r>
            <a:r>
              <a:rPr lang="zh-TW" altLang="en-US" dirty="0"/>
              <a:t>文件</a:t>
            </a:r>
            <a:r>
              <a:rPr lang="en-US" altLang="zh-TW" dirty="0"/>
              <a:t>:</a:t>
            </a:r>
            <a:r>
              <a:rPr lang="zh-TW" altLang="en-US" dirty="0"/>
              <a:t> 此文件用來標記各文字矩形座標</a:t>
            </a:r>
            <a:endParaRPr lang="en-US" altLang="zh-TW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zh-TW" altLang="en-US" dirty="0"/>
              <a:t>使用</a:t>
            </a:r>
            <a:r>
              <a:rPr lang="en-US" altLang="zh-TW" dirty="0"/>
              <a:t>jTessBoxEditor.jar</a:t>
            </a:r>
            <a:r>
              <a:rPr lang="zh-TW" altLang="en-US" dirty="0"/>
              <a:t>修正標記文字座標與文字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版本不同介紹</a:t>
            </a:r>
            <a:r>
              <a:rPr lang="en-US" altLang="zh-TW" dirty="0"/>
              <a:t>)</a:t>
            </a:r>
            <a:r>
              <a:rPr lang="zh-TW" altLang="en-US" dirty="0"/>
              <a:t> 文本行 </a:t>
            </a:r>
            <a:r>
              <a:rPr lang="en-US" altLang="zh-TW" dirty="0"/>
              <a:t>VS</a:t>
            </a:r>
            <a:r>
              <a:rPr lang="zh-TW" altLang="en-US" dirty="0"/>
              <a:t> 標誌行</a:t>
            </a:r>
            <a:endParaRPr lang="en-US" altLang="zh-TW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zh-TW" altLang="en-US" dirty="0"/>
              <a:t>生成</a:t>
            </a:r>
            <a:r>
              <a:rPr lang="en-US" altLang="zh-TW" dirty="0"/>
              <a:t>.</a:t>
            </a:r>
            <a:r>
              <a:rPr lang="en-US" altLang="zh-TW" dirty="0" err="1"/>
              <a:t>lstmf</a:t>
            </a:r>
            <a:r>
              <a:rPr lang="zh-TW" altLang="en-US" dirty="0"/>
              <a:t>文件用於訓練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35255-193D-48A9-8946-D73D4921AEA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553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lang="en-US" altLang="zh-TW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TW" dirty="0"/>
              <a:t>(3) </a:t>
            </a:r>
            <a:r>
              <a:rPr lang="zh-TW" altLang="en-US" dirty="0"/>
              <a:t>從已有</a:t>
            </a:r>
            <a:r>
              <a:rPr lang="en-US" altLang="zh-TW" dirty="0"/>
              <a:t>.</a:t>
            </a:r>
            <a:r>
              <a:rPr lang="en-US" altLang="zh-TW" dirty="0" err="1"/>
              <a:t>traineddata</a:t>
            </a:r>
            <a:r>
              <a:rPr lang="zh-TW" altLang="en-US" dirty="0"/>
              <a:t>文件繼續進行訓練</a:t>
            </a:r>
            <a:endParaRPr lang="en-US" altLang="zh-TW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zh-TW" altLang="en-US" dirty="0"/>
              <a:t>提取</a:t>
            </a:r>
            <a:r>
              <a:rPr lang="en-US" altLang="zh-TW" dirty="0"/>
              <a:t>.</a:t>
            </a:r>
            <a:r>
              <a:rPr lang="en-US" altLang="zh-TW" dirty="0" err="1"/>
              <a:t>lstm</a:t>
            </a:r>
            <a:r>
              <a:rPr lang="en-US" altLang="zh-TW" dirty="0"/>
              <a:t>   (</a:t>
            </a:r>
            <a:r>
              <a:rPr lang="zh-TW" altLang="en-US" b="0" i="0" dirty="0">
                <a:solidFill>
                  <a:srgbClr val="4D4D4D"/>
                </a:solidFill>
                <a:effectLst/>
                <a:latin typeface="-apple-system"/>
              </a:rPr>
              <a:t>从</a:t>
            </a:r>
            <a:r>
              <a:rPr lang="en-US" altLang="zh-TW" b="0" i="0" dirty="0">
                <a:solidFill>
                  <a:srgbClr val="4D4D4D"/>
                </a:solidFill>
                <a:effectLst/>
                <a:latin typeface="-apple-system"/>
              </a:rPr>
              <a:t>https://</a:t>
            </a:r>
            <a:r>
              <a:rPr lang="en-US" altLang="zh-TW" b="0" i="0" u="none" strike="noStrike" dirty="0">
                <a:solidFill>
                  <a:srgbClr val="FC5531"/>
                </a:solidFill>
                <a:effectLst/>
                <a:latin typeface="-apple-system"/>
                <a:hlinkClick r:id="rId3"/>
              </a:rPr>
              <a:t>github</a:t>
            </a:r>
            <a:r>
              <a:rPr lang="en-US" altLang="zh-TW" b="0" i="0" dirty="0">
                <a:solidFill>
                  <a:srgbClr val="4D4D4D"/>
                </a:solidFill>
                <a:effectLst/>
                <a:latin typeface="-apple-system"/>
              </a:rPr>
              <a:t>.com/tesseract-ocr/tessdata_best</a:t>
            </a:r>
            <a:r>
              <a:rPr lang="zh-TW" altLang="en-US" b="0" i="0" dirty="0">
                <a:solidFill>
                  <a:srgbClr val="4D4D4D"/>
                </a:solidFill>
                <a:effectLst/>
                <a:latin typeface="-apple-system"/>
              </a:rPr>
              <a:t>下载对应语言</a:t>
            </a:r>
            <a:r>
              <a:rPr lang="en-US" altLang="zh-TW" b="0" i="0" dirty="0">
                <a:solidFill>
                  <a:srgbClr val="4D4D4D"/>
                </a:solidFill>
                <a:effectLst/>
                <a:latin typeface="-apple-system"/>
              </a:rPr>
              <a:t>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创建写有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.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lstmf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文件路径的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txt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文</a:t>
            </a:r>
            <a:r>
              <a:rPr lang="zh-TW" altLang="en-US" b="0" i="0" dirty="0">
                <a:solidFill>
                  <a:srgbClr val="4D4D4D"/>
                </a:solidFill>
                <a:effectLst/>
                <a:latin typeface="-apple-system"/>
              </a:rPr>
              <a:t>件</a:t>
            </a:r>
            <a:endParaRPr lang="en-US" altLang="zh-TW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TW" dirty="0"/>
          </a:p>
          <a:p>
            <a:pPr marL="228600" indent="-228600">
              <a:buAutoNum type="arabicParenBoth"/>
            </a:pPr>
            <a:endParaRPr lang="en-US" altLang="zh-TW" dirty="0"/>
          </a:p>
          <a:p>
            <a:pPr marL="228600" indent="-228600">
              <a:buAutoNum type="arabicParenBoth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35255-193D-48A9-8946-D73D4921AEA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734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zh-TW" b="0" i="0" dirty="0">
                <a:solidFill>
                  <a:srgbClr val="4D4D4D"/>
                </a:solidFill>
                <a:effectLst/>
                <a:latin typeface="-apple-system"/>
              </a:rPr>
              <a:t>(4) </a:t>
            </a:r>
            <a:r>
              <a:rPr lang="zh-TW" altLang="en-US" b="0" i="0" dirty="0">
                <a:solidFill>
                  <a:srgbClr val="4D4D4D"/>
                </a:solidFill>
                <a:effectLst/>
                <a:latin typeface="-apple-system"/>
              </a:rPr>
              <a:t>準備好資料，開始訓練</a:t>
            </a:r>
            <a:endParaRPr lang="en-US" altLang="zh-TW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zh-TW" altLang="en-US" b="0" i="0" dirty="0">
                <a:solidFill>
                  <a:srgbClr val="4D4D4D"/>
                </a:solidFill>
                <a:effectLst/>
                <a:latin typeface="-apple-system"/>
              </a:rPr>
              <a:t>訓練好</a:t>
            </a:r>
            <a:endParaRPr lang="en-US" altLang="zh-TW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zh-TW" altLang="en-US" b="0" i="0" dirty="0">
                <a:solidFill>
                  <a:srgbClr val="4D4D4D"/>
                </a:solidFill>
                <a:effectLst/>
                <a:latin typeface="-apple-system"/>
              </a:rPr>
              <a:t>合併模型</a:t>
            </a:r>
            <a:r>
              <a:rPr lang="en-US" altLang="zh-TW" b="0" i="0" dirty="0">
                <a:solidFill>
                  <a:srgbClr val="4D4D4D"/>
                </a:solidFill>
                <a:effectLst/>
                <a:latin typeface="-apple-system"/>
              </a:rPr>
              <a:t>:</a:t>
            </a:r>
            <a:r>
              <a:rPr lang="zh-TW" altLang="en-US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TW" b="0" i="0" dirty="0">
                <a:solidFill>
                  <a:srgbClr val="4D4D4D"/>
                </a:solidFill>
                <a:effectLst/>
                <a:latin typeface="-apple-system"/>
              </a:rPr>
              <a:t>checkpoint</a:t>
            </a:r>
            <a:r>
              <a:rPr lang="zh-TW" altLang="en-US" b="0" i="0" dirty="0">
                <a:solidFill>
                  <a:srgbClr val="4D4D4D"/>
                </a:solidFill>
                <a:effectLst/>
                <a:latin typeface="-apple-system"/>
              </a:rPr>
              <a:t>文件和</a:t>
            </a:r>
            <a:r>
              <a:rPr lang="en-US" altLang="zh-TW" b="0" i="0" dirty="0">
                <a:solidFill>
                  <a:srgbClr val="4D4D4D"/>
                </a:solidFill>
                <a:effectLst/>
                <a:latin typeface="-apple-system"/>
              </a:rPr>
              <a:t>.</a:t>
            </a:r>
            <a:r>
              <a:rPr lang="en-US" altLang="zh-TW" b="0" i="0" dirty="0" err="1">
                <a:solidFill>
                  <a:srgbClr val="4D4D4D"/>
                </a:solidFill>
                <a:effectLst/>
                <a:latin typeface="-apple-system"/>
              </a:rPr>
              <a:t>traineddata</a:t>
            </a:r>
            <a:r>
              <a:rPr lang="zh-TW" altLang="en-US" b="0" i="0" dirty="0">
                <a:solidFill>
                  <a:srgbClr val="4D4D4D"/>
                </a:solidFill>
                <a:effectLst/>
                <a:latin typeface="-apple-system"/>
              </a:rPr>
              <a:t>文件合并成新的</a:t>
            </a:r>
            <a:r>
              <a:rPr lang="en-US" altLang="zh-TW" b="0" i="0" dirty="0">
                <a:solidFill>
                  <a:srgbClr val="4D4D4D"/>
                </a:solidFill>
                <a:effectLst/>
                <a:latin typeface="-apple-system"/>
              </a:rPr>
              <a:t>.</a:t>
            </a:r>
            <a:r>
              <a:rPr lang="en-US" altLang="zh-TW" b="0" i="0" dirty="0" err="1">
                <a:solidFill>
                  <a:srgbClr val="4D4D4D"/>
                </a:solidFill>
                <a:effectLst/>
                <a:latin typeface="-apple-system"/>
              </a:rPr>
              <a:t>traineddata</a:t>
            </a:r>
            <a:r>
              <a:rPr lang="zh-TW" altLang="en-US" b="0" i="0" dirty="0">
                <a:solidFill>
                  <a:srgbClr val="4D4D4D"/>
                </a:solidFill>
                <a:effectLst/>
                <a:latin typeface="-apple-system"/>
              </a:rPr>
              <a:t>文件</a:t>
            </a:r>
            <a:endParaRPr lang="en-US" altLang="zh-TW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TW" dirty="0"/>
          </a:p>
          <a:p>
            <a:pPr marL="228600" indent="-228600">
              <a:buAutoNum type="arabicParenBoth"/>
            </a:pPr>
            <a:endParaRPr lang="en-US" altLang="zh-TW" dirty="0"/>
          </a:p>
          <a:p>
            <a:pPr marL="228600" indent="-228600">
              <a:buAutoNum type="arabicParenBoth"/>
            </a:pPr>
            <a:endParaRPr lang="en-US" altLang="zh-TW" dirty="0"/>
          </a:p>
          <a:p>
            <a:pPr marL="228600" indent="-228600">
              <a:buAutoNum type="arabicParenBoth"/>
            </a:pPr>
            <a:endParaRPr lang="en-US" altLang="zh-TW" dirty="0"/>
          </a:p>
          <a:p>
            <a:pPr marL="228600" indent="-228600">
              <a:buAutoNum type="arabicParenBoth"/>
            </a:pPr>
            <a:endParaRPr lang="en-US" altLang="zh-TW" dirty="0"/>
          </a:p>
          <a:p>
            <a:pPr marL="228600" indent="-228600">
              <a:buAutoNum type="arabicParenBoth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35255-193D-48A9-8946-D73D4921AEA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407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/>
              <a:t>OCR</a:t>
            </a:r>
            <a:r>
              <a:rPr lang="zh-TW" altLang="en-US" dirty="0"/>
              <a:t>擁有不同版本，可以多比較不同，各自有不同優缺點。   付費版本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Azure-</a:t>
            </a:r>
            <a:r>
              <a:rPr lang="en-US" altLang="zh-TW" dirty="0" err="1"/>
              <a:t>ocr</a:t>
            </a:r>
            <a:r>
              <a:rPr lang="zh-TW" altLang="en-US" dirty="0"/>
              <a:t> 效果不錯，需要錢，每月</a:t>
            </a:r>
            <a:r>
              <a:rPr lang="en-US" altLang="zh-TW" dirty="0"/>
              <a:t>5000</a:t>
            </a:r>
            <a:r>
              <a:rPr lang="zh-TW" altLang="en-US" dirty="0"/>
              <a:t>筆使用次數。  開源版本</a:t>
            </a:r>
            <a:r>
              <a:rPr lang="en-US" altLang="zh-TW" dirty="0"/>
              <a:t>:</a:t>
            </a:r>
          </a:p>
          <a:p>
            <a:pPr marL="228600" indent="-228600">
              <a:buAutoNum type="arabicPeriod"/>
            </a:pPr>
            <a:r>
              <a:rPr lang="zh-TW" altLang="en-US" dirty="0"/>
              <a:t>蒐集不同數據不太容易，很難有足夠樣本去訓練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標註資料不太好上手，若格式相同比較快速，可以寫程式自動調整資料格式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網路上有</a:t>
            </a:r>
            <a:r>
              <a:rPr lang="en-US" altLang="zh-TW" dirty="0" err="1"/>
              <a:t>github</a:t>
            </a:r>
            <a:r>
              <a:rPr lang="zh-TW" altLang="en-US" dirty="0"/>
              <a:t>，可以自動大量生產圖片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35255-193D-48A9-8946-D73D4921AEA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16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FDC204DE-21BF-4B4E-946D-E6E908C56D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0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03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51AC73E-F5ED-A14B-9E47-7194C3F0D0C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7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10.55.23.168:8088/hebe.chuang/word_recogniti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ourceforge.net/projects/vietocr/files/jTessBoxEditor/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5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esseract-ocr/tessdata_best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7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8ACBE7E-B2F0-744F-9BC2-2648E15FF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319" y="1049638"/>
            <a:ext cx="2187417" cy="116330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2BB5FDF-6311-C040-B9C6-246F3ADB74DF}"/>
              </a:ext>
            </a:extLst>
          </p:cNvPr>
          <p:cNvSpPr txBox="1"/>
          <p:nvPr/>
        </p:nvSpPr>
        <p:spPr>
          <a:xfrm>
            <a:off x="2338937" y="2735068"/>
            <a:ext cx="4466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kumimoji="1" lang="zh-TW" altLang="en-US" sz="4000" b="1" spc="300" dirty="0">
                <a:solidFill>
                  <a:schemeClr val="bg1"/>
                </a:solidFill>
                <a:ea typeface="DFPHeiMedium-B5" panose="020B0500000000000000" pitchFamily="34" charset="-120"/>
              </a:rPr>
              <a:t>文字識別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FF5DE7C-C738-0645-AFFD-43ED4F23221E}"/>
              </a:ext>
            </a:extLst>
          </p:cNvPr>
          <p:cNvSpPr txBox="1"/>
          <p:nvPr/>
        </p:nvSpPr>
        <p:spPr>
          <a:xfrm>
            <a:off x="4315880" y="4347849"/>
            <a:ext cx="596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chemeClr val="bg1"/>
                </a:solidFill>
              </a:rPr>
              <a:t>馥甄</a:t>
            </a:r>
            <a:endParaRPr lang="en-US" altLang="zh-TW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14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F4A72B27-101F-8776-ECD2-5689E839E6AD}"/>
              </a:ext>
            </a:extLst>
          </p:cNvPr>
          <p:cNvSpPr txBox="1"/>
          <p:nvPr/>
        </p:nvSpPr>
        <p:spPr>
          <a:xfrm>
            <a:off x="423333" y="1345761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訓練模型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合併模型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45DD19C-652B-D449-B269-4A67A1512298}"/>
              </a:ext>
            </a:extLst>
          </p:cNvPr>
          <p:cNvSpPr txBox="1"/>
          <p:nvPr/>
        </p:nvSpPr>
        <p:spPr>
          <a:xfrm>
            <a:off x="3518115" y="110826"/>
            <a:ext cx="172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kumimoji="1" lang="zh-TW" altLang="en-US" sz="3600" b="1" dirty="0">
                <a:solidFill>
                  <a:schemeClr val="accent1">
                    <a:lumMod val="75000"/>
                  </a:schemeClr>
                </a:solidFill>
                <a:ea typeface="DFPHeiMedium-B5" panose="020B0500000000000000" pitchFamily="34" charset="-120"/>
              </a:rPr>
              <a:t>自訓練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00F4C40D-4FB0-C24D-8C38-B5117FB1BFCA}"/>
              </a:ext>
            </a:extLst>
          </p:cNvPr>
          <p:cNvCxnSpPr/>
          <p:nvPr/>
        </p:nvCxnSpPr>
        <p:spPr>
          <a:xfrm>
            <a:off x="1432280" y="720285"/>
            <a:ext cx="6002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資料庫圖表 2">
            <a:extLst>
              <a:ext uri="{FF2B5EF4-FFF2-40B4-BE49-F238E27FC236}">
                <a16:creationId xmlns:a16="http://schemas.microsoft.com/office/drawing/2014/main" id="{2392D997-CA9F-C481-7EA2-B7924ED6F0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5028525"/>
              </p:ext>
            </p:extLst>
          </p:nvPr>
        </p:nvGraphicFramePr>
        <p:xfrm>
          <a:off x="339824" y="839246"/>
          <a:ext cx="8191112" cy="403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3800D402-5359-415C-AED9-808928A86730}"/>
              </a:ext>
            </a:extLst>
          </p:cNvPr>
          <p:cNvSpPr txBox="1"/>
          <p:nvPr/>
        </p:nvSpPr>
        <p:spPr>
          <a:xfrm>
            <a:off x="5682128" y="1484260"/>
            <a:ext cx="3505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訓練參數意義：</a:t>
            </a:r>
            <a:endParaRPr lang="en-US" altLang="zh-TW" sz="11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–</a:t>
            </a:r>
            <a:r>
              <a:rPr lang="en-US" altLang="zh-TW" sz="11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model_output</a:t>
            </a:r>
            <a:r>
              <a:rPr lang="en-US" altLang="zh-TW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模型訓練輸出的路徑</a:t>
            </a:r>
            <a:endParaRPr lang="en-US" altLang="zh-TW" sz="11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–</a:t>
            </a:r>
            <a:r>
              <a:rPr lang="en-US" altLang="zh-TW" sz="11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continue_from</a:t>
            </a:r>
            <a:r>
              <a:rPr lang="en-US" altLang="zh-TW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訓練從哪裡開始。</a:t>
            </a:r>
            <a:endParaRPr lang="en-US" altLang="zh-TW" sz="11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–</a:t>
            </a:r>
            <a:r>
              <a:rPr lang="en-US" altLang="zh-TW" sz="11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train_listfile</a:t>
            </a:r>
            <a:r>
              <a:rPr lang="en-US" altLang="zh-TW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chi_sim.training_files.txt</a:t>
            </a:r>
            <a:r>
              <a:rPr lang="zh-TW" altLang="en-US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檔路徑。</a:t>
            </a:r>
            <a:endParaRPr lang="en-US" altLang="zh-TW" sz="11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–</a:t>
            </a:r>
            <a:r>
              <a:rPr lang="en-US" altLang="zh-TW" sz="11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traineddata</a:t>
            </a:r>
            <a:r>
              <a:rPr lang="en-US" altLang="zh-TW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下載的</a:t>
            </a:r>
            <a:r>
              <a:rPr lang="en-US" altLang="zh-TW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.</a:t>
            </a:r>
            <a:r>
              <a:rPr lang="en-US" altLang="zh-TW" sz="11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traineddata</a:t>
            </a:r>
            <a:r>
              <a:rPr lang="zh-TW" altLang="en-US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檔的路徑。</a:t>
            </a:r>
            <a:endParaRPr lang="en-US" altLang="zh-TW" sz="11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–</a:t>
            </a:r>
            <a:r>
              <a:rPr lang="en-US" altLang="zh-TW" sz="11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debug_interval</a:t>
            </a:r>
            <a:r>
              <a:rPr lang="en-US" altLang="zh-TW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當值為</a:t>
            </a:r>
            <a:r>
              <a:rPr lang="en-US" altLang="zh-TW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-1</a:t>
            </a:r>
            <a:r>
              <a:rPr lang="zh-TW" altLang="en-US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時，訓練結束，</a:t>
            </a:r>
            <a:endParaRPr lang="en-US" altLang="zh-TW" sz="11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                          </a:t>
            </a:r>
            <a:r>
              <a:rPr lang="zh-TW" altLang="en-US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會顯示訓練的一些結果參數，</a:t>
            </a:r>
            <a:endParaRPr lang="en-US" altLang="zh-TW" sz="11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                          </a:t>
            </a:r>
            <a:r>
              <a:rPr lang="zh-TW" altLang="en-US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此參數可略去。</a:t>
            </a:r>
            <a:endParaRPr lang="en-US" altLang="zh-TW" sz="11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–</a:t>
            </a:r>
            <a:r>
              <a:rPr lang="en-US" altLang="zh-TW" sz="11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max_iterations</a:t>
            </a:r>
            <a:r>
              <a:rPr lang="en-US" altLang="zh-TW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指明訓練遍歷次數。</a:t>
            </a:r>
            <a:endParaRPr lang="en-US" altLang="zh-TW" sz="11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–</a:t>
            </a:r>
            <a:r>
              <a:rPr lang="en-US" altLang="zh-TW" sz="11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target_error_rate</a:t>
            </a:r>
            <a:r>
              <a:rPr lang="en-US" altLang="zh-TW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0.01 </a:t>
            </a:r>
            <a:r>
              <a:rPr lang="zh-TW" altLang="en-US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訓練至錯誤率低於</a:t>
            </a:r>
            <a:r>
              <a:rPr lang="en-US" altLang="zh-TW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0.01%</a:t>
            </a:r>
            <a:r>
              <a:rPr lang="zh-TW" altLang="en-US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終止</a:t>
            </a:r>
            <a:endParaRPr lang="en-US" altLang="zh-TW" sz="11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r>
              <a:rPr lang="en-US" altLang="zh-TW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--</a:t>
            </a:r>
            <a:r>
              <a:rPr lang="en-US" altLang="zh-TW" sz="11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model_output</a:t>
            </a:r>
            <a:r>
              <a:rPr lang="en-US" altLang="zh-TW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11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輸出檔路徑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1FE77CD-9140-D93D-4549-C817104E8660}"/>
              </a:ext>
            </a:extLst>
          </p:cNvPr>
          <p:cNvSpPr txBox="1"/>
          <p:nvPr/>
        </p:nvSpPr>
        <p:spPr>
          <a:xfrm>
            <a:off x="817028" y="1760437"/>
            <a:ext cx="4770967" cy="1338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lstmtraining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model_output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=“.\output\output"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             --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continue_from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=“.\chi_tra.lstm"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             --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train_listfile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=“.\chi_tra.training_files.txt"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             --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traineddata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=“.\chi_tra.traineddata" 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                  --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debug_interval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-1 </a:t>
            </a:r>
          </a:p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max_iterations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800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085F324-38E4-A82A-F83D-A5D3530B1779}"/>
              </a:ext>
            </a:extLst>
          </p:cNvPr>
          <p:cNvSpPr txBox="1"/>
          <p:nvPr/>
        </p:nvSpPr>
        <p:spPr>
          <a:xfrm>
            <a:off x="817028" y="3710928"/>
            <a:ext cx="4770967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/>
              <a:t>lstmtraining</a:t>
            </a:r>
            <a:r>
              <a:rPr lang="en-US" altLang="zh-TW" dirty="0"/>
              <a:t> --</a:t>
            </a:r>
            <a:r>
              <a:rPr lang="en-US" altLang="zh-TW" dirty="0" err="1"/>
              <a:t>stop_training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                       --</a:t>
            </a:r>
            <a:r>
              <a:rPr lang="en-US" altLang="zh-TW" dirty="0" err="1"/>
              <a:t>continue_from</a:t>
            </a:r>
            <a:r>
              <a:rPr lang="en-US" altLang="zh-TW" dirty="0"/>
              <a:t>=“.\chi_tra.lstm“</a:t>
            </a:r>
          </a:p>
          <a:p>
            <a:r>
              <a:rPr lang="en-US" altLang="zh-TW" dirty="0"/>
              <a:t>                       --</a:t>
            </a:r>
            <a:r>
              <a:rPr lang="en-US" altLang="zh-TW" dirty="0" err="1"/>
              <a:t>train_listfile</a:t>
            </a:r>
            <a:r>
              <a:rPr lang="en-US" altLang="zh-TW" dirty="0"/>
              <a:t>=“.\output\</a:t>
            </a:r>
            <a:r>
              <a:rPr lang="en-US" altLang="zh-TW" dirty="0" err="1"/>
              <a:t>output_checkpoint</a:t>
            </a:r>
            <a:r>
              <a:rPr lang="en-US" altLang="zh-TW" dirty="0"/>
              <a:t>” </a:t>
            </a:r>
          </a:p>
          <a:p>
            <a:r>
              <a:rPr lang="en-US" altLang="zh-TW" dirty="0"/>
              <a:t>                       --</a:t>
            </a:r>
            <a:r>
              <a:rPr lang="en-US" altLang="zh-TW" dirty="0" err="1"/>
              <a:t>traineddata</a:t>
            </a:r>
            <a:r>
              <a:rPr lang="en-US" altLang="zh-TW" dirty="0"/>
              <a:t>=“.\chi_tra.traineddata" </a:t>
            </a:r>
          </a:p>
          <a:p>
            <a:r>
              <a:rPr lang="en-US" altLang="zh-TW" dirty="0"/>
              <a:t>                       --</a:t>
            </a:r>
            <a:r>
              <a:rPr lang="en-US" altLang="zh-TW" dirty="0" err="1"/>
              <a:t>model_output</a:t>
            </a:r>
            <a:r>
              <a:rPr lang="en-US" altLang="zh-TW" dirty="0"/>
              <a:t>=“.\output\chi_tra_eng.traineddata"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2B69235-C56C-C4BB-7369-7B5A25A4EA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2194" y="3528435"/>
            <a:ext cx="2082805" cy="155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9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45DD19C-652B-D449-B269-4A67A1512298}"/>
              </a:ext>
            </a:extLst>
          </p:cNvPr>
          <p:cNvSpPr txBox="1"/>
          <p:nvPr/>
        </p:nvSpPr>
        <p:spPr>
          <a:xfrm>
            <a:off x="3837727" y="110826"/>
            <a:ext cx="109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kumimoji="1" lang="zh-TW" altLang="en-US" sz="3600" b="1" dirty="0">
                <a:solidFill>
                  <a:schemeClr val="accent1">
                    <a:lumMod val="75000"/>
                  </a:schemeClr>
                </a:solidFill>
                <a:ea typeface="DFPHeiMedium-B5" panose="020B0500000000000000" pitchFamily="34" charset="-120"/>
              </a:rPr>
              <a:t>心得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00F4C40D-4FB0-C24D-8C38-B5117FB1BFCA}"/>
              </a:ext>
            </a:extLst>
          </p:cNvPr>
          <p:cNvCxnSpPr/>
          <p:nvPr/>
        </p:nvCxnSpPr>
        <p:spPr>
          <a:xfrm>
            <a:off x="1432280" y="720285"/>
            <a:ext cx="6002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53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84FB2B7-A797-9A4B-B343-629A9FE68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6" y="0"/>
            <a:ext cx="82250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5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45DD19C-652B-D449-B269-4A67A1512298}"/>
              </a:ext>
            </a:extLst>
          </p:cNvPr>
          <p:cNvSpPr txBox="1"/>
          <p:nvPr/>
        </p:nvSpPr>
        <p:spPr>
          <a:xfrm>
            <a:off x="3837727" y="110826"/>
            <a:ext cx="109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kumimoji="1" lang="zh-TW" altLang="en-US" sz="3600" b="1" dirty="0">
                <a:solidFill>
                  <a:schemeClr val="accent1">
                    <a:lumMod val="75000"/>
                  </a:schemeClr>
                </a:solidFill>
                <a:ea typeface="DFPHeiMedium-B5" panose="020B0500000000000000" pitchFamily="34" charset="-120"/>
              </a:rPr>
              <a:t>大綱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00F4C40D-4FB0-C24D-8C38-B5117FB1BFCA}"/>
              </a:ext>
            </a:extLst>
          </p:cNvPr>
          <p:cNvCxnSpPr/>
          <p:nvPr/>
        </p:nvCxnSpPr>
        <p:spPr>
          <a:xfrm>
            <a:off x="1432280" y="720285"/>
            <a:ext cx="6002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9F406FC-3F78-280C-4FB6-C2ADC8656B78}"/>
              </a:ext>
            </a:extLst>
          </p:cNvPr>
          <p:cNvGrpSpPr/>
          <p:nvPr/>
        </p:nvGrpSpPr>
        <p:grpSpPr>
          <a:xfrm>
            <a:off x="4128221" y="1042844"/>
            <a:ext cx="852498" cy="879426"/>
            <a:chOff x="764495" y="364"/>
            <a:chExt cx="1009870" cy="1160771"/>
          </a:xfrm>
        </p:grpSpPr>
        <p:sp>
          <p:nvSpPr>
            <p:cNvPr id="15" name="六邊形 14">
              <a:extLst>
                <a:ext uri="{FF2B5EF4-FFF2-40B4-BE49-F238E27FC236}">
                  <a16:creationId xmlns:a16="http://schemas.microsoft.com/office/drawing/2014/main" id="{4216266A-C0B9-45A9-F966-E99C89352A6A}"/>
                </a:ext>
              </a:extLst>
            </p:cNvPr>
            <p:cNvSpPr/>
            <p:nvPr/>
          </p:nvSpPr>
          <p:spPr>
            <a:xfrm rot="5400000">
              <a:off x="689044" y="75815"/>
              <a:ext cx="1160771" cy="1009870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六邊形 4">
              <a:extLst>
                <a:ext uri="{FF2B5EF4-FFF2-40B4-BE49-F238E27FC236}">
                  <a16:creationId xmlns:a16="http://schemas.microsoft.com/office/drawing/2014/main" id="{405104A0-22AB-99F8-E77A-CBE7E1DD94F7}"/>
                </a:ext>
              </a:extLst>
            </p:cNvPr>
            <p:cNvSpPr txBox="1"/>
            <p:nvPr/>
          </p:nvSpPr>
          <p:spPr>
            <a:xfrm>
              <a:off x="921865" y="181252"/>
              <a:ext cx="695128" cy="7989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3600" kern="1200" dirty="0"/>
                <a:t>1</a:t>
              </a:r>
              <a:endParaRPr lang="zh-TW" altLang="en-US" sz="3600" kern="1200" dirty="0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80D84F4D-F06E-AC6F-FEA9-251A801FF67B}"/>
              </a:ext>
            </a:extLst>
          </p:cNvPr>
          <p:cNvGrpSpPr/>
          <p:nvPr/>
        </p:nvGrpSpPr>
        <p:grpSpPr>
          <a:xfrm>
            <a:off x="3635548" y="1785227"/>
            <a:ext cx="852498" cy="879426"/>
            <a:chOff x="764495" y="364"/>
            <a:chExt cx="1009870" cy="1160771"/>
          </a:xfrm>
        </p:grpSpPr>
        <p:sp>
          <p:nvSpPr>
            <p:cNvPr id="18" name="六邊形 17">
              <a:extLst>
                <a:ext uri="{FF2B5EF4-FFF2-40B4-BE49-F238E27FC236}">
                  <a16:creationId xmlns:a16="http://schemas.microsoft.com/office/drawing/2014/main" id="{3123B731-FDC5-DFF7-6E51-C0CDC0342302}"/>
                </a:ext>
              </a:extLst>
            </p:cNvPr>
            <p:cNvSpPr/>
            <p:nvPr/>
          </p:nvSpPr>
          <p:spPr>
            <a:xfrm rot="5400000">
              <a:off x="689044" y="75815"/>
              <a:ext cx="1160771" cy="1009870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六邊形 4">
              <a:extLst>
                <a:ext uri="{FF2B5EF4-FFF2-40B4-BE49-F238E27FC236}">
                  <a16:creationId xmlns:a16="http://schemas.microsoft.com/office/drawing/2014/main" id="{F201C823-6B91-6514-A44E-A402F30E8921}"/>
                </a:ext>
              </a:extLst>
            </p:cNvPr>
            <p:cNvSpPr txBox="1"/>
            <p:nvPr/>
          </p:nvSpPr>
          <p:spPr>
            <a:xfrm>
              <a:off x="921865" y="181252"/>
              <a:ext cx="695128" cy="7989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3600" kern="1200" dirty="0"/>
                <a:t>2</a:t>
              </a:r>
              <a:endParaRPr lang="zh-TW" altLang="en-US" sz="3600" kern="1200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0B4C157-FE99-FFE6-C467-6DFA18660E8B}"/>
              </a:ext>
            </a:extLst>
          </p:cNvPr>
          <p:cNvGrpSpPr/>
          <p:nvPr/>
        </p:nvGrpSpPr>
        <p:grpSpPr>
          <a:xfrm>
            <a:off x="4128219" y="2547649"/>
            <a:ext cx="852498" cy="879426"/>
            <a:chOff x="764495" y="364"/>
            <a:chExt cx="1009870" cy="1160771"/>
          </a:xfrm>
        </p:grpSpPr>
        <p:sp>
          <p:nvSpPr>
            <p:cNvPr id="21" name="六邊形 20">
              <a:extLst>
                <a:ext uri="{FF2B5EF4-FFF2-40B4-BE49-F238E27FC236}">
                  <a16:creationId xmlns:a16="http://schemas.microsoft.com/office/drawing/2014/main" id="{BA72ACDC-D7C6-6BD0-54F6-43D1BEA3742A}"/>
                </a:ext>
              </a:extLst>
            </p:cNvPr>
            <p:cNvSpPr/>
            <p:nvPr/>
          </p:nvSpPr>
          <p:spPr>
            <a:xfrm rot="5400000">
              <a:off x="689044" y="75815"/>
              <a:ext cx="1160771" cy="1009870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六邊形 4">
              <a:extLst>
                <a:ext uri="{FF2B5EF4-FFF2-40B4-BE49-F238E27FC236}">
                  <a16:creationId xmlns:a16="http://schemas.microsoft.com/office/drawing/2014/main" id="{EDE7314D-1625-8085-9DE5-4A426EA3F27F}"/>
                </a:ext>
              </a:extLst>
            </p:cNvPr>
            <p:cNvSpPr txBox="1"/>
            <p:nvPr/>
          </p:nvSpPr>
          <p:spPr>
            <a:xfrm>
              <a:off x="921865" y="181252"/>
              <a:ext cx="695128" cy="7989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3600" kern="1200" dirty="0"/>
                <a:t>3</a:t>
              </a:r>
              <a:endParaRPr lang="zh-TW" altLang="en-US" sz="3600" kern="1200" dirty="0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0B45D0C6-2862-B4DC-7031-D3FA59D20615}"/>
              </a:ext>
            </a:extLst>
          </p:cNvPr>
          <p:cNvGrpSpPr/>
          <p:nvPr/>
        </p:nvGrpSpPr>
        <p:grpSpPr>
          <a:xfrm>
            <a:off x="3635548" y="3324002"/>
            <a:ext cx="852498" cy="879426"/>
            <a:chOff x="764495" y="364"/>
            <a:chExt cx="1009870" cy="1160771"/>
          </a:xfrm>
        </p:grpSpPr>
        <p:sp>
          <p:nvSpPr>
            <p:cNvPr id="24" name="六邊形 23">
              <a:extLst>
                <a:ext uri="{FF2B5EF4-FFF2-40B4-BE49-F238E27FC236}">
                  <a16:creationId xmlns:a16="http://schemas.microsoft.com/office/drawing/2014/main" id="{97E3366F-06F6-5D83-228D-66C6C83B3106}"/>
                </a:ext>
              </a:extLst>
            </p:cNvPr>
            <p:cNvSpPr/>
            <p:nvPr/>
          </p:nvSpPr>
          <p:spPr>
            <a:xfrm rot="5400000">
              <a:off x="689044" y="75815"/>
              <a:ext cx="1160771" cy="1009870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六邊形 4">
              <a:extLst>
                <a:ext uri="{FF2B5EF4-FFF2-40B4-BE49-F238E27FC236}">
                  <a16:creationId xmlns:a16="http://schemas.microsoft.com/office/drawing/2014/main" id="{28D453F2-C2C4-C32B-9FB1-3A5D0E0F9BB5}"/>
                </a:ext>
              </a:extLst>
            </p:cNvPr>
            <p:cNvSpPr txBox="1"/>
            <p:nvPr/>
          </p:nvSpPr>
          <p:spPr>
            <a:xfrm>
              <a:off x="921865" y="181252"/>
              <a:ext cx="695128" cy="7989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3600" kern="1200" dirty="0"/>
                <a:t>4</a:t>
              </a:r>
              <a:endParaRPr lang="zh-TW" altLang="en-US" sz="3600" kern="1200" dirty="0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C80E57AF-9911-3CB7-2220-C4535AB84B2C}"/>
              </a:ext>
            </a:extLst>
          </p:cNvPr>
          <p:cNvGrpSpPr/>
          <p:nvPr/>
        </p:nvGrpSpPr>
        <p:grpSpPr>
          <a:xfrm>
            <a:off x="5197378" y="1114206"/>
            <a:ext cx="1846970" cy="696462"/>
            <a:chOff x="2895669" y="232519"/>
            <a:chExt cx="1295420" cy="696462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BE9A77B-205F-6E82-3B43-3213EB50688A}"/>
                </a:ext>
              </a:extLst>
            </p:cNvPr>
            <p:cNvSpPr/>
            <p:nvPr/>
          </p:nvSpPr>
          <p:spPr>
            <a:xfrm>
              <a:off x="2895669" y="232519"/>
              <a:ext cx="1295420" cy="69646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A4F4259C-B892-D398-14E3-8B5478F592D6}"/>
                </a:ext>
              </a:extLst>
            </p:cNvPr>
            <p:cNvSpPr txBox="1"/>
            <p:nvPr/>
          </p:nvSpPr>
          <p:spPr>
            <a:xfrm>
              <a:off x="2895669" y="232519"/>
              <a:ext cx="1294077" cy="696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3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前情提要</a:t>
              </a:r>
              <a:endParaRPr lang="zh-TW" altLang="en-US" sz="3000" kern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45B04E65-C503-DA7A-A668-D4EC5F793DFE}"/>
              </a:ext>
            </a:extLst>
          </p:cNvPr>
          <p:cNvGrpSpPr/>
          <p:nvPr/>
        </p:nvGrpSpPr>
        <p:grpSpPr>
          <a:xfrm>
            <a:off x="821265" y="1876709"/>
            <a:ext cx="2872239" cy="696462"/>
            <a:chOff x="1318850" y="232519"/>
            <a:chExt cx="2872239" cy="696462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30D1623-EE67-9411-ABC8-9AF057E68FCE}"/>
                </a:ext>
              </a:extLst>
            </p:cNvPr>
            <p:cNvSpPr/>
            <p:nvPr/>
          </p:nvSpPr>
          <p:spPr>
            <a:xfrm>
              <a:off x="2895669" y="232519"/>
              <a:ext cx="1295420" cy="69646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E38B190-557B-532E-4378-95F3868D0A1F}"/>
                </a:ext>
              </a:extLst>
            </p:cNvPr>
            <p:cNvSpPr txBox="1"/>
            <p:nvPr/>
          </p:nvSpPr>
          <p:spPr>
            <a:xfrm>
              <a:off x="1318850" y="232519"/>
              <a:ext cx="2821438" cy="696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2400" kern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Tesseract-OCR</a:t>
              </a:r>
              <a:r>
                <a:rPr lang="zh-TW" altLang="en-US" sz="2400" kern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介紹</a:t>
              </a: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E33875C6-5566-00CD-1B63-4059FE2A500C}"/>
              </a:ext>
            </a:extLst>
          </p:cNvPr>
          <p:cNvGrpSpPr/>
          <p:nvPr/>
        </p:nvGrpSpPr>
        <p:grpSpPr>
          <a:xfrm>
            <a:off x="5198080" y="2640917"/>
            <a:ext cx="1571195" cy="696462"/>
            <a:chOff x="2895669" y="232519"/>
            <a:chExt cx="1295420" cy="696462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EB594D6-ED75-9330-F4FD-729041AEE3EE}"/>
                </a:ext>
              </a:extLst>
            </p:cNvPr>
            <p:cNvSpPr/>
            <p:nvPr/>
          </p:nvSpPr>
          <p:spPr>
            <a:xfrm>
              <a:off x="2895669" y="232519"/>
              <a:ext cx="1295420" cy="69646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22A0B4BD-B60C-8420-90BF-145AFA44E553}"/>
                </a:ext>
              </a:extLst>
            </p:cNvPr>
            <p:cNvSpPr txBox="1"/>
            <p:nvPr/>
          </p:nvSpPr>
          <p:spPr>
            <a:xfrm>
              <a:off x="2895669" y="232519"/>
              <a:ext cx="1295420" cy="696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3000" kern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自訓練</a:t>
              </a: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372DCB97-191F-1E57-EB02-E763DEFA0877}"/>
              </a:ext>
            </a:extLst>
          </p:cNvPr>
          <p:cNvGrpSpPr/>
          <p:nvPr/>
        </p:nvGrpSpPr>
        <p:grpSpPr>
          <a:xfrm>
            <a:off x="2160215" y="3415483"/>
            <a:ext cx="1553738" cy="787945"/>
            <a:chOff x="2895669" y="141036"/>
            <a:chExt cx="1553738" cy="787945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EB3DA93-F82D-9B5E-F18C-2E7ADE9C03EC}"/>
                </a:ext>
              </a:extLst>
            </p:cNvPr>
            <p:cNvSpPr/>
            <p:nvPr/>
          </p:nvSpPr>
          <p:spPr>
            <a:xfrm>
              <a:off x="2895669" y="232519"/>
              <a:ext cx="1295420" cy="69646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E4C01DC5-B8CE-7FE1-96C4-FE52CA1C1770}"/>
                </a:ext>
              </a:extLst>
            </p:cNvPr>
            <p:cNvSpPr txBox="1"/>
            <p:nvPr/>
          </p:nvSpPr>
          <p:spPr>
            <a:xfrm>
              <a:off x="3153987" y="141036"/>
              <a:ext cx="1295420" cy="6964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3000" kern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心得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302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45DD19C-652B-D449-B269-4A67A1512298}"/>
              </a:ext>
            </a:extLst>
          </p:cNvPr>
          <p:cNvSpPr txBox="1"/>
          <p:nvPr/>
        </p:nvSpPr>
        <p:spPr>
          <a:xfrm>
            <a:off x="3459126" y="110827"/>
            <a:ext cx="2069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kumimoji="1" lang="zh-TW" altLang="en-US" sz="3600" b="1" dirty="0">
                <a:solidFill>
                  <a:schemeClr val="accent1">
                    <a:lumMod val="75000"/>
                  </a:schemeClr>
                </a:solidFill>
                <a:ea typeface="DFPHeiMedium-B5" panose="020B0500000000000000" pitchFamily="34" charset="-120"/>
              </a:rPr>
              <a:t>前情提要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00F4C40D-4FB0-C24D-8C38-B5117FB1BFCA}"/>
              </a:ext>
            </a:extLst>
          </p:cNvPr>
          <p:cNvCxnSpPr/>
          <p:nvPr/>
        </p:nvCxnSpPr>
        <p:spPr>
          <a:xfrm>
            <a:off x="1432280" y="720285"/>
            <a:ext cx="6002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45DD19C-652B-D449-B269-4A67A1512298}"/>
              </a:ext>
            </a:extLst>
          </p:cNvPr>
          <p:cNvSpPr txBox="1"/>
          <p:nvPr/>
        </p:nvSpPr>
        <p:spPr>
          <a:xfrm>
            <a:off x="2590800" y="110826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kumimoji="1" lang="en-US" altLang="zh-TW" sz="3600" b="1" dirty="0">
                <a:solidFill>
                  <a:schemeClr val="accent1">
                    <a:lumMod val="75000"/>
                  </a:schemeClr>
                </a:solidFill>
                <a:ea typeface="DFPHeiMedium-B5" panose="020B0500000000000000" pitchFamily="34" charset="-120"/>
              </a:rPr>
              <a:t>Tesseract-OCR</a:t>
            </a:r>
            <a:r>
              <a:rPr kumimoji="1" lang="zh-TW" altLang="en-US" sz="3600" b="1" dirty="0">
                <a:solidFill>
                  <a:schemeClr val="accent1">
                    <a:lumMod val="75000"/>
                  </a:schemeClr>
                </a:solidFill>
                <a:ea typeface="DFPHeiMedium-B5" panose="020B0500000000000000" pitchFamily="34" charset="-120"/>
              </a:rPr>
              <a:t>介紹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00F4C40D-4FB0-C24D-8C38-B5117FB1BFCA}"/>
              </a:ext>
            </a:extLst>
          </p:cNvPr>
          <p:cNvCxnSpPr/>
          <p:nvPr/>
        </p:nvCxnSpPr>
        <p:spPr>
          <a:xfrm>
            <a:off x="1432280" y="720285"/>
            <a:ext cx="6002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15003C4-35D9-66BE-80E4-6B184567C776}"/>
              </a:ext>
            </a:extLst>
          </p:cNvPr>
          <p:cNvSpPr txBox="1"/>
          <p:nvPr/>
        </p:nvSpPr>
        <p:spPr>
          <a:xfrm>
            <a:off x="863599" y="999772"/>
            <a:ext cx="6951135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目前由 </a:t>
            </a:r>
            <a:r>
              <a:rPr lang="en-US" altLang="zh-TW" sz="1800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GOOGLE</a:t>
            </a:r>
            <a:r>
              <a:rPr lang="en-US" altLang="zh-TW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進行維護</a:t>
            </a:r>
            <a:endParaRPr lang="en-US" altLang="zh-TW" sz="1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可以辨識超過 </a:t>
            </a:r>
            <a:r>
              <a:rPr lang="en-US" altLang="zh-TW" sz="1800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100</a:t>
            </a:r>
            <a:r>
              <a:rPr lang="en-US" altLang="zh-TW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種語言</a:t>
            </a:r>
            <a:endParaRPr lang="en-US" altLang="zh-TW" sz="1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支援 </a:t>
            </a:r>
            <a:r>
              <a:rPr lang="en-US" altLang="zh-TW" sz="1800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UTF8</a:t>
            </a:r>
            <a:r>
              <a:rPr lang="en-US" altLang="zh-TW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編碼</a:t>
            </a:r>
            <a:endParaRPr lang="en-US" altLang="zh-TW" sz="1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輸出成各種檔案格式，包含文字檔、</a:t>
            </a:r>
            <a:r>
              <a:rPr lang="en-US" altLang="zh-TW" sz="1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hOCR</a:t>
            </a:r>
            <a:r>
              <a:rPr lang="zh-TW" alt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PDF</a:t>
            </a:r>
            <a:r>
              <a:rPr lang="zh-TW" alt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TSV </a:t>
            </a:r>
            <a:r>
              <a:rPr lang="zh-TW" alt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等。</a:t>
            </a:r>
            <a:endParaRPr lang="en-US" altLang="zh-TW" sz="1800" b="0" i="0" dirty="0">
              <a:solidFill>
                <a:srgbClr val="333333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目前為</a:t>
            </a:r>
            <a:r>
              <a:rPr lang="en-US" altLang="zh-TW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v5.1</a:t>
            </a:r>
            <a:r>
              <a:rPr lang="zh-TW" altLang="en-US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版本，</a:t>
            </a:r>
            <a:r>
              <a:rPr lang="en-US" altLang="zh-TW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v4.0</a:t>
            </a:r>
            <a:r>
              <a:rPr lang="zh-TW" altLang="en-US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以上版本擁有</a:t>
            </a:r>
            <a:r>
              <a:rPr lang="en-US" altLang="zh-TW" sz="1800" dirty="0" err="1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Lstm</a:t>
            </a:r>
            <a:r>
              <a:rPr lang="zh-TW" altLang="en-US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模型</a:t>
            </a:r>
            <a:endParaRPr lang="en-US" altLang="zh-TW" sz="1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每個版本不同，準確率不同，自訓練方式不同</a:t>
            </a:r>
            <a:endParaRPr lang="en-US" altLang="zh-TW" sz="1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zh-TW" altLang="en-US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    </a:t>
            </a:r>
            <a:r>
              <a:rPr lang="en-US" altLang="zh-TW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版本越高準確率越高</a:t>
            </a:r>
            <a:r>
              <a:rPr lang="en-US" altLang="zh-TW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Gitlab</a:t>
            </a:r>
          </a:p>
          <a:p>
            <a:pPr>
              <a:spcAft>
                <a:spcPts val="600"/>
              </a:spcAft>
            </a:pPr>
            <a:r>
              <a:rPr lang="en-US" altLang="zh-TW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    </a:t>
            </a:r>
            <a:r>
              <a:rPr lang="en-US" altLang="zh-TW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hlinkClick r:id="rId3"/>
              </a:rPr>
              <a:t>https://10.55.23.168:8088/hebe.chuang/word_recognition/</a:t>
            </a:r>
            <a:endParaRPr lang="en-US" altLang="zh-TW" sz="1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64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4B2A72E-A11C-323A-C591-BCDBBD9463E4}"/>
              </a:ext>
            </a:extLst>
          </p:cNvPr>
          <p:cNvSpPr txBox="1"/>
          <p:nvPr/>
        </p:nvSpPr>
        <p:spPr>
          <a:xfrm>
            <a:off x="3225801" y="110826"/>
            <a:ext cx="2150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kumimoji="1" lang="zh-TW" altLang="en-US" sz="3600" b="1" dirty="0">
                <a:solidFill>
                  <a:schemeClr val="accent1">
                    <a:lumMod val="75000"/>
                  </a:schemeClr>
                </a:solidFill>
                <a:ea typeface="DFPHeiMedium-B5" panose="020B0500000000000000" pitchFamily="34" charset="-120"/>
              </a:rPr>
              <a:t>辨識位置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161CFC7A-D458-18B0-7474-7A14008E1217}"/>
              </a:ext>
            </a:extLst>
          </p:cNvPr>
          <p:cNvCxnSpPr/>
          <p:nvPr/>
        </p:nvCxnSpPr>
        <p:spPr>
          <a:xfrm>
            <a:off x="1432280" y="720285"/>
            <a:ext cx="6002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9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45DD19C-652B-D449-B269-4A67A1512298}"/>
              </a:ext>
            </a:extLst>
          </p:cNvPr>
          <p:cNvSpPr txBox="1"/>
          <p:nvPr/>
        </p:nvSpPr>
        <p:spPr>
          <a:xfrm>
            <a:off x="3518115" y="110826"/>
            <a:ext cx="172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kumimoji="1" lang="zh-TW" altLang="en-US" sz="3600" b="1" dirty="0">
                <a:solidFill>
                  <a:schemeClr val="accent1">
                    <a:lumMod val="75000"/>
                  </a:schemeClr>
                </a:solidFill>
                <a:ea typeface="DFPHeiMedium-B5" panose="020B0500000000000000" pitchFamily="34" charset="-120"/>
              </a:rPr>
              <a:t>自訓練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00F4C40D-4FB0-C24D-8C38-B5117FB1BFCA}"/>
              </a:ext>
            </a:extLst>
          </p:cNvPr>
          <p:cNvCxnSpPr/>
          <p:nvPr/>
        </p:nvCxnSpPr>
        <p:spPr>
          <a:xfrm>
            <a:off x="1432280" y="720285"/>
            <a:ext cx="6002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資料庫圖表 2">
            <a:extLst>
              <a:ext uri="{FF2B5EF4-FFF2-40B4-BE49-F238E27FC236}">
                <a16:creationId xmlns:a16="http://schemas.microsoft.com/office/drawing/2014/main" id="{2392D997-CA9F-C481-7EA2-B7924ED6F0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4327349"/>
              </p:ext>
            </p:extLst>
          </p:nvPr>
        </p:nvGraphicFramePr>
        <p:xfrm>
          <a:off x="339824" y="839246"/>
          <a:ext cx="8191112" cy="403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6" name="群組 15">
            <a:extLst>
              <a:ext uri="{FF2B5EF4-FFF2-40B4-BE49-F238E27FC236}">
                <a16:creationId xmlns:a16="http://schemas.microsoft.com/office/drawing/2014/main" id="{2591ABA8-CB27-A6E7-62A3-72CDF9D14A60}"/>
              </a:ext>
            </a:extLst>
          </p:cNvPr>
          <p:cNvGrpSpPr/>
          <p:nvPr/>
        </p:nvGrpSpPr>
        <p:grpSpPr>
          <a:xfrm>
            <a:off x="1022045" y="3996036"/>
            <a:ext cx="3984027" cy="612577"/>
            <a:chOff x="1894978" y="2111573"/>
            <a:chExt cx="3984027" cy="61257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66FA75F-3187-A599-78A4-D655976BA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94978" y="2419350"/>
              <a:ext cx="742950" cy="304800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0B95799E-5366-4DAA-18BB-BBE332541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75337" y="2419350"/>
              <a:ext cx="742950" cy="304800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BED89F9D-14A8-F715-BAEC-62175E4D7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55696" y="2419350"/>
              <a:ext cx="742950" cy="304800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11265AF1-CB65-7842-8346-8F4724CD5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36055" y="2419350"/>
              <a:ext cx="742950" cy="304800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343AE79-7B7B-884C-D2E3-0F21C662C396}"/>
                </a:ext>
              </a:extLst>
            </p:cNvPr>
            <p:cNvSpPr/>
            <p:nvPr/>
          </p:nvSpPr>
          <p:spPr>
            <a:xfrm>
              <a:off x="1994583" y="2111573"/>
              <a:ext cx="543739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彩色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69CCD29-0877-C341-2781-30592183A21C}"/>
                </a:ext>
              </a:extLst>
            </p:cNvPr>
            <p:cNvSpPr/>
            <p:nvPr/>
          </p:nvSpPr>
          <p:spPr>
            <a:xfrm>
              <a:off x="2995012" y="2111573"/>
              <a:ext cx="723275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灰度化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2B5D305-78FD-8533-9496-CA813BB70F67}"/>
                </a:ext>
              </a:extLst>
            </p:cNvPr>
            <p:cNvSpPr/>
            <p:nvPr/>
          </p:nvSpPr>
          <p:spPr>
            <a:xfrm>
              <a:off x="4090918" y="2111573"/>
              <a:ext cx="723275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二值化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8438AE9-8916-679E-D9F3-4C990B3D2EE0}"/>
                </a:ext>
              </a:extLst>
            </p:cNvPr>
            <p:cNvSpPr/>
            <p:nvPr/>
          </p:nvSpPr>
          <p:spPr>
            <a:xfrm>
              <a:off x="5203599" y="2111573"/>
              <a:ext cx="543739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1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降噪</a:t>
              </a:r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DE3F00-FEFC-E437-5D29-BA693FF96935}"/>
              </a:ext>
            </a:extLst>
          </p:cNvPr>
          <p:cNvSpPr txBox="1"/>
          <p:nvPr/>
        </p:nvSpPr>
        <p:spPr>
          <a:xfrm>
            <a:off x="527431" y="1519639"/>
            <a:ext cx="3353615" cy="2385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80000" algn="l">
              <a:buFont typeface="Arial" panose="020B0604020202020204" pitchFamily="34" charset="0"/>
              <a:buChar char="•"/>
            </a:pPr>
            <a:r>
              <a:rPr lang="zh-TW" alt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至少為</a:t>
            </a:r>
            <a:r>
              <a:rPr lang="en-US" altLang="zh-TW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300 DPI</a:t>
            </a:r>
            <a:r>
              <a:rPr lang="zh-TW" alt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為最佳</a:t>
            </a:r>
            <a:endParaRPr lang="en-US" altLang="zh-TW" sz="1800" b="0" i="0" dirty="0">
              <a:solidFill>
                <a:srgbClr val="333333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indent="-180000" algn="l">
              <a:buFont typeface="Arial" panose="020B0604020202020204" pitchFamily="34" charset="0"/>
              <a:buChar char="•"/>
            </a:pPr>
            <a:endParaRPr lang="en-US" altLang="zh-TW" sz="1800" dirty="0">
              <a:solidFill>
                <a:srgbClr val="333333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indent="-180000" algn="l">
              <a:buFont typeface="Arial" panose="020B0604020202020204" pitchFamily="34" charset="0"/>
              <a:buChar char="•"/>
            </a:pPr>
            <a:endParaRPr lang="en-US" altLang="zh-TW" sz="1800" b="0" i="0" dirty="0">
              <a:solidFill>
                <a:srgbClr val="333333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indent="-180000" algn="l">
              <a:buFont typeface="Arial" panose="020B0604020202020204" pitchFamily="34" charset="0"/>
              <a:buChar char="•"/>
            </a:pPr>
            <a:endParaRPr lang="en-US" altLang="zh-TW" sz="1800" b="0" i="0" dirty="0">
              <a:solidFill>
                <a:srgbClr val="333333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indent="-180000" algn="l">
              <a:buFont typeface="Arial" panose="020B0604020202020204" pitchFamily="34" charset="0"/>
              <a:buChar char="•"/>
            </a:pPr>
            <a:endParaRPr lang="en-US" altLang="zh-TW" sz="1800" b="0" i="0" dirty="0">
              <a:solidFill>
                <a:srgbClr val="333333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indent="-180000" algn="l">
              <a:buFont typeface="Arial" panose="020B0604020202020204" pitchFamily="34" charset="0"/>
              <a:buChar char="•"/>
            </a:pPr>
            <a:endParaRPr lang="zh-TW" altLang="en-US" sz="1800" b="0" i="0" dirty="0">
              <a:solidFill>
                <a:srgbClr val="333333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indent="-1800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灰度图、二值化、去噪</a:t>
            </a:r>
            <a:endParaRPr lang="en-US" altLang="zh-TW" sz="1800" b="0" i="0" dirty="0">
              <a:solidFill>
                <a:srgbClr val="333333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indent="-180000">
              <a:buFont typeface="Arial" panose="020B0604020202020204" pitchFamily="34" charset="0"/>
              <a:buChar char="•"/>
            </a:pPr>
            <a:r>
              <a:rPr lang="zh-TW" altLang="en-US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白底黑字，字體清晰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27C673BD-51ED-D477-B5A9-625612A65FD3}"/>
              </a:ext>
            </a:extLst>
          </p:cNvPr>
          <p:cNvGrpSpPr/>
          <p:nvPr/>
        </p:nvGrpSpPr>
        <p:grpSpPr>
          <a:xfrm>
            <a:off x="1203649" y="2086523"/>
            <a:ext cx="4488024" cy="974500"/>
            <a:chOff x="1097075" y="1871452"/>
            <a:chExt cx="4488024" cy="974500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EDECEF53-4275-7E25-BEEB-08F0DB4E13DD}"/>
                </a:ext>
              </a:extLst>
            </p:cNvPr>
            <p:cNvSpPr txBox="1"/>
            <p:nvPr/>
          </p:nvSpPr>
          <p:spPr>
            <a:xfrm>
              <a:off x="2413192" y="2210028"/>
              <a:ext cx="3171907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magick</a:t>
              </a:r>
              <a:r>
                <a:rPr lang="en-US" altLang="zh-TW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TW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mogrify</a:t>
              </a:r>
              <a:r>
                <a:rPr lang="en-US" altLang="zh-TW" sz="1400" dirty="0">
                  <a:latin typeface="Arial" panose="020B0604020202020204" pitchFamily="34" charset="0"/>
                  <a:cs typeface="Arial" panose="020B0604020202020204" pitchFamily="34" charset="0"/>
                </a:rPr>
                <a:t> -set density 300 *.</a:t>
              </a:r>
              <a:r>
                <a:rPr lang="en-US" altLang="zh-TW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png</a:t>
              </a:r>
              <a:endParaRPr lang="zh-TW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17BE708D-1307-52ED-C460-329D77D05E4C}"/>
                </a:ext>
              </a:extLst>
            </p:cNvPr>
            <p:cNvGrpSpPr/>
            <p:nvPr/>
          </p:nvGrpSpPr>
          <p:grpSpPr>
            <a:xfrm>
              <a:off x="1097075" y="1871452"/>
              <a:ext cx="1243228" cy="974500"/>
              <a:chOff x="612523" y="1855822"/>
              <a:chExt cx="1243228" cy="974500"/>
            </a:xfrm>
          </p:grpSpPr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D7D282F5-8EFD-2A74-17A8-F3A5D5E01137}"/>
                  </a:ext>
                </a:extLst>
              </p:cNvPr>
              <p:cNvSpPr txBox="1"/>
              <p:nvPr/>
            </p:nvSpPr>
            <p:spPr>
              <a:xfrm>
                <a:off x="612523" y="2530240"/>
                <a:ext cx="1243228" cy="300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ImageMagick</a:t>
                </a:r>
                <a:endParaRPr lang="zh-TW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6" name="圖片 25">
                <a:extLst>
                  <a:ext uri="{FF2B5EF4-FFF2-40B4-BE49-F238E27FC236}">
                    <a16:creationId xmlns:a16="http://schemas.microsoft.com/office/drawing/2014/main" id="{B07D56EB-4D76-D2E3-98BE-D16083A347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2838" y="1855822"/>
                <a:ext cx="699135" cy="723605"/>
              </a:xfrm>
              <a:prstGeom prst="rect">
                <a:avLst/>
              </a:prstGeom>
            </p:spPr>
          </p:pic>
        </p:grpSp>
      </p:grpSp>
      <p:pic>
        <p:nvPicPr>
          <p:cNvPr id="29" name="圖片 28">
            <a:extLst>
              <a:ext uri="{FF2B5EF4-FFF2-40B4-BE49-F238E27FC236}">
                <a16:creationId xmlns:a16="http://schemas.microsoft.com/office/drawing/2014/main" id="{E53C550C-1EE6-B334-89CA-5BC22CB851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01746" y="2712273"/>
            <a:ext cx="2599348" cy="2326488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5AD51C19-B842-329F-6CBA-F35EBD511C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95328" y="1425752"/>
            <a:ext cx="3248672" cy="117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8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45DD19C-652B-D449-B269-4A67A1512298}"/>
              </a:ext>
            </a:extLst>
          </p:cNvPr>
          <p:cNvSpPr txBox="1"/>
          <p:nvPr/>
        </p:nvSpPr>
        <p:spPr>
          <a:xfrm>
            <a:off x="3518115" y="110826"/>
            <a:ext cx="172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kumimoji="1" lang="zh-TW" altLang="en-US" sz="3600" b="1" dirty="0">
                <a:solidFill>
                  <a:schemeClr val="accent1">
                    <a:lumMod val="75000"/>
                  </a:schemeClr>
                </a:solidFill>
                <a:ea typeface="DFPHeiMedium-B5" panose="020B0500000000000000" pitchFamily="34" charset="-120"/>
              </a:rPr>
              <a:t>自訓練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00F4C40D-4FB0-C24D-8C38-B5117FB1BFCA}"/>
              </a:ext>
            </a:extLst>
          </p:cNvPr>
          <p:cNvCxnSpPr/>
          <p:nvPr/>
        </p:nvCxnSpPr>
        <p:spPr>
          <a:xfrm>
            <a:off x="1432280" y="720285"/>
            <a:ext cx="6002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資料庫圖表 2">
            <a:extLst>
              <a:ext uri="{FF2B5EF4-FFF2-40B4-BE49-F238E27FC236}">
                <a16:creationId xmlns:a16="http://schemas.microsoft.com/office/drawing/2014/main" id="{2392D997-CA9F-C481-7EA2-B7924ED6F0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322902"/>
              </p:ext>
            </p:extLst>
          </p:nvPr>
        </p:nvGraphicFramePr>
        <p:xfrm>
          <a:off x="339824" y="839246"/>
          <a:ext cx="8191112" cy="403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0D033D98-FA1A-5278-557C-17BFFC7D5992}"/>
              </a:ext>
            </a:extLst>
          </p:cNvPr>
          <p:cNvSpPr txBox="1"/>
          <p:nvPr/>
        </p:nvSpPr>
        <p:spPr>
          <a:xfrm>
            <a:off x="471916" y="1452298"/>
            <a:ext cx="9280037" cy="2593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下載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jTessBoxEditor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      </a:t>
            </a:r>
            <a:r>
              <a:rPr lang="en-US" altLang="zh-TW" sz="1600" b="0" i="0" u="none" strike="noStrike" dirty="0">
                <a:solidFill>
                  <a:srgbClr val="2687FB"/>
                </a:solidFill>
                <a:effectLst/>
                <a:latin typeface="-apple-system"/>
                <a:hlinkClick r:id="rId8"/>
              </a:rPr>
              <a:t>https://sourceforge.net/projects/vietocr/files/jTessBoxEditor/</a:t>
            </a:r>
            <a:endParaRPr lang="en-US" altLang="zh-TW" sz="1600" b="0" i="0" u="none" strike="noStrike" dirty="0">
              <a:solidFill>
                <a:srgbClr val="2687FB"/>
              </a:solidFill>
              <a:effectLst/>
              <a:latin typeface="-apple-system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 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依赖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於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Java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運行環境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:</a:t>
            </a: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java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虛擬機器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Oracle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官方下載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JRE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或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JDK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均可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合併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tif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文件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: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把多檔案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(.jpg/.</a:t>
            </a:r>
            <a:r>
              <a:rPr kumimoji="0" lang="en-US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png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/…)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合併成一個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tif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檔，可以每一百個合成一個。 </a:t>
            </a:r>
            <a:endParaRPr lang="en-US" altLang="zh-TW" sz="1800" dirty="0">
              <a:solidFill>
                <a:prstClr val="black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選好保存 文件名為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: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7254E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[lang].[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7254E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fontname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C7254E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].exp[num].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7254E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tif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sz="1800" dirty="0">
              <a:solidFill>
                <a:prstClr val="black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sz="1800" dirty="0">
              <a:solidFill>
                <a:prstClr val="black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672E99D-42BF-7A57-632C-5243F8536F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892" y="3116450"/>
            <a:ext cx="3523379" cy="191622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595592C-49FB-126B-1C52-F145C38049E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75288" b="84203"/>
          <a:stretch/>
        </p:blipFill>
        <p:spPr>
          <a:xfrm>
            <a:off x="4779101" y="3316505"/>
            <a:ext cx="3077954" cy="110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0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45DD19C-652B-D449-B269-4A67A1512298}"/>
              </a:ext>
            </a:extLst>
          </p:cNvPr>
          <p:cNvSpPr txBox="1"/>
          <p:nvPr/>
        </p:nvSpPr>
        <p:spPr>
          <a:xfrm>
            <a:off x="3518115" y="110826"/>
            <a:ext cx="172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kumimoji="1" lang="zh-TW" altLang="en-US" sz="3600" b="1" dirty="0">
                <a:solidFill>
                  <a:schemeClr val="accent1">
                    <a:lumMod val="75000"/>
                  </a:schemeClr>
                </a:solidFill>
                <a:ea typeface="DFPHeiMedium-B5" panose="020B0500000000000000" pitchFamily="34" charset="-120"/>
              </a:rPr>
              <a:t>自訓練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00F4C40D-4FB0-C24D-8C38-B5117FB1BFCA}"/>
              </a:ext>
            </a:extLst>
          </p:cNvPr>
          <p:cNvCxnSpPr/>
          <p:nvPr/>
        </p:nvCxnSpPr>
        <p:spPr>
          <a:xfrm>
            <a:off x="1432280" y="720285"/>
            <a:ext cx="6002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14A9ED4A-CA15-E588-7E41-4246409AB6A6}"/>
              </a:ext>
            </a:extLst>
          </p:cNvPr>
          <p:cNvSpPr txBox="1"/>
          <p:nvPr/>
        </p:nvSpPr>
        <p:spPr>
          <a:xfrm>
            <a:off x="541175" y="1324729"/>
            <a:ext cx="660607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生成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.box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文件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: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此文件用來標記各文字矩形座標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使用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jTessBoxEditor.jar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修正標記文字座標與文字</a:t>
            </a:r>
            <a:endParaRPr lang="en-US" altLang="zh-TW" sz="1800" dirty="0">
              <a:solidFill>
                <a:prstClr val="black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sz="1800" dirty="0">
              <a:solidFill>
                <a:prstClr val="black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solidFill>
                <a:prstClr val="black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生成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.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lstmf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文件用於訓練 與 </a:t>
            </a:r>
            <a:r>
              <a:rPr lang="zh-TW" altLang="en-US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創建寫有 </a:t>
            </a:r>
            <a:r>
              <a:rPr lang="en-US" altLang="zh-TW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.</a:t>
            </a:r>
            <a:r>
              <a:rPr lang="en-US" altLang="zh-TW" sz="18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lstmf</a:t>
            </a:r>
            <a:r>
              <a:rPr lang="zh-TW" altLang="en-US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檔路徑的</a:t>
            </a:r>
            <a:r>
              <a:rPr lang="en-US" altLang="zh-TW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txt</a:t>
            </a:r>
            <a:r>
              <a:rPr lang="zh-TW" altLang="en-US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文件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1AAF72F1-1796-5140-5B5F-A0744B028E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6719457"/>
              </p:ext>
            </p:extLst>
          </p:nvPr>
        </p:nvGraphicFramePr>
        <p:xfrm>
          <a:off x="339824" y="839246"/>
          <a:ext cx="8191112" cy="403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E34E664A-CC48-D85A-900D-2453A829AF3C}"/>
              </a:ext>
            </a:extLst>
          </p:cNvPr>
          <p:cNvSpPr txBox="1"/>
          <p:nvPr/>
        </p:nvSpPr>
        <p:spPr>
          <a:xfrm>
            <a:off x="1175659" y="1761133"/>
            <a:ext cx="71939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it-IT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tesseract  chi_tra_eng.computer.exp1.tif chi_tra_eng.computer.exp1 -l chi_tra lstmbox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B713CE5-0AC3-A9E3-0FE1-3A803182C72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934"/>
          <a:stretch/>
        </p:blipFill>
        <p:spPr>
          <a:xfrm>
            <a:off x="1176704" y="2550131"/>
            <a:ext cx="3488602" cy="1739030"/>
          </a:xfrm>
          <a:prstGeom prst="rect">
            <a:avLst/>
          </a:prstGeom>
        </p:spPr>
      </p:pic>
      <p:grpSp>
        <p:nvGrpSpPr>
          <p:cNvPr id="24" name="群組 23">
            <a:extLst>
              <a:ext uri="{FF2B5EF4-FFF2-40B4-BE49-F238E27FC236}">
                <a16:creationId xmlns:a16="http://schemas.microsoft.com/office/drawing/2014/main" id="{0CC5D778-46B7-2A18-8B23-EE974717BB19}"/>
              </a:ext>
            </a:extLst>
          </p:cNvPr>
          <p:cNvGrpSpPr/>
          <p:nvPr/>
        </p:nvGrpSpPr>
        <p:grpSpPr>
          <a:xfrm>
            <a:off x="5358668" y="2621919"/>
            <a:ext cx="2101632" cy="1667242"/>
            <a:chOff x="5437503" y="2860299"/>
            <a:chExt cx="2101632" cy="1667242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F71BA4C0-06EC-98E4-0F7C-F6BE4D9CEF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7982" r="74893" b="56609"/>
            <a:stretch/>
          </p:blipFill>
          <p:spPr>
            <a:xfrm>
              <a:off x="5437503" y="2860299"/>
              <a:ext cx="2101632" cy="1667242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908056C-D221-555C-4AD3-7ED5FF180B63}"/>
                </a:ext>
              </a:extLst>
            </p:cNvPr>
            <p:cNvSpPr/>
            <p:nvPr/>
          </p:nvSpPr>
          <p:spPr>
            <a:xfrm>
              <a:off x="5667223" y="3083922"/>
              <a:ext cx="783772" cy="9679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A190193-BA03-3534-F529-C58E63427D63}"/>
                </a:ext>
              </a:extLst>
            </p:cNvPr>
            <p:cNvSpPr/>
            <p:nvPr/>
          </p:nvSpPr>
          <p:spPr>
            <a:xfrm>
              <a:off x="5704546" y="4207457"/>
              <a:ext cx="882865" cy="9679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A0372D8-4CD9-5991-A46C-D2126EE6C45C}"/>
                </a:ext>
              </a:extLst>
            </p:cNvPr>
            <p:cNvSpPr/>
            <p:nvPr/>
          </p:nvSpPr>
          <p:spPr>
            <a:xfrm>
              <a:off x="6788397" y="4068957"/>
              <a:ext cx="646331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1200" dirty="0">
                  <a:ln w="0"/>
                  <a:solidFill>
                    <a:srgbClr val="C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標誌行</a:t>
              </a:r>
              <a:endParaRPr lang="en-US" altLang="zh-TW" sz="12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4094C52-5724-81FD-1B3B-8DECA8B0FE5B}"/>
                </a:ext>
              </a:extLst>
            </p:cNvPr>
            <p:cNvSpPr/>
            <p:nvPr/>
          </p:nvSpPr>
          <p:spPr>
            <a:xfrm>
              <a:off x="6696860" y="3000569"/>
              <a:ext cx="646331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1200" dirty="0">
                  <a:ln w="0"/>
                  <a:solidFill>
                    <a:srgbClr val="C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</a:rPr>
                <a:t>文本行</a:t>
              </a:r>
              <a:endParaRPr lang="en-US" altLang="zh-TW" sz="12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50A20AA-6CB2-E768-2A10-F81B2400C24A}"/>
              </a:ext>
            </a:extLst>
          </p:cNvPr>
          <p:cNvSpPr txBox="1"/>
          <p:nvPr/>
        </p:nvSpPr>
        <p:spPr>
          <a:xfrm>
            <a:off x="1175659" y="4710560"/>
            <a:ext cx="71939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tesseract  chi_tra_eng.computer.exp1.tif chi_tra_eng.computer.exp1 -l </a:t>
            </a:r>
            <a:r>
              <a:rPr lang="en-US" altLang="zh-TW" dirty="0" err="1"/>
              <a:t>chi_tra</a:t>
            </a:r>
            <a:r>
              <a:rPr lang="en-US" altLang="zh-TW" dirty="0"/>
              <a:t> </a:t>
            </a:r>
            <a:r>
              <a:rPr lang="en-US" altLang="zh-TW" dirty="0" err="1"/>
              <a:t>lstm.train</a:t>
            </a:r>
            <a:endParaRPr lang="en-US" altLang="zh-TW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0C29A2F0-D8E1-1508-D4B3-C04DC9E389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9291" y="4323061"/>
            <a:ext cx="2194750" cy="3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45DD19C-652B-D449-B269-4A67A1512298}"/>
              </a:ext>
            </a:extLst>
          </p:cNvPr>
          <p:cNvSpPr txBox="1"/>
          <p:nvPr/>
        </p:nvSpPr>
        <p:spPr>
          <a:xfrm>
            <a:off x="3518115" y="110826"/>
            <a:ext cx="172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kumimoji="1" lang="zh-TW" altLang="en-US" sz="3600" b="1" dirty="0">
                <a:solidFill>
                  <a:schemeClr val="accent1">
                    <a:lumMod val="75000"/>
                  </a:schemeClr>
                </a:solidFill>
                <a:ea typeface="DFPHeiMedium-B5" panose="020B0500000000000000" pitchFamily="34" charset="-120"/>
              </a:rPr>
              <a:t>自訓練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00F4C40D-4FB0-C24D-8C38-B5117FB1BFCA}"/>
              </a:ext>
            </a:extLst>
          </p:cNvPr>
          <p:cNvCxnSpPr/>
          <p:nvPr/>
        </p:nvCxnSpPr>
        <p:spPr>
          <a:xfrm>
            <a:off x="1432280" y="720285"/>
            <a:ext cx="6002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資料庫圖表 2">
            <a:extLst>
              <a:ext uri="{FF2B5EF4-FFF2-40B4-BE49-F238E27FC236}">
                <a16:creationId xmlns:a16="http://schemas.microsoft.com/office/drawing/2014/main" id="{2392D997-CA9F-C481-7EA2-B7924ED6F0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3022136"/>
              </p:ext>
            </p:extLst>
          </p:nvPr>
        </p:nvGraphicFramePr>
        <p:xfrm>
          <a:off x="339824" y="839246"/>
          <a:ext cx="8191112" cy="403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2D5A98FB-3FE7-0A34-F067-2B52D067AB70}"/>
              </a:ext>
            </a:extLst>
          </p:cNvPr>
          <p:cNvSpPr txBox="1"/>
          <p:nvPr/>
        </p:nvSpPr>
        <p:spPr>
          <a:xfrm>
            <a:off x="597158" y="1389792"/>
            <a:ext cx="7399177" cy="324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下載已有</a:t>
            </a:r>
            <a:r>
              <a:rPr lang="en-US" altLang="zh-TW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.</a:t>
            </a:r>
            <a:r>
              <a:rPr lang="en-US" altLang="zh-TW" sz="18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traineddata</a:t>
            </a:r>
            <a:r>
              <a:rPr lang="zh-TW" altLang="en-US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文件繼續進行訓練</a:t>
            </a:r>
            <a:endParaRPr lang="en-US" altLang="zh-TW" sz="1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1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altLang="zh-TW" sz="1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altLang="zh-TW" sz="1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zh-TW" altLang="en-US" sz="1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提取</a:t>
            </a:r>
            <a:r>
              <a:rPr lang="en-US" altLang="zh-TW" sz="1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.</a:t>
            </a:r>
            <a:r>
              <a:rPr lang="en-US" altLang="zh-TW" sz="18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lstm</a:t>
            </a:r>
            <a:endParaRPr lang="en-US" altLang="zh-TW" sz="1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en-US" altLang="zh-TW" sz="1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12CFA4-D47C-0F1F-30FF-F75DCFC478C1}"/>
              </a:ext>
            </a:extLst>
          </p:cNvPr>
          <p:cNvSpPr txBox="1"/>
          <p:nvPr/>
        </p:nvSpPr>
        <p:spPr>
          <a:xfrm>
            <a:off x="5178788" y="1463665"/>
            <a:ext cx="38513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  <a:hlinkClick r:id="rId8"/>
              </a:rPr>
              <a:t>https://github.com/tesseract-ocr/tessdata_best</a:t>
            </a:r>
            <a:endParaRPr lang="en-US" altLang="zh-TW" sz="12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14195DD-611F-62CE-F830-C11B5152BFC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7936" b="-1"/>
          <a:stretch/>
        </p:blipFill>
        <p:spPr>
          <a:xfrm>
            <a:off x="835995" y="1924364"/>
            <a:ext cx="4000245" cy="1598443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B2CF3A79-0799-5AB7-0B70-922285F0F717}"/>
              </a:ext>
            </a:extLst>
          </p:cNvPr>
          <p:cNvGrpSpPr/>
          <p:nvPr/>
        </p:nvGrpSpPr>
        <p:grpSpPr>
          <a:xfrm>
            <a:off x="1023131" y="3720969"/>
            <a:ext cx="4511320" cy="723236"/>
            <a:chOff x="1023131" y="3179289"/>
            <a:chExt cx="4511320" cy="723236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36CC397-BB7A-17E2-5338-4F17433D48FC}"/>
                </a:ext>
              </a:extLst>
            </p:cNvPr>
            <p:cNvSpPr txBox="1"/>
            <p:nvPr/>
          </p:nvSpPr>
          <p:spPr>
            <a:xfrm>
              <a:off x="1023131" y="3594748"/>
              <a:ext cx="4511320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400" dirty="0" err="1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Combine_tessdata</a:t>
              </a:r>
              <a:r>
                <a:rPr lang="en-US" altLang="zh-TW" sz="14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 –e </a:t>
              </a:r>
              <a:r>
                <a:rPr lang="en-US" altLang="zh-TW" sz="1400" dirty="0" err="1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chi_tra.traineddata</a:t>
              </a:r>
              <a:r>
                <a:rPr lang="en-US" altLang="zh-TW" sz="14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 </a:t>
              </a:r>
              <a:r>
                <a:rPr lang="en-US" altLang="zh-TW" sz="1400" dirty="0" err="1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chi_tra.lstm</a:t>
              </a:r>
              <a:endParaRPr lang="en-US" altLang="zh-TW" sz="1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E7D83A6-05D4-BEFA-DF1D-D16A4A7DD6A7}"/>
                </a:ext>
              </a:extLst>
            </p:cNvPr>
            <p:cNvSpPr txBox="1"/>
            <p:nvPr/>
          </p:nvSpPr>
          <p:spPr>
            <a:xfrm>
              <a:off x="2154123" y="3179289"/>
              <a:ext cx="13639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(</a:t>
              </a:r>
              <a:r>
                <a:rPr lang="zh-TW" altLang="en-US" sz="1400" dirty="0">
                  <a:latin typeface="Arial" panose="020B0604020202020204" pitchFamily="34" charset="0"/>
                  <a:ea typeface="標楷體" panose="03000509000000000000" pitchFamily="65" charset="-120"/>
                  <a:cs typeface="Arial" panose="020B0604020202020204" pitchFamily="34" charset="0"/>
                </a:rPr>
                <a:t>至文件夾下</a:t>
              </a:r>
              <a:endParaRPr lang="en-US" altLang="zh-TW" sz="1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endParaRPr>
            </a:p>
          </p:txBody>
        </p:sp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5D684606-25FC-867D-B65E-0214E5F9AED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8877" t="11792" r="31633" b="40281"/>
          <a:stretch/>
        </p:blipFill>
        <p:spPr>
          <a:xfrm>
            <a:off x="5178788" y="1924364"/>
            <a:ext cx="3634704" cy="16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9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4838</TotalTime>
  <Words>1069</Words>
  <Application>Microsoft Office PowerPoint</Application>
  <PresentationFormat>如螢幕大小 (16:9)</PresentationFormat>
  <Paragraphs>184</Paragraphs>
  <Slides>12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-apple-system</vt:lpstr>
      <vt:lpstr>標楷體</vt:lpstr>
      <vt:lpstr>Arial</vt:lpstr>
      <vt:lpstr>Calibri</vt:lpstr>
      <vt:lpstr>Consolas</vt:lpstr>
      <vt:lpstr>Symbol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崇文 翁</dc:creator>
  <cp:lastModifiedBy>admin</cp:lastModifiedBy>
  <cp:revision>29</cp:revision>
  <dcterms:created xsi:type="dcterms:W3CDTF">2019-10-22T01:49:51Z</dcterms:created>
  <dcterms:modified xsi:type="dcterms:W3CDTF">2022-05-23T15:03:29Z</dcterms:modified>
</cp:coreProperties>
</file>