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1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5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7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0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24AEF22F-A82B-4A91-A397-CF8E61E675EC}"/>
              </a:ext>
            </a:extLst>
          </p:cNvPr>
          <p:cNvSpPr txBox="1"/>
          <p:nvPr/>
        </p:nvSpPr>
        <p:spPr>
          <a:xfrm>
            <a:off x="2187837" y="88500"/>
            <a:ext cx="700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EMVCS Main Display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(version of 4/7/20 1:30 PM MDT)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242F1-078E-428C-BBC2-4456BA773CA1}"/>
              </a:ext>
            </a:extLst>
          </p:cNvPr>
          <p:cNvSpPr txBox="1"/>
          <p:nvPr/>
        </p:nvSpPr>
        <p:spPr>
          <a:xfrm>
            <a:off x="3245671" y="616281"/>
            <a:ext cx="43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(updated presets based upon ICU doc input)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D55ADD-C059-445B-BC6A-9E3026E4372D}"/>
              </a:ext>
            </a:extLst>
          </p:cNvPr>
          <p:cNvGrpSpPr/>
          <p:nvPr/>
        </p:nvGrpSpPr>
        <p:grpSpPr>
          <a:xfrm>
            <a:off x="3511524" y="1598655"/>
            <a:ext cx="4576063" cy="3660689"/>
            <a:chOff x="2627972" y="1681962"/>
            <a:chExt cx="4576063" cy="366068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CC179-FB52-406F-BC18-2CE4E5CA2F03}"/>
                </a:ext>
              </a:extLst>
            </p:cNvPr>
            <p:cNvSpPr txBox="1"/>
            <p:nvPr/>
          </p:nvSpPr>
          <p:spPr>
            <a:xfrm>
              <a:off x="5627135" y="1700093"/>
              <a:ext cx="1576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</a:rPr>
                <a:t>Display</a:t>
              </a:r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 Current Value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or ‘PRESET #’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EFD72C2-E4FB-4566-980D-DADCB97FF855}"/>
                </a:ext>
              </a:extLst>
            </p:cNvPr>
            <p:cNvGrpSpPr/>
            <p:nvPr/>
          </p:nvGrpSpPr>
          <p:grpSpPr>
            <a:xfrm>
              <a:off x="6087182" y="2874919"/>
              <a:ext cx="813043" cy="1201186"/>
              <a:chOff x="4086983" y="2026779"/>
              <a:chExt cx="813043" cy="1201186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34E751-98A8-439F-9E1E-7127BC89C48D}"/>
                  </a:ext>
                </a:extLst>
              </p:cNvPr>
              <p:cNvSpPr txBox="1"/>
              <p:nvPr/>
            </p:nvSpPr>
            <p:spPr>
              <a:xfrm>
                <a:off x="4132138" y="2026779"/>
                <a:ext cx="7295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PRESET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26FC0EB-8DC4-4CB1-A1F0-805930A9E104}"/>
                  </a:ext>
                </a:extLst>
              </p:cNvPr>
              <p:cNvGrpSpPr/>
              <p:nvPr/>
            </p:nvGrpSpPr>
            <p:grpSpPr>
              <a:xfrm>
                <a:off x="4086983" y="2172719"/>
                <a:ext cx="813043" cy="1055246"/>
                <a:chOff x="4098988" y="2142928"/>
                <a:chExt cx="813043" cy="1055246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12986567-B9BA-41A1-8BA3-DF25F57BD667}"/>
                    </a:ext>
                  </a:extLst>
                </p:cNvPr>
                <p:cNvSpPr/>
                <p:nvPr/>
              </p:nvSpPr>
              <p:spPr>
                <a:xfrm>
                  <a:off x="4147463" y="2253495"/>
                  <a:ext cx="715704" cy="9446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29DDCC0-F551-42C5-A1C9-6F660F6E151D}"/>
                    </a:ext>
                  </a:extLst>
                </p:cNvPr>
                <p:cNvSpPr txBox="1"/>
                <p:nvPr/>
              </p:nvSpPr>
              <p:spPr>
                <a:xfrm>
                  <a:off x="4098988" y="2142928"/>
                  <a:ext cx="81304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>
                      <a:solidFill>
                        <a:srgbClr val="00B050"/>
                      </a:solidFill>
                      <a:latin typeface="DSEG7 Classic" panose="02000503000000000000" pitchFamily="2" charset="0"/>
                    </a:rPr>
                    <a:t>3</a:t>
                  </a:r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2C8985-2D22-4DCB-92EC-BB795B4B92AA}"/>
                </a:ext>
              </a:extLst>
            </p:cNvPr>
            <p:cNvSpPr txBox="1"/>
            <p:nvPr/>
          </p:nvSpPr>
          <p:spPr>
            <a:xfrm>
              <a:off x="6489518" y="4574628"/>
              <a:ext cx="697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SILENCE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03A3E4-8FC2-425D-829D-E03F6A4D4010}"/>
                </a:ext>
              </a:extLst>
            </p:cNvPr>
            <p:cNvSpPr txBox="1"/>
            <p:nvPr/>
          </p:nvSpPr>
          <p:spPr>
            <a:xfrm>
              <a:off x="2632692" y="3061414"/>
              <a:ext cx="720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UNLOCK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B82A2-3213-4B0F-9303-8CE61DF0B713}"/>
                </a:ext>
              </a:extLst>
            </p:cNvPr>
            <p:cNvSpPr txBox="1"/>
            <p:nvPr/>
          </p:nvSpPr>
          <p:spPr>
            <a:xfrm>
              <a:off x="2728894" y="3995255"/>
              <a:ext cx="518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LOCK</a:t>
              </a:r>
            </a:p>
          </p:txBody>
        </p:sp>
        <p:pic>
          <p:nvPicPr>
            <p:cNvPr id="62" name="Picture 61" descr="A picture containing indoor, black, white, sitting&#10;&#10;Description automatically generated">
              <a:extLst>
                <a:ext uri="{FF2B5EF4-FFF2-40B4-BE49-F238E27FC236}">
                  <a16:creationId xmlns:a16="http://schemas.microsoft.com/office/drawing/2014/main" id="{1F202280-3DCB-4D9F-9766-16E2192C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617" y="3506214"/>
              <a:ext cx="252765" cy="332102"/>
            </a:xfrm>
            <a:prstGeom prst="rect">
              <a:avLst/>
            </a:prstGeom>
          </p:spPr>
        </p:pic>
        <p:pic>
          <p:nvPicPr>
            <p:cNvPr id="63" name="Picture 6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AF8D0A-F69C-46D7-AD85-E6ABFF5CF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344" y="3268527"/>
              <a:ext cx="210782" cy="216771"/>
            </a:xfrm>
            <a:prstGeom prst="rect">
              <a:avLst/>
            </a:prstGeom>
            <a:effectLst>
              <a:innerShdw blurRad="114300">
                <a:srgbClr val="FF0000"/>
              </a:innerShdw>
            </a:effectLst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F1D9F56-D583-4B11-9504-8F240AC330F7}"/>
                </a:ext>
              </a:extLst>
            </p:cNvPr>
            <p:cNvSpPr/>
            <p:nvPr/>
          </p:nvSpPr>
          <p:spPr>
            <a:xfrm>
              <a:off x="2943595" y="3328623"/>
              <a:ext cx="71674" cy="6646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977D2A9-FDF0-42F7-94E3-0018AC431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281" y="3892123"/>
              <a:ext cx="138150" cy="174899"/>
            </a:xfrm>
            <a:prstGeom prst="rect">
              <a:avLst/>
            </a:prstGeom>
            <a:effectLst>
              <a:innerShdw blurRad="114300">
                <a:srgbClr val="00B050"/>
              </a:innerShdw>
            </a:effec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E15AF23-643E-4250-AB64-E04E83D6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1201" y="4784888"/>
              <a:ext cx="432568" cy="433143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879C77A-8082-44C1-956C-BA3507567C58}"/>
                </a:ext>
              </a:extLst>
            </p:cNvPr>
            <p:cNvSpPr/>
            <p:nvPr/>
          </p:nvSpPr>
          <p:spPr>
            <a:xfrm>
              <a:off x="2627972" y="1681962"/>
              <a:ext cx="4536152" cy="366068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0F7F6C3-007E-40B7-8501-A459EBE4E475}"/>
                </a:ext>
              </a:extLst>
            </p:cNvPr>
            <p:cNvGrpSpPr/>
            <p:nvPr/>
          </p:nvGrpSpPr>
          <p:grpSpPr>
            <a:xfrm>
              <a:off x="6074795" y="2129465"/>
              <a:ext cx="801042" cy="791092"/>
              <a:chOff x="8960936" y="802482"/>
              <a:chExt cx="801042" cy="791092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6B6A8EA-4AF4-4913-BCA6-343EFDE97B1E}"/>
                  </a:ext>
                </a:extLst>
              </p:cNvPr>
              <p:cNvSpPr/>
              <p:nvPr/>
            </p:nvSpPr>
            <p:spPr>
              <a:xfrm>
                <a:off x="8960936" y="802482"/>
                <a:ext cx="801042" cy="791092"/>
              </a:xfrm>
              <a:prstGeom prst="ellipse">
                <a:avLst/>
              </a:prstGeom>
              <a:solidFill>
                <a:schemeClr val="accent1">
                  <a:alpha val="27000"/>
                </a:schemeClr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Turn to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</a:p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Value or </a:t>
                </a:r>
                <a:r>
                  <a:rPr lang="en-US" sz="800" b="1" dirty="0">
                    <a:solidFill>
                      <a:schemeClr val="accent1">
                        <a:lumMod val="50000"/>
                      </a:schemeClr>
                    </a:solidFill>
                  </a:rPr>
                  <a:t>PRESET #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0150D69-9F79-46E9-9DEF-B67D12EF222C}"/>
                  </a:ext>
                </a:extLst>
              </p:cNvPr>
              <p:cNvCxnSpPr>
                <a:cxnSpLocks/>
                <a:endCxn id="108" idx="7"/>
              </p:cNvCxnSpPr>
              <p:nvPr/>
            </p:nvCxnSpPr>
            <p:spPr>
              <a:xfrm flipV="1">
                <a:off x="9575947" y="918335"/>
                <a:ext cx="68721" cy="73183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D96D1C2-A2E4-4B63-8582-BDFD0CA92A10}"/>
                </a:ext>
              </a:extLst>
            </p:cNvPr>
            <p:cNvSpPr/>
            <p:nvPr/>
          </p:nvSpPr>
          <p:spPr>
            <a:xfrm>
              <a:off x="5629829" y="2435578"/>
              <a:ext cx="107006" cy="1043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9101A8-687D-4FD4-8554-7A7864BD24EA}"/>
                </a:ext>
              </a:extLst>
            </p:cNvPr>
            <p:cNvSpPr txBox="1"/>
            <p:nvPr/>
          </p:nvSpPr>
          <p:spPr>
            <a:xfrm>
              <a:off x="5510228" y="2252051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Meas.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108F7D9-AA9F-459D-BCB4-5B0F4CD4B5AB}"/>
                </a:ext>
              </a:extLst>
            </p:cNvPr>
            <p:cNvSpPr/>
            <p:nvPr/>
          </p:nvSpPr>
          <p:spPr>
            <a:xfrm>
              <a:off x="5635365" y="2636652"/>
              <a:ext cx="107006" cy="104345"/>
            </a:xfrm>
            <a:prstGeom prst="ellipse">
              <a:avLst/>
            </a:prstGeom>
            <a:solidFill>
              <a:srgbClr val="FFFF0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9B6B5DC-B027-4299-AC34-42A21BD9BE39}"/>
                </a:ext>
              </a:extLst>
            </p:cNvPr>
            <p:cNvSpPr txBox="1"/>
            <p:nvPr/>
          </p:nvSpPr>
          <p:spPr>
            <a:xfrm>
              <a:off x="5517624" y="2673473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Comp.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34AB00-8F47-4095-8E17-541CAD47CEAC}"/>
                </a:ext>
              </a:extLst>
            </p:cNvPr>
            <p:cNvGrpSpPr/>
            <p:nvPr/>
          </p:nvGrpSpPr>
          <p:grpSpPr>
            <a:xfrm>
              <a:off x="2762305" y="1783664"/>
              <a:ext cx="2809632" cy="1154794"/>
              <a:chOff x="844760" y="968181"/>
              <a:chExt cx="2809632" cy="115479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0738E82-37E6-46E7-AE27-2FD73F2812C9}"/>
                  </a:ext>
                </a:extLst>
              </p:cNvPr>
              <p:cNvSpPr/>
              <p:nvPr/>
            </p:nvSpPr>
            <p:spPr>
              <a:xfrm>
                <a:off x="844760" y="968181"/>
                <a:ext cx="2809632" cy="11547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753827F-B33F-4D9B-9709-08C220EAFB29}"/>
                  </a:ext>
                </a:extLst>
              </p:cNvPr>
              <p:cNvSpPr/>
              <p:nvPr/>
            </p:nvSpPr>
            <p:spPr>
              <a:xfrm>
                <a:off x="953596" y="1100131"/>
                <a:ext cx="2309237" cy="65242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8ECD653-2669-49A5-9DD3-8549FC5C538E}"/>
                  </a:ext>
                </a:extLst>
              </p:cNvPr>
              <p:cNvSpPr/>
              <p:nvPr/>
            </p:nvSpPr>
            <p:spPr>
              <a:xfrm>
                <a:off x="953596" y="1100131"/>
                <a:ext cx="2577628" cy="4622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RR:20   I/E: 1:3 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5D10FE3-1470-4C4D-818D-30E02E1BE620}"/>
                  </a:ext>
                </a:extLst>
              </p:cNvPr>
              <p:cNvSpPr/>
              <p:nvPr/>
            </p:nvSpPr>
            <p:spPr>
              <a:xfrm>
                <a:off x="953596" y="1561231"/>
                <a:ext cx="2577628" cy="4285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PIP: 30  TV: 350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B3FF4DE-6ADF-488D-82DF-09160A784D77}"/>
                </a:ext>
              </a:extLst>
            </p:cNvPr>
            <p:cNvSpPr/>
            <p:nvPr/>
          </p:nvSpPr>
          <p:spPr>
            <a:xfrm>
              <a:off x="6595535" y="4162524"/>
              <a:ext cx="448316" cy="441506"/>
            </a:xfrm>
            <a:prstGeom prst="ellipse">
              <a:avLst/>
            </a:prstGeom>
            <a:solidFill>
              <a:srgbClr val="FF0000"/>
            </a:solidFill>
            <a:ln w="444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809E81-5DDC-4396-AF17-42AAA8BD9355}"/>
                </a:ext>
              </a:extLst>
            </p:cNvPr>
            <p:cNvGrpSpPr/>
            <p:nvPr/>
          </p:nvGrpSpPr>
          <p:grpSpPr>
            <a:xfrm>
              <a:off x="3343674" y="2982101"/>
              <a:ext cx="1136479" cy="1283211"/>
              <a:chOff x="1474814" y="1980942"/>
              <a:chExt cx="1136479" cy="128321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2D19BA-4195-4F16-8F8F-55D637065EDB}"/>
                  </a:ext>
                </a:extLst>
              </p:cNvPr>
              <p:cNvSpPr txBox="1"/>
              <p:nvPr/>
            </p:nvSpPr>
            <p:spPr>
              <a:xfrm>
                <a:off x="1474814" y="1980942"/>
                <a:ext cx="1136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Set</a:t>
                </a:r>
                <a:r>
                  <a:rPr lang="en-US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 New Value</a:t>
                </a:r>
              </a:p>
              <a:p>
                <a:pPr algn="ctr"/>
                <a:r>
                  <a:rPr lang="en-US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or PRESET #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4414217-828D-4758-B5B5-22A76B39D320}"/>
                  </a:ext>
                </a:extLst>
              </p:cNvPr>
              <p:cNvGrpSpPr/>
              <p:nvPr/>
            </p:nvGrpSpPr>
            <p:grpSpPr>
              <a:xfrm>
                <a:off x="1651946" y="2473061"/>
                <a:ext cx="801042" cy="791092"/>
                <a:chOff x="9999383" y="841052"/>
                <a:chExt cx="801042" cy="791092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0709C04-5DFC-4F5C-A3AB-A3F6DDC8A496}"/>
                    </a:ext>
                  </a:extLst>
                </p:cNvPr>
                <p:cNvSpPr/>
                <p:nvPr/>
              </p:nvSpPr>
              <p:spPr>
                <a:xfrm>
                  <a:off x="9999383" y="841052"/>
                  <a:ext cx="801042" cy="791092"/>
                </a:xfrm>
                <a:prstGeom prst="ellipse">
                  <a:avLst/>
                </a:prstGeom>
                <a:solidFill>
                  <a:schemeClr val="accent1">
                    <a:alpha val="27000"/>
                  </a:schemeClr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Turn to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Change</a:t>
                  </a:r>
                </a:p>
                <a:p>
                  <a:pPr algn="ctr"/>
                  <a:r>
                    <a:rPr lang="en-US" sz="9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Value or </a:t>
                  </a:r>
                  <a:r>
                    <a:rPr lang="en-US" sz="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PRESET #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76633FF-C85B-4C2B-B99F-F9F50A5D1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09688" y="944051"/>
                  <a:ext cx="68721" cy="73183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2490215-DF54-4D70-92E3-D1EC6993C59C}"/>
                </a:ext>
              </a:extLst>
            </p:cNvPr>
            <p:cNvGrpSpPr/>
            <p:nvPr/>
          </p:nvGrpSpPr>
          <p:grpSpPr>
            <a:xfrm>
              <a:off x="4540932" y="2948116"/>
              <a:ext cx="1314784" cy="1532045"/>
              <a:chOff x="2625354" y="1973653"/>
              <a:chExt cx="1314784" cy="153204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7444427-08F5-40A5-A0BB-4EA06E5D0878}"/>
                  </a:ext>
                </a:extLst>
              </p:cNvPr>
              <p:cNvSpPr txBox="1"/>
              <p:nvPr/>
            </p:nvSpPr>
            <p:spPr>
              <a:xfrm>
                <a:off x="2751849" y="1973653"/>
                <a:ext cx="980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New Value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64EA39F-D506-4490-96C1-5AC03E3573BE}"/>
                  </a:ext>
                </a:extLst>
              </p:cNvPr>
              <p:cNvGrpSpPr/>
              <p:nvPr/>
            </p:nvGrpSpPr>
            <p:grpSpPr>
              <a:xfrm>
                <a:off x="2625354" y="2132526"/>
                <a:ext cx="1314784" cy="646331"/>
                <a:chOff x="2652050" y="2012392"/>
                <a:chExt cx="1314784" cy="646331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01079FA-32FB-4FFD-9CF5-8C051B4677AC}"/>
                    </a:ext>
                  </a:extLst>
                </p:cNvPr>
                <p:cNvSpPr/>
                <p:nvPr/>
              </p:nvSpPr>
              <p:spPr>
                <a:xfrm>
                  <a:off x="2758416" y="2142928"/>
                  <a:ext cx="1064061" cy="4616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DFDECE3-C2B5-4599-A396-9AA02330FD3C}"/>
                    </a:ext>
                  </a:extLst>
                </p:cNvPr>
                <p:cNvSpPr txBox="1"/>
                <p:nvPr/>
              </p:nvSpPr>
              <p:spPr>
                <a:xfrm>
                  <a:off x="2652050" y="2012392"/>
                  <a:ext cx="131478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rgbClr val="FF0000"/>
                      </a:solidFill>
                      <a:latin typeface="DSEG7 Classic" panose="02000503000000000000" pitchFamily="2" charset="0"/>
                    </a:rPr>
                    <a:t>---</a:t>
                  </a:r>
                </a:p>
              </p:txBody>
            </p:sp>
          </p:grp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D0AD999-0218-4B5F-81D4-1307D4526CEF}"/>
                  </a:ext>
                </a:extLst>
              </p:cNvPr>
              <p:cNvSpPr/>
              <p:nvPr/>
            </p:nvSpPr>
            <p:spPr>
              <a:xfrm>
                <a:off x="3314658" y="2804286"/>
                <a:ext cx="436520" cy="43487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F96048-A27E-4786-B748-E9D0B464A18C}"/>
                  </a:ext>
                </a:extLst>
              </p:cNvPr>
              <p:cNvSpPr txBox="1"/>
              <p:nvPr/>
            </p:nvSpPr>
            <p:spPr>
              <a:xfrm>
                <a:off x="2656744" y="3228699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C52F660-D2C8-4772-BBD0-0CCBC77CB433}"/>
                  </a:ext>
                </a:extLst>
              </p:cNvPr>
              <p:cNvSpPr txBox="1"/>
              <p:nvPr/>
            </p:nvSpPr>
            <p:spPr>
              <a:xfrm>
                <a:off x="3235883" y="3227965"/>
                <a:ext cx="683200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CANCEL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CAB341B-B447-4985-A4D5-AB25C24B52F8}"/>
                  </a:ext>
                </a:extLst>
              </p:cNvPr>
              <p:cNvSpPr/>
              <p:nvPr/>
            </p:nvSpPr>
            <p:spPr>
              <a:xfrm>
                <a:off x="2723244" y="2811654"/>
                <a:ext cx="436520" cy="43487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C7C0A39-DF22-489D-9F0F-CB16280BB9CC}"/>
                </a:ext>
              </a:extLst>
            </p:cNvPr>
            <p:cNvSpPr/>
            <p:nvPr/>
          </p:nvSpPr>
          <p:spPr>
            <a:xfrm>
              <a:off x="6601433" y="4791794"/>
              <a:ext cx="436520" cy="4348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55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75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DSEG7 Classic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Bennett</dc:creator>
  <cp:lastModifiedBy>John Bennett</cp:lastModifiedBy>
  <cp:revision>73</cp:revision>
  <cp:lastPrinted>2020-03-30T23:04:21Z</cp:lastPrinted>
  <dcterms:created xsi:type="dcterms:W3CDTF">2020-03-28T15:57:39Z</dcterms:created>
  <dcterms:modified xsi:type="dcterms:W3CDTF">2020-04-08T22:12:05Z</dcterms:modified>
</cp:coreProperties>
</file>