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8"/>
    <p:restoredTop sz="94676"/>
  </p:normalViewPr>
  <p:slideViewPr>
    <p:cSldViewPr snapToGrid="0" snapToObjects="1">
      <p:cViewPr>
        <p:scale>
          <a:sx n="77" d="100"/>
          <a:sy n="77" d="100"/>
        </p:scale>
        <p:origin x="133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2CE-0DB6-3D47-93A9-5C013634713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215C-E0A5-6141-8078-B0007059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4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Safety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01/31/2017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1" y="2286829"/>
            <a:ext cx="1754529" cy="10185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“Description”</a:t>
            </a:r>
          </a:p>
          <a:p>
            <a:pPr algn="ctr"/>
            <a:r>
              <a:rPr lang="en-US" dirty="0" smtClean="0"/>
              <a:t>“user reviews”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265" y="1851567"/>
            <a:ext cx="1261641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24465" y="2286829"/>
            <a:ext cx="2458656" cy="1282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ALM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Our own model     (Similarity, KNN, Naive Bayes</a:t>
            </a:r>
            <a:r>
              <a:rPr lang="is-IS" dirty="0" smtClean="0"/>
              <a:t>….</a:t>
            </a:r>
            <a:r>
              <a:rPr lang="en-US" dirty="0" smtClean="0"/>
              <a:t>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0468" y="1345310"/>
            <a:ext cx="167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Text Classification 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73696" y="2776107"/>
            <a:ext cx="1516283" cy="79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Rating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76951" y="4231374"/>
            <a:ext cx="2152890" cy="8275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iOS Rating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Android Rating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32579" y="3676038"/>
            <a:ext cx="0" cy="50928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12659" y="3413375"/>
            <a:ext cx="1796005" cy="927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Mturk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Reinforcement experiment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1412" y="3600931"/>
            <a:ext cx="16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Non-consistent</a:t>
            </a:r>
          </a:p>
          <a:p>
            <a:pPr algn="ctr"/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49965" y="5390628"/>
            <a:ext cx="2401920" cy="11733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Variable</a:t>
            </a:r>
          </a:p>
          <a:p>
            <a:pPr algn="ctr"/>
            <a:r>
              <a:rPr lang="en-US" dirty="0" smtClean="0"/>
              <a:t>(Version, Popularity, developer</a:t>
            </a:r>
            <a:r>
              <a:rPr lang="is-IS" dirty="0" smtClean="0"/>
              <a:t>…)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8491" y="4978319"/>
            <a:ext cx="1261641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97283" y="1140118"/>
            <a:ext cx="1542122" cy="7902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829800" y="3781648"/>
            <a:ext cx="1877786" cy="8073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Gap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734569" y="5123122"/>
            <a:ext cx="2122714" cy="1098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Model (Text input </a:t>
            </a:r>
            <a:r>
              <a:rPr lang="en-US" smtClean="0"/>
              <a:t>+ numeric input)</a:t>
            </a:r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658671" y="3188963"/>
            <a:ext cx="353523" cy="112299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9214586" y="3935971"/>
            <a:ext cx="353523" cy="145465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14800" y="1806975"/>
            <a:ext cx="368321" cy="4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63072" y="2944900"/>
            <a:ext cx="4732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46495" y="3305401"/>
            <a:ext cx="4732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18428" y="470237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40181" y="784993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340530" y="327776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</a:p>
          <a:p>
            <a:endParaRPr lang="en-US"/>
          </a:p>
        </p:txBody>
      </p:sp>
      <p:sp>
        <p:nvSpPr>
          <p:cNvPr id="50" name="U-Turn Arrow 49"/>
          <p:cNvSpPr/>
          <p:nvPr/>
        </p:nvSpPr>
        <p:spPr>
          <a:xfrm flipH="1">
            <a:off x="3436576" y="588866"/>
            <a:ext cx="4676643" cy="2778459"/>
          </a:xfrm>
          <a:prstGeom prst="uturnArrow">
            <a:avLst>
              <a:gd name="adj1" fmla="val 1518"/>
              <a:gd name="adj2" fmla="val 5225"/>
              <a:gd name="adj3" fmla="val 15731"/>
              <a:gd name="adj4" fmla="val 43750"/>
              <a:gd name="adj5" fmla="val 546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6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apps get overrating more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885537"/>
              </p:ext>
            </p:extLst>
          </p:nvPr>
        </p:nvGraphicFramePr>
        <p:xfrm>
          <a:off x="838200" y="1825625"/>
          <a:ext cx="9497291" cy="302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02971"/>
                <a:gridCol w="1856509"/>
                <a:gridCol w="2355273"/>
                <a:gridCol w="157941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 Level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popular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popular%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unpopular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unpopular%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1.0%</a:t>
                      </a:r>
                    </a:p>
                  </a:txBody>
                  <a:tcPr marL="12700" marR="12700" marT="12700" marB="0" anchor="b"/>
                </a:tc>
              </a:tr>
              <a:tr h="439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89.3%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583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overrate%: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9.3%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4.0%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Donut 4"/>
          <p:cNvSpPr/>
          <p:nvPr/>
        </p:nvSpPr>
        <p:spPr>
          <a:xfrm>
            <a:off x="5050948" y="3013362"/>
            <a:ext cx="837233" cy="1544781"/>
          </a:xfrm>
          <a:prstGeom prst="donut">
            <a:avLst>
              <a:gd name="adj" fmla="val 3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9042023" y="3013362"/>
            <a:ext cx="948069" cy="1452014"/>
          </a:xfrm>
          <a:prstGeom prst="donut">
            <a:avLst>
              <a:gd name="adj" fmla="val 3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-Over rate: ‘gambling’ content, over rate? </a:t>
            </a:r>
            <a:br>
              <a:rPr lang="en-US" dirty="0" smtClean="0"/>
            </a:br>
            <a:r>
              <a:rPr lang="en-US" dirty="0" smtClean="0"/>
              <a:t>-over rate: high version tent to over rate, reason?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63990"/>
              </p:ext>
            </p:extLst>
          </p:nvPr>
        </p:nvGraphicFramePr>
        <p:xfrm>
          <a:off x="838199" y="1825623"/>
          <a:ext cx="10758055" cy="417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11"/>
                <a:gridCol w="1218962"/>
                <a:gridCol w="1289833"/>
                <a:gridCol w="963831"/>
                <a:gridCol w="3373409"/>
                <a:gridCol w="1793009"/>
              </a:tblGrid>
              <a:tr h="643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GameName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MTLevel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Apple Level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Rating Diff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Rating 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Version </a:t>
                      </a:r>
                    </a:p>
                  </a:txBody>
                  <a:tcPr marL="12700" marR="12700" marT="12700" marB="0" anchor="ctr"/>
                </a:tc>
              </a:tr>
              <a:tr h="643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Panda vs Aliens - Impossible Fight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'1.1'</a:t>
                      </a:r>
                    </a:p>
                  </a:txBody>
                  <a:tcPr marL="12700" marR="12700" marT="12700" marB="0" anchor="ctr"/>
                </a:tc>
              </a:tr>
              <a:tr h="9574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Quadropus Rampage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'Frequent/Intense Cartoon or Fantasy ViolenceInfrequent/Mild Profanity or Crude Humor'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'2.0.50'</a:t>
                      </a:r>
                    </a:p>
                  </a:txBody>
                  <a:tcPr marL="12700" marR="12700" marT="12700" marB="0" anchor="ctr"/>
                </a:tc>
              </a:tr>
              <a:tr h="643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Pancake Maker - Breakfast Chef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'Infrequent/Mild Simulated Gambling'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'1.1'</a:t>
                      </a:r>
                    </a:p>
                  </a:txBody>
                  <a:tcPr marL="12700" marR="12700" marT="12700" marB="0" anchor="ctr"/>
                </a:tc>
              </a:tr>
              <a:tr h="643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Quado Games - free family games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'Infrequent/Mild Simulated Gambling'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'4.0615'</a:t>
                      </a:r>
                    </a:p>
                  </a:txBody>
                  <a:tcPr marL="12700" marR="12700" marT="12700" marB="0" anchor="ctr"/>
                </a:tc>
              </a:tr>
              <a:tr h="643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DIFFERENCES Free for iPhone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'Infrequent/Mild Sexual Content and Nudity'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'1.1'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Free/Paid app variable missing</a:t>
            </a:r>
          </a:p>
          <a:p>
            <a:endParaRPr lang="en-US" dirty="0" smtClean="0"/>
          </a:p>
          <a:p>
            <a:r>
              <a:rPr lang="en-US" dirty="0" smtClean="0"/>
              <a:t>Developer variable, where and how to find? </a:t>
            </a:r>
          </a:p>
          <a:p>
            <a:endParaRPr lang="en-US" dirty="0"/>
          </a:p>
          <a:p>
            <a:r>
              <a:rPr lang="en-US" dirty="0" smtClean="0"/>
              <a:t>Next step: </a:t>
            </a:r>
          </a:p>
          <a:p>
            <a:r>
              <a:rPr lang="en-US" dirty="0" smtClean="0"/>
              <a:t>Compare policy with actual rating? </a:t>
            </a:r>
          </a:p>
          <a:p>
            <a:r>
              <a:rPr lang="en-US" dirty="0" err="1" smtClean="0"/>
              <a:t>Mturk</a:t>
            </a:r>
            <a:r>
              <a:rPr lang="en-US" dirty="0" smtClean="0"/>
              <a:t>: data –more not 4+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- full information game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- Android, </a:t>
            </a:r>
            <a:r>
              <a:rPr lang="en-US" dirty="0" err="1" smtClean="0"/>
              <a:t>ios</a:t>
            </a:r>
            <a:r>
              <a:rPr lang="en-US" smtClean="0"/>
              <a:t> pair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63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Model:  find inconsistency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www paper: ALM () </a:t>
            </a:r>
          </a:p>
          <a:p>
            <a:r>
              <a:rPr lang="en-US" dirty="0" smtClean="0"/>
              <a:t>2. name, description(</a:t>
            </a:r>
            <a:r>
              <a:rPr lang="en-US" dirty="0" smtClean="0">
                <a:solidFill>
                  <a:srgbClr val="FF0000"/>
                </a:solidFill>
              </a:rPr>
              <a:t>similarity- program efficiency</a:t>
            </a:r>
            <a:r>
              <a:rPr lang="en-US" dirty="0" smtClean="0"/>
              <a:t>) categorize (Nearest Neighbor) </a:t>
            </a:r>
          </a:p>
          <a:p>
            <a:r>
              <a:rPr lang="en-US" dirty="0" smtClean="0"/>
              <a:t>Suppose they are rating similar  </a:t>
            </a:r>
          </a:p>
          <a:p>
            <a:r>
              <a:rPr lang="en-US" dirty="0" smtClean="0"/>
              <a:t>Find 10 apps that is similar to this app,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identify inconsistent app, put into </a:t>
            </a:r>
            <a:r>
              <a:rPr lang="en-US" dirty="0" err="1" smtClean="0">
                <a:sym typeface="Wingdings"/>
              </a:rPr>
              <a:t>Mturk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Matching algorithm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apps and Android apps crawl (current one has metadata missing)</a:t>
            </a:r>
          </a:p>
          <a:p>
            <a:r>
              <a:rPr lang="en-US" dirty="0" smtClean="0"/>
              <a:t>ALM realize using Python </a:t>
            </a:r>
          </a:p>
          <a:p>
            <a:r>
              <a:rPr lang="en-US" dirty="0" smtClean="0"/>
              <a:t>Research on other classification model (KNN, Naïve Bayes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iOS Android apps matching algorithm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9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346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Mobile Safety Project</vt:lpstr>
      <vt:lpstr>PowerPoint Presentation</vt:lpstr>
      <vt:lpstr>Popular apps get overrating more</vt:lpstr>
      <vt:lpstr>-Over rate: ‘gambling’ content, over rate?  -over rate: high version tent to over rate, reason? </vt:lpstr>
      <vt:lpstr>PowerPoint Presentation</vt:lpstr>
      <vt:lpstr>Reinforcement Model:  find inconsistency </vt:lpstr>
      <vt:lpstr>To-dos: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apps get overrating more</dc:title>
  <dc:creator>Zeyang GONG</dc:creator>
  <cp:lastModifiedBy>Zeyang GONG</cp:lastModifiedBy>
  <cp:revision>16</cp:revision>
  <dcterms:created xsi:type="dcterms:W3CDTF">2017-02-01T03:13:26Z</dcterms:created>
  <dcterms:modified xsi:type="dcterms:W3CDTF">2017-04-26T02:16:02Z</dcterms:modified>
</cp:coreProperties>
</file>