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1"/>
    <p:restoredTop sz="94676"/>
  </p:normalViewPr>
  <p:slideViewPr>
    <p:cSldViewPr snapToGrid="0" snapToObjects="1">
      <p:cViewPr varScale="1">
        <p:scale>
          <a:sx n="62" d="100"/>
          <a:sy n="62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6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1CE7-90E4-4848-9417-82D8FD99FEAE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6A0C-FFEA-4146-90AF-D62E7C37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109" y="1122363"/>
            <a:ext cx="9725891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Match the Google Apps with </a:t>
            </a:r>
            <a:r>
              <a:rPr lang="en-US" dirty="0" err="1" smtClean="0"/>
              <a:t>Mturk</a:t>
            </a:r>
            <a:r>
              <a:rPr lang="en-US" dirty="0" smtClean="0"/>
              <a:t> results and compare results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9926" y="5001489"/>
            <a:ext cx="6650181" cy="1233055"/>
          </a:xfrm>
        </p:spPr>
        <p:txBody>
          <a:bodyPr/>
          <a:lstStyle/>
          <a:p>
            <a:r>
              <a:rPr lang="en-US" smtClean="0"/>
              <a:t>Jenny Zeyang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Crawl deeper for Google play app store  </a:t>
            </a:r>
          </a:p>
          <a:p>
            <a:pPr marL="0" indent="0">
              <a:buNone/>
            </a:pPr>
            <a:r>
              <a:rPr lang="en-US" dirty="0" smtClean="0"/>
              <a:t>- already find a way: crawl 'similar apps' and 'same developer apps' by several levels to acquire more apps, then delete duplicates </a:t>
            </a:r>
          </a:p>
          <a:p>
            <a:pPr marL="0" indent="0">
              <a:buNone/>
            </a:pPr>
            <a:r>
              <a:rPr lang="en-US" dirty="0" smtClean="0"/>
              <a:t>2. improve the matching algorithm</a:t>
            </a:r>
          </a:p>
          <a:p>
            <a:pPr marL="0" indent="0">
              <a:buNone/>
            </a:pPr>
            <a:r>
              <a:rPr lang="en-US" dirty="0" smtClean="0"/>
              <a:t>3. text analytics on 'description’ </a:t>
            </a:r>
          </a:p>
          <a:p>
            <a:pPr marL="0" indent="0">
              <a:buNone/>
            </a:pPr>
            <a:r>
              <a:rPr lang="en-US" dirty="0" smtClean="0"/>
              <a:t>4. research on original rating rules of Apple and Google platform, see if they are similar. </a:t>
            </a:r>
          </a:p>
          <a:p>
            <a:pPr marL="0" indent="0">
              <a:buNone/>
            </a:pPr>
            <a:r>
              <a:rPr lang="en-US" dirty="0" smtClean="0"/>
              <a:t>5. get more true ratings on </a:t>
            </a:r>
            <a:r>
              <a:rPr lang="en-US" dirty="0" err="1" smtClean="0"/>
              <a:t>MTurk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done-</a:t>
            </a:r>
            <a:r>
              <a:rPr lang="en-US" dirty="0" smtClean="0"/>
              <a:t>1. Preliminary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Method: </a:t>
            </a:r>
          </a:p>
          <a:p>
            <a:r>
              <a:rPr lang="en-US" dirty="0" smtClean="0"/>
              <a:t>Every word to lowercase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pandas.str.contains</a:t>
            </a:r>
            <a:r>
              <a:rPr lang="en-US" dirty="0" smtClean="0"/>
              <a:t> function </a:t>
            </a:r>
          </a:p>
          <a:p>
            <a:endParaRPr lang="en-US" sz="3200" dirty="0"/>
          </a:p>
          <a:p>
            <a:r>
              <a:rPr lang="en-US" sz="4100" b="1" dirty="0" smtClean="0"/>
              <a:t>Result: </a:t>
            </a:r>
            <a:endParaRPr lang="en-US" sz="4100" b="1" dirty="0"/>
          </a:p>
          <a:p>
            <a:r>
              <a:rPr lang="en-US" dirty="0" smtClean="0"/>
              <a:t>Preliminary matching: only </a:t>
            </a:r>
            <a:r>
              <a:rPr lang="en-US" dirty="0" smtClean="0">
                <a:solidFill>
                  <a:srgbClr val="FF0000"/>
                </a:solidFill>
              </a:rPr>
              <a:t>48/79</a:t>
            </a:r>
            <a:r>
              <a:rPr lang="en-US" dirty="0" smtClean="0"/>
              <a:t> were matching successfully </a:t>
            </a:r>
          </a:p>
          <a:p>
            <a:r>
              <a:rPr lang="en-US" dirty="0" smtClean="0"/>
              <a:t>After manually matching:  </a:t>
            </a:r>
            <a:r>
              <a:rPr lang="en-US" dirty="0" smtClean="0">
                <a:solidFill>
                  <a:srgbClr val="FF0000"/>
                </a:solidFill>
              </a:rPr>
              <a:t>76/79 </a:t>
            </a:r>
            <a:r>
              <a:rPr lang="en-US" dirty="0" err="1" smtClean="0"/>
              <a:t>Mturk</a:t>
            </a:r>
            <a:r>
              <a:rPr lang="en-US" dirty="0" smtClean="0"/>
              <a:t> apps were found in Google Play store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97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Main reason: </a:t>
            </a:r>
          </a:p>
          <a:p>
            <a:r>
              <a:rPr lang="en-US" dirty="0" smtClean="0"/>
              <a:t>1.  Google dataset is not big enough, need to crawl more data. (already find a way, will do this week) </a:t>
            </a:r>
          </a:p>
          <a:p>
            <a:r>
              <a:rPr lang="en-US" dirty="0" smtClean="0"/>
              <a:t>2.  matching algorithm not good enough, need to revise. </a:t>
            </a:r>
          </a:p>
          <a:p>
            <a:endParaRPr lang="en-US" dirty="0"/>
          </a:p>
          <a:p>
            <a:r>
              <a:rPr lang="en-US" b="1" dirty="0"/>
              <a:t>M</a:t>
            </a:r>
            <a:r>
              <a:rPr lang="en-US" b="1" dirty="0" smtClean="0"/>
              <a:t>atching tips(not yet realize)</a:t>
            </a:r>
          </a:p>
          <a:p>
            <a:r>
              <a:rPr lang="en-US" dirty="0" smtClean="0"/>
              <a:t>1. delete words after hyphen </a:t>
            </a:r>
          </a:p>
          <a:p>
            <a:r>
              <a:rPr lang="en-US" dirty="0" smtClean="0"/>
              <a:t>2. delete 'free'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20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the following analysis, use </a:t>
            </a:r>
            <a:r>
              <a:rPr lang="en-US" dirty="0" smtClean="0">
                <a:solidFill>
                  <a:srgbClr val="FF0000"/>
                </a:solidFill>
              </a:rPr>
              <a:t>levels</a:t>
            </a:r>
            <a:r>
              <a:rPr lang="en-US" dirty="0" smtClean="0"/>
              <a:t> instead of actual rating names to be consistent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done 2. Comparison analysis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6879"/>
              </p:ext>
            </p:extLst>
          </p:nvPr>
        </p:nvGraphicFramePr>
        <p:xfrm>
          <a:off x="1768764" y="303337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r>
                        <a:rPr lang="en-US" baseline="0" dirty="0" smtClean="0"/>
                        <a:t> rating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r>
                        <a:rPr lang="en-US" baseline="0" dirty="0" smtClean="0"/>
                        <a:t> rating 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Everyone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Everyone 10+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Mature</a:t>
                      </a:r>
                      <a:r>
                        <a:rPr lang="en-US" baseline="0" dirty="0" smtClean="0"/>
                        <a:t> 17+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188" y="5569527"/>
            <a:ext cx="1149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Maybe there are some difference between Apple and Google rating rules, it’s not accurate to treat them </a:t>
            </a:r>
            <a:r>
              <a:rPr lang="en-US" smtClean="0"/>
              <a:t>the same </a:t>
            </a:r>
            <a:endParaRPr lang="en-US" dirty="0" smtClean="0"/>
          </a:p>
          <a:p>
            <a:r>
              <a:rPr lang="en-US" dirty="0" smtClean="0"/>
              <a:t>need further research on Apple and Google rating criteria.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7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853054" y="1825625"/>
            <a:ext cx="2937164" cy="4351338"/>
          </a:xfrm>
        </p:spPr>
        <p:txBody>
          <a:bodyPr/>
          <a:lstStyle/>
          <a:p>
            <a:r>
              <a:rPr lang="en-US" dirty="0" smtClean="0"/>
              <a:t>Apple rating levels tend to be higher than the true rating levels</a:t>
            </a:r>
          </a:p>
          <a:p>
            <a:r>
              <a:rPr lang="en-US" dirty="0" smtClean="0"/>
              <a:t>Google rating levels tend to be lower than the true rating levels 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Finding 1-</a:t>
            </a:r>
            <a:r>
              <a:rPr lang="en-US" smtClean="0"/>
              <a:t> Apple tend to overate, while Google tend to underrate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86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0742"/>
              </p:ext>
            </p:extLst>
          </p:nvPr>
        </p:nvGraphicFramePr>
        <p:xfrm>
          <a:off x="351428" y="1014384"/>
          <a:ext cx="5446698" cy="347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566"/>
                <a:gridCol w="1815566"/>
                <a:gridCol w="1815566"/>
              </a:tblGrid>
              <a:tr h="434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diff_level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Google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Apple </a:t>
                      </a:r>
                    </a:p>
                  </a:txBody>
                  <a:tcPr marL="0" marR="0" marT="0" marB="0" anchor="b"/>
                </a:tc>
              </a:tr>
              <a:tr h="43431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434311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4343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  <a:tr h="434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</a:t>
                      </a:r>
                    </a:p>
                  </a:txBody>
                  <a:tcPr marL="0" marR="0" marT="0" marB="0" anchor="b"/>
                </a:tc>
              </a:tr>
              <a:tr h="434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</a:tr>
              <a:tr h="434311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  <a:tr h="434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4563" y="5288340"/>
            <a:ext cx="9144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Proved that Apple tend to overate, while Google tend to underrate </a:t>
            </a:r>
          </a:p>
        </p:txBody>
      </p:sp>
      <p:sp>
        <p:nvSpPr>
          <p:cNvPr id="10" name="Donut 9"/>
          <p:cNvSpPr/>
          <p:nvPr/>
        </p:nvSpPr>
        <p:spPr>
          <a:xfrm>
            <a:off x="2764949" y="1392382"/>
            <a:ext cx="619656" cy="1359246"/>
          </a:xfrm>
          <a:prstGeom prst="donut">
            <a:avLst>
              <a:gd name="adj" fmla="val 34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4499599" y="3108265"/>
            <a:ext cx="619656" cy="1380607"/>
          </a:xfrm>
          <a:prstGeom prst="donut">
            <a:avLst>
              <a:gd name="adj" fmla="val 34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936565"/>
            <a:ext cx="5994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1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892" y="5611091"/>
            <a:ext cx="8541326" cy="789709"/>
          </a:xfrm>
        </p:spPr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number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145" cy="1172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2- Google tend to underrate low </a:t>
            </a:r>
            <a:r>
              <a:rPr lang="en-US" smtClean="0"/>
              <a:t>customer rating apps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92" y="1210413"/>
            <a:ext cx="7974445" cy="42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185159"/>
            <a:ext cx="10934700" cy="1325563"/>
          </a:xfrm>
        </p:spPr>
        <p:txBody>
          <a:bodyPr/>
          <a:lstStyle/>
          <a:p>
            <a:r>
              <a:rPr lang="en-US" dirty="0" smtClean="0"/>
              <a:t>Finding 3- Popular apps get overrating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5488"/>
            <a:ext cx="10515600" cy="988874"/>
          </a:xfrm>
        </p:spPr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number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7" y="1510722"/>
            <a:ext cx="6351732" cy="3818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218596"/>
            <a:ext cx="835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This finding is consist with </a:t>
            </a:r>
            <a:r>
              <a:rPr lang="en-US" sz="2800" dirty="0" err="1" smtClean="0"/>
              <a:t>Mengchuan’s</a:t>
            </a:r>
            <a:r>
              <a:rPr lang="en-US" sz="2800" dirty="0" smtClean="0"/>
              <a:t> Apple finding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203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3691" cy="1325563"/>
          </a:xfrm>
        </p:spPr>
        <p:txBody>
          <a:bodyPr/>
          <a:lstStyle/>
          <a:p>
            <a:r>
              <a:rPr lang="en-US" dirty="0" smtClean="0"/>
              <a:t>Finding </a:t>
            </a:r>
            <a:r>
              <a:rPr lang="en-US" smtClean="0"/>
              <a:t>4- High </a:t>
            </a:r>
            <a:r>
              <a:rPr lang="en-US" dirty="0" smtClean="0"/>
              <a:t>version apps </a:t>
            </a:r>
            <a:r>
              <a:rPr lang="en-US" smtClean="0"/>
              <a:t>get overrating more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176963"/>
            <a:ext cx="10515600" cy="6810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Column  ‘-2’ is outlier, it only has one data point. </a:t>
            </a:r>
          </a:p>
          <a:p>
            <a:r>
              <a:rPr lang="en-US" dirty="0" smtClean="0"/>
              <a:t>Major tend is still higher version apps get overrating more, ignore the outlier.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9" y="1430688"/>
            <a:ext cx="7550150" cy="45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3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406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Match the Google Apps with Mturk results and compare results </vt:lpstr>
      <vt:lpstr>What was done-1. Preliminary matching</vt:lpstr>
      <vt:lpstr>PowerPoint Presentation</vt:lpstr>
      <vt:lpstr>What was done 2. Comparison analysis </vt:lpstr>
      <vt:lpstr>Finding 1- Apple tend to overate, while Google tend to underrate</vt:lpstr>
      <vt:lpstr>PowerPoint Presentation</vt:lpstr>
      <vt:lpstr>Finding 2- Google tend to underrate low customer rating apps</vt:lpstr>
      <vt:lpstr>Finding 3- Popular apps get overrating more</vt:lpstr>
      <vt:lpstr>Finding 4- High version apps get overrating more </vt:lpstr>
      <vt:lpstr>What to do next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Google Apps with Mturk results and compare results </dc:title>
  <dc:creator>Zeyang GONG</dc:creator>
  <cp:lastModifiedBy>Zeyang GONG</cp:lastModifiedBy>
  <cp:revision>10</cp:revision>
  <dcterms:created xsi:type="dcterms:W3CDTF">2016-11-30T19:26:34Z</dcterms:created>
  <dcterms:modified xsi:type="dcterms:W3CDTF">2016-11-30T23:38:39Z</dcterms:modified>
</cp:coreProperties>
</file>