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81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48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287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94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13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7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753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359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3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566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353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94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7596336" cy="4965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8" y="3326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Haemodynamic Data Processing</a:t>
            </a:r>
          </a:p>
          <a:p>
            <a:pPr algn="ctr"/>
            <a:r>
              <a:rPr lang="en-NZ" sz="2400" dirty="0" smtClean="0"/>
              <a:t>ET7 Myocardial Infarct Study</a:t>
            </a:r>
            <a:endParaRPr lang="en-NZ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1163653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Showing all channels of data. </a:t>
            </a:r>
            <a:endParaRPr lang="en-NZ" sz="1400" dirty="0"/>
          </a:p>
        </p:txBody>
      </p:sp>
      <p:sp>
        <p:nvSpPr>
          <p:cNvPr id="7" name="Oval 6"/>
          <p:cNvSpPr/>
          <p:nvPr/>
        </p:nvSpPr>
        <p:spPr>
          <a:xfrm>
            <a:off x="2627784" y="4005064"/>
            <a:ext cx="3150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5930280" y="2132856"/>
            <a:ext cx="3150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2602043" y="2132856"/>
            <a:ext cx="3150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5930280" y="1772815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LV Pressure trace (kPa) </a:t>
            </a:r>
            <a:endParaRPr lang="en-NZ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46" y="2132856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LV Pressure trace (mmHg) </a:t>
            </a:r>
            <a:endParaRPr lang="en-NZ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96" y="389926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Potential image trigger signal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426005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3326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Haemodynamic Data Processing</a:t>
            </a:r>
          </a:p>
          <a:p>
            <a:pPr algn="ctr"/>
            <a:r>
              <a:rPr lang="en-NZ" sz="2400" dirty="0" smtClean="0"/>
              <a:t>ET7 Myocardial Infarct Study</a:t>
            </a:r>
            <a:endParaRPr lang="en-NZ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85368"/>
            <a:ext cx="3600400" cy="269548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85368"/>
            <a:ext cx="3816424" cy="2695488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54" y="4102522"/>
            <a:ext cx="4037722" cy="260821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419154" y="249289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ight Arrow 14"/>
          <p:cNvSpPr/>
          <p:nvPr/>
        </p:nvSpPr>
        <p:spPr>
          <a:xfrm rot="7920695">
            <a:off x="7981790" y="4030513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1043244" y="109075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Overlay trigger signal with trace </a:t>
            </a:r>
            <a:endParaRPr lang="en-NZ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7" y="4157949"/>
            <a:ext cx="3778975" cy="249735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76056" y="4311223"/>
            <a:ext cx="576064" cy="2070105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139952" y="4311223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4139952" y="638132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3326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Haemodynamic Data Processing</a:t>
            </a:r>
          </a:p>
          <a:p>
            <a:pPr algn="ctr"/>
            <a:r>
              <a:rPr lang="en-NZ" sz="2400" dirty="0" smtClean="0"/>
              <a:t>ET7 Myocardial Infarct Study</a:t>
            </a:r>
            <a:endParaRPr lang="en-NZ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844824"/>
            <a:ext cx="9649072" cy="41044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9672" y="2276872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2915816" y="2266716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4211960" y="2266716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5508104" y="2250987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6732240" y="2250987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02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3326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Haemodynamic Data Processing</a:t>
            </a:r>
          </a:p>
          <a:p>
            <a:pPr algn="ctr"/>
            <a:r>
              <a:rPr lang="en-NZ" sz="2400" dirty="0" smtClean="0"/>
              <a:t>ET7 Myocardial Infarct Study</a:t>
            </a:r>
            <a:endParaRPr lang="en-NZ" sz="2400" dirty="0"/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60" y="1612193"/>
            <a:ext cx="5434479" cy="41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55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</dc:creator>
  <cp:lastModifiedBy>Jenny</cp:lastModifiedBy>
  <cp:revision>4</cp:revision>
  <dcterms:created xsi:type="dcterms:W3CDTF">2014-05-14T21:44:19Z</dcterms:created>
  <dcterms:modified xsi:type="dcterms:W3CDTF">2014-05-14T22:46:34Z</dcterms:modified>
</cp:coreProperties>
</file>