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68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3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960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664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714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681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486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628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29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14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459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C2664-7EEB-4335-995D-745A137BE844}" type="datetimeFigureOut">
              <a:rPr lang="en-NZ" smtClean="0"/>
              <a:t>1/05/2014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FD04-486A-4391-8B04-906B1F745C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436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351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Justyna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67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Justyna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</dc:creator>
  <cp:lastModifiedBy>Jenny</cp:lastModifiedBy>
  <cp:revision>1</cp:revision>
  <dcterms:created xsi:type="dcterms:W3CDTF">2014-04-30T22:05:40Z</dcterms:created>
  <dcterms:modified xsi:type="dcterms:W3CDTF">2014-04-30T22:06:56Z</dcterms:modified>
</cp:coreProperties>
</file>