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260B-B14A-4328-8DDB-D88FB2EDB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AB59-DD76-4F33-AB77-98B38755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E1D5-5423-4517-9DDC-34A6502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600C-1EAD-4870-B3D9-BB956600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406B-0AE8-49ED-9A28-028B36C5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9A3-3575-4ADE-98DA-6FFB23A9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41F08-0DFA-448E-8C7A-DDCBB90A7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95DC-FC75-4924-97A1-54C4E30E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FEB9-AB2D-488C-A487-3AD8BD91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25C8-2F7F-4B75-B4B0-6861F14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B19E-9F98-43E6-A6BF-C37C08C9A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CF82-7A46-40E7-81AB-58981C10D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7DB1-B7E0-4AAF-AE46-BC827EFE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4EAF-7770-45C2-B9C6-B055D94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C170-A3D3-4B29-87FD-929594C6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DCC-C2F2-4E0E-9FB1-51F00DBC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7C63-1B05-4674-BF35-47964AA3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A94D-F2D8-40E2-920E-88CBC1D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77A0-7EEE-4251-85E3-25DA2065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8725-E137-4982-9078-0CBA5DC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0FA-8893-48FF-8C22-2F98F954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41744-DDEC-41FC-8570-725430F3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E723-0E65-4410-92DA-058DE67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A76D-1409-4AB2-B047-50E667B6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A33E-2219-4AFA-8C45-E90D0FE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356E-5657-4179-8FA9-9AA4C6B2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36C-3135-43C2-A8F1-022BB3283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9F8D-D3EA-45B0-803E-E168FEB9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40DA3-63D0-4BCC-926B-E2B73D4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EA28-77FB-43AD-BA74-203F140D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8095-4835-4467-9461-563AAE6A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ABB5-F1E6-4969-99B4-056CBAFD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86C0-53AD-4935-8081-ECC4B2E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9E7B7-7BA9-4EDB-8C0B-602116B0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5EA7A-CDA2-4681-A189-B4ACAD0F0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0908-1EE8-40DA-BB25-13B91A946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4C64A-D564-422F-9265-52DBBCF5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2F1FA-DBB2-4FF9-B732-7E2CA127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BBEAD-966A-4ED7-AF9F-1F837D31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F7C-F4BC-4CDA-846B-05100B6B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20779-2890-41B9-AD1B-15652BEE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AB5B2-8E23-4E01-9081-93B6ECC9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18C5-3987-4B70-9969-90A47C9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36D42-E448-4969-AB7D-9B41A548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3766-1A25-4193-A281-C30980DB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7184-1C79-42A4-B5D1-BED82FBE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1423-34C2-4F19-8165-B764BE8A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030-F443-4DDF-B330-70A1DC88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A431-E22F-4FA2-9D98-BD8502E4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A5FE-EABC-495C-BF41-497A8EE2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7663D-C76F-4A0A-87E5-695EDC6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98AE-A0E3-48FE-B9F2-B831E9F7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EA0C-8189-4247-8246-D1E0E10B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9776A-401E-4949-93F3-57D1C1BFB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48BD-7F42-4F52-83C0-A9594C04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695A-0D68-4259-9DF5-8AF4AA22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87EC-B376-43FC-839B-D63DAEC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B845-17B9-4B52-A8B6-8D5C75A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063BD-5F21-436F-A71D-FDAEF84E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9855-E701-4E3B-BE3A-7237E5B8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A47E-CB47-43D5-96E5-0E715185B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98B6-BD46-46CE-8D1A-DDEFDE17F380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79D9-7AED-4071-9D72-EF690CB7D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D4CA-7EF8-46CF-9287-9F69EDD8A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5409-874D-4369-A3B2-A48DBFE4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42E4-E0D6-492E-91C8-C2C5C5641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2162A-8295-488B-BFF5-C4E1AE32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C18C3-675B-4E7D-BA56-FBF50DD1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1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1E3-D4B7-4014-9CF5-CB63237D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168A-0483-4B2C-86AB-1F9E9C0F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90DB6-8070-4C25-A08C-A6A8A312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7394-3AD8-4FFB-A9F4-55E18BCB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40D1-A0C9-4DAF-AE92-F87C2BB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7E2ED-377F-494F-AEFD-33C84911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3C64-2866-4F72-A88D-7DF56188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7675-A4B7-4D42-85FC-6032B038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62A1D-7C2C-495A-846C-A5237F61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16E4-C675-4A6E-A8B0-666379A6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638D-B1B0-4FE0-AE00-EAE3DDF3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16188-3173-43D8-B9B9-855ECA5A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6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2FA-5E0E-4C83-9782-11ECA0B0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674D-B79C-46E2-9BEC-4A317ED4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75627-A5FE-480A-A9C9-83B06F40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1738-A63C-42BD-BBC4-6A9B524E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4564-82DF-4BF5-B49F-DF0F1498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0B6ED-E5C8-409F-B05E-05DB75D7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D114-BAA8-4478-B3A0-098C8549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2582-B4ED-49D4-ACCF-EF9CDF3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CC2F7-6E4B-4863-8F23-2F831443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4232-FB67-4DC0-9667-859DDF0C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66BE-0CA1-48D7-8077-494384B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588C9-A9B2-4937-82C2-777286FA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7D4D-5EBC-4B89-82B9-5DE9789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0304-9368-4E84-9549-1888BBE0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7F516-AC9B-4423-910A-FB80BE02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BE2B-5EBE-4B36-9C10-CCF4ADB5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C699-04CD-4655-A6A3-D231DD1D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4400-2271-47BD-BE96-903FC9F1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AF2-7CA6-47AD-AEA1-60B67358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613D-C8F6-42A6-AD9E-9A40D93D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71B7A-819D-45BA-9834-B6DD4E32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Jakkappanavar</dc:creator>
  <cp:lastModifiedBy>Harsha Jakkappanavar</cp:lastModifiedBy>
  <cp:revision>1</cp:revision>
  <dcterms:created xsi:type="dcterms:W3CDTF">2017-12-13T19:10:00Z</dcterms:created>
  <dcterms:modified xsi:type="dcterms:W3CDTF">2017-12-13T19:10:33Z</dcterms:modified>
</cp:coreProperties>
</file>