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Bangers"/>
      <p:regular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Bangers-regular.fnt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6f972163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6f9721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972163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97216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972163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97216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972163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97216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jpg"/><Relationship Id="rId4" Type="http://schemas.openxmlformats.org/officeDocument/2006/relationships/image" Target="../media/image1.jpg"/><Relationship Id="rId5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Relationship Id="rId4" Type="http://schemas.openxmlformats.org/officeDocument/2006/relationships/image" Target="../media/image4.jpg"/><Relationship Id="rId5" Type="http://schemas.openxmlformats.org/officeDocument/2006/relationships/image" Target="../media/image13.jpg"/><Relationship Id="rId6" Type="http://schemas.openxmlformats.org/officeDocument/2006/relationships/image" Target="../media/image17.jpg"/><Relationship Id="rId7" Type="http://schemas.openxmlformats.org/officeDocument/2006/relationships/image" Target="../media/image18.jpg"/><Relationship Id="rId8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5" Type="http://schemas.openxmlformats.org/officeDocument/2006/relationships/image" Target="../media/image11.jpg"/><Relationship Id="rId6" Type="http://schemas.openxmlformats.org/officeDocument/2006/relationships/image" Target="../media/image14.jpg"/><Relationship Id="rId7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jpg"/><Relationship Id="rId4" Type="http://schemas.openxmlformats.org/officeDocument/2006/relationships/image" Target="../media/image8.jpg"/><Relationship Id="rId5" Type="http://schemas.openxmlformats.org/officeDocument/2006/relationships/image" Target="../media/image2.jpg"/><Relationship Id="rId6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B26B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4294967295" type="title"/>
          </p:nvPr>
        </p:nvSpPr>
        <p:spPr>
          <a:xfrm>
            <a:off x="5836250" y="2633375"/>
            <a:ext cx="3204000" cy="157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B45F06"/>
                </a:solidFill>
                <a:latin typeface="Bangers"/>
                <a:ea typeface="Bangers"/>
                <a:cs typeface="Bangers"/>
                <a:sym typeface="Bangers"/>
              </a:rPr>
              <a:t>Corgis Are Amazing</a:t>
            </a:r>
            <a:endParaRPr sz="4800">
              <a:solidFill>
                <a:srgbClr val="B45F06"/>
              </a:solidFill>
              <a:latin typeface="Bangers"/>
              <a:ea typeface="Bangers"/>
              <a:cs typeface="Bangers"/>
              <a:sym typeface="Bangers"/>
            </a:endParaRPr>
          </a:p>
        </p:txBody>
      </p:sp>
      <p:sp>
        <p:nvSpPr>
          <p:cNvPr id="55" name="Google Shape;55;p13"/>
          <p:cNvSpPr txBox="1"/>
          <p:nvPr>
            <p:ph idx="4294967295" type="subTitle"/>
          </p:nvPr>
        </p:nvSpPr>
        <p:spPr>
          <a:xfrm>
            <a:off x="5836250" y="4208700"/>
            <a:ext cx="3204000" cy="4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rPr>
              <a:t>Matilda • slide show</a:t>
            </a:r>
            <a:endParaRPr>
              <a:solidFill>
                <a:srgbClr val="000000"/>
              </a:solidFill>
              <a:latin typeface="Bangers"/>
              <a:ea typeface="Bangers"/>
              <a:cs typeface="Bangers"/>
              <a:sym typeface="Bangers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8400" y="0"/>
            <a:ext cx="3625599" cy="26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9200" y="0"/>
            <a:ext cx="27592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275921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B26B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0950" y="2937875"/>
            <a:ext cx="3271125" cy="220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3800475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937875"/>
            <a:ext cx="3800474" cy="220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02176" y="2510425"/>
            <a:ext cx="1841827" cy="2633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52875" y="0"/>
            <a:ext cx="1755372" cy="2785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60650" y="575450"/>
            <a:ext cx="2593575" cy="1812224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5827525" y="79950"/>
            <a:ext cx="31803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B45F06"/>
                </a:solidFill>
                <a:latin typeface="Bangers"/>
                <a:ea typeface="Bangers"/>
                <a:cs typeface="Bangers"/>
                <a:sym typeface="Bangers"/>
              </a:rPr>
              <a:t>Corgis Sleeping</a:t>
            </a:r>
            <a:endParaRPr sz="2400">
              <a:solidFill>
                <a:srgbClr val="B45F06"/>
              </a:solidFill>
              <a:latin typeface="Bangers"/>
              <a:ea typeface="Bangers"/>
              <a:cs typeface="Bangers"/>
              <a:sym typeface="Banger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B26B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92669"/>
            <a:ext cx="2270926" cy="1664232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2380750" y="159900"/>
            <a:ext cx="4992600" cy="7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B45F06"/>
                </a:solidFill>
                <a:latin typeface="Bangers"/>
                <a:ea typeface="Bangers"/>
                <a:cs typeface="Bangers"/>
                <a:sym typeface="Bangers"/>
              </a:rPr>
              <a:t>Corgis playing</a:t>
            </a:r>
            <a:endParaRPr sz="4800">
              <a:solidFill>
                <a:srgbClr val="B45F06"/>
              </a:solidFill>
              <a:latin typeface="Bangers"/>
              <a:ea typeface="Bangers"/>
              <a:cs typeface="Bangers"/>
              <a:sym typeface="Bangers"/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975" y="2055926"/>
            <a:ext cx="1854831" cy="2784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51575" y="969700"/>
            <a:ext cx="3202750" cy="4065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45725" y="1995950"/>
            <a:ext cx="2096225" cy="303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08600" y="92675"/>
            <a:ext cx="2096224" cy="166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B26B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/>
        </p:nvSpPr>
        <p:spPr>
          <a:xfrm>
            <a:off x="195425" y="3206925"/>
            <a:ext cx="2611800" cy="18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B45F06"/>
                </a:solidFill>
                <a:latin typeface="Bangers"/>
                <a:ea typeface="Bangers"/>
                <a:cs typeface="Bangers"/>
                <a:sym typeface="Bangers"/>
              </a:rPr>
              <a:t>Funny Corgis</a:t>
            </a:r>
            <a:endParaRPr sz="4800">
              <a:solidFill>
                <a:srgbClr val="B45F06"/>
              </a:solidFill>
              <a:latin typeface="Bangers"/>
              <a:ea typeface="Bangers"/>
              <a:cs typeface="Bangers"/>
              <a:sym typeface="Bangers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150" y="106598"/>
            <a:ext cx="3188026" cy="211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3425" y="106600"/>
            <a:ext cx="3981350" cy="2660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70275" y="2812475"/>
            <a:ext cx="30480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75075" y="2944250"/>
            <a:ext cx="3106125" cy="201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