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67"/>
  </p:notesMasterIdLst>
  <p:handoutMasterIdLst>
    <p:handoutMasterId r:id="rId68"/>
  </p:handoutMasterIdLst>
  <p:sldIdLst>
    <p:sldId id="481" r:id="rId5"/>
    <p:sldId id="579" r:id="rId6"/>
    <p:sldId id="573" r:id="rId7"/>
    <p:sldId id="572" r:id="rId8"/>
    <p:sldId id="580" r:id="rId9"/>
    <p:sldId id="541" r:id="rId10"/>
    <p:sldId id="540" r:id="rId11"/>
    <p:sldId id="569" r:id="rId12"/>
    <p:sldId id="570" r:id="rId13"/>
    <p:sldId id="544" r:id="rId14"/>
    <p:sldId id="574" r:id="rId15"/>
    <p:sldId id="546" r:id="rId16"/>
    <p:sldId id="519" r:id="rId17"/>
    <p:sldId id="583" r:id="rId18"/>
    <p:sldId id="545" r:id="rId19"/>
    <p:sldId id="575" r:id="rId20"/>
    <p:sldId id="532" r:id="rId21"/>
    <p:sldId id="534" r:id="rId22"/>
    <p:sldId id="585" r:id="rId23"/>
    <p:sldId id="594" r:id="rId24"/>
    <p:sldId id="535" r:id="rId25"/>
    <p:sldId id="584" r:id="rId26"/>
    <p:sldId id="558" r:id="rId27"/>
    <p:sldId id="550" r:id="rId28"/>
    <p:sldId id="576" r:id="rId29"/>
    <p:sldId id="520" r:id="rId30"/>
    <p:sldId id="530" r:id="rId31"/>
    <p:sldId id="529" r:id="rId32"/>
    <p:sldId id="528" r:id="rId33"/>
    <p:sldId id="527" r:id="rId34"/>
    <p:sldId id="548" r:id="rId35"/>
    <p:sldId id="577" r:id="rId36"/>
    <p:sldId id="521" r:id="rId37"/>
    <p:sldId id="536" r:id="rId38"/>
    <p:sldId id="563" r:id="rId39"/>
    <p:sldId id="564" r:id="rId40"/>
    <p:sldId id="537" r:id="rId41"/>
    <p:sldId id="551" r:id="rId42"/>
    <p:sldId id="578" r:id="rId43"/>
    <p:sldId id="526" r:id="rId44"/>
    <p:sldId id="293" r:id="rId45"/>
    <p:sldId id="589" r:id="rId46"/>
    <p:sldId id="296" r:id="rId47"/>
    <p:sldId id="590" r:id="rId48"/>
    <p:sldId id="552" r:id="rId49"/>
    <p:sldId id="524" r:id="rId50"/>
    <p:sldId id="587" r:id="rId51"/>
    <p:sldId id="588" r:id="rId52"/>
    <p:sldId id="595" r:id="rId53"/>
    <p:sldId id="525" r:id="rId54"/>
    <p:sldId id="562" r:id="rId55"/>
    <p:sldId id="533" r:id="rId56"/>
    <p:sldId id="531" r:id="rId57"/>
    <p:sldId id="553" r:id="rId58"/>
    <p:sldId id="568" r:id="rId59"/>
    <p:sldId id="591" r:id="rId60"/>
    <p:sldId id="592" r:id="rId61"/>
    <p:sldId id="593" r:id="rId62"/>
    <p:sldId id="582" r:id="rId63"/>
    <p:sldId id="596" r:id="rId64"/>
    <p:sldId id="560" r:id="rId65"/>
    <p:sldId id="271" r:id="rId66"/>
  </p:sldIdLst>
  <p:sldSz cx="12192000" cy="6858000"/>
  <p:notesSz cx="6858000" cy="9144000"/>
  <p:custDataLst>
    <p:tags r:id="rId6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117" userDrawn="1">
          <p15:clr>
            <a:srgbClr val="A4A3A4"/>
          </p15:clr>
        </p15:guide>
        <p15:guide id="4" pos="393" userDrawn="1">
          <p15:clr>
            <a:srgbClr val="A4A3A4"/>
          </p15:clr>
        </p15:guide>
        <p15:guide id="5" pos="729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52B"/>
    <a:srgbClr val="FF6600"/>
    <a:srgbClr val="7ACB00"/>
    <a:srgbClr val="01C1D6"/>
    <a:srgbClr val="FFB617"/>
    <a:srgbClr val="6E27C5"/>
    <a:srgbClr val="AFAFAF"/>
    <a:srgbClr val="FF0198"/>
    <a:srgbClr val="150F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3BD00-7E44-4671-86CC-6776ED39A03A}" v="15" dt="2022-06-22T03:00:45.301"/>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73" d="100"/>
          <a:sy n="73" d="100"/>
        </p:scale>
        <p:origin x="942" y="66"/>
      </p:cViewPr>
      <p:guideLst>
        <p:guide orient="horz" pos="1117"/>
        <p:guide pos="393"/>
        <p:guide pos="729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man, Luis Gerardo" userId="45753518-e921-44f1-84f2-8eaa5ae5ca9c" providerId="ADAL" clId="{A15E318E-9E7C-4E9F-80DB-BC9B37BCD9FE}"/>
    <pc:docChg chg="undo redo custSel addSld delSld modSld sldOrd">
      <pc:chgData name="Aleman, Luis Gerardo" userId="45753518-e921-44f1-84f2-8eaa5ae5ca9c" providerId="ADAL" clId="{A15E318E-9E7C-4E9F-80DB-BC9B37BCD9FE}" dt="2022-01-13T19:58:27.868" v="7886" actId="14100"/>
      <pc:docMkLst>
        <pc:docMk/>
      </pc:docMkLst>
      <pc:sldChg chg="ord">
        <pc:chgData name="Aleman, Luis Gerardo" userId="45753518-e921-44f1-84f2-8eaa5ae5ca9c" providerId="ADAL" clId="{A15E318E-9E7C-4E9F-80DB-BC9B37BCD9FE}" dt="2022-01-13T16:53:34.369" v="477"/>
        <pc:sldMkLst>
          <pc:docMk/>
          <pc:sldMk cId="2364249801" sldId="271"/>
        </pc:sldMkLst>
      </pc:sldChg>
      <pc:sldChg chg="addSp delSp modSp add del mod ord">
        <pc:chgData name="Aleman, Luis Gerardo" userId="45753518-e921-44f1-84f2-8eaa5ae5ca9c" providerId="ADAL" clId="{A15E318E-9E7C-4E9F-80DB-BC9B37BCD9FE}" dt="2022-01-13T16:59:17.450" v="637" actId="20577"/>
        <pc:sldMkLst>
          <pc:docMk/>
          <pc:sldMk cId="1699612068" sldId="287"/>
        </pc:sldMkLst>
        <pc:spChg chg="mod">
          <ac:chgData name="Aleman, Luis Gerardo" userId="45753518-e921-44f1-84f2-8eaa5ae5ca9c" providerId="ADAL" clId="{A15E318E-9E7C-4E9F-80DB-BC9B37BCD9FE}" dt="2022-01-13T16:56:17.849" v="502" actId="14100"/>
          <ac:spMkLst>
            <pc:docMk/>
            <pc:sldMk cId="1699612068" sldId="287"/>
            <ac:spMk id="2" creationId="{7D3F8944-4E99-41EB-92E8-45FAF4030346}"/>
          </ac:spMkLst>
        </pc:spChg>
        <pc:spChg chg="mod">
          <ac:chgData name="Aleman, Luis Gerardo" userId="45753518-e921-44f1-84f2-8eaa5ae5ca9c" providerId="ADAL" clId="{A15E318E-9E7C-4E9F-80DB-BC9B37BCD9FE}" dt="2022-01-13T16:57:11.858" v="515" actId="1076"/>
          <ac:spMkLst>
            <pc:docMk/>
            <pc:sldMk cId="1699612068" sldId="287"/>
            <ac:spMk id="3" creationId="{F66E5581-BE62-425A-8443-78F939BDD5E4}"/>
          </ac:spMkLst>
        </pc:spChg>
        <pc:spChg chg="del">
          <ac:chgData name="Aleman, Luis Gerardo" userId="45753518-e921-44f1-84f2-8eaa5ae5ca9c" providerId="ADAL" clId="{A15E318E-9E7C-4E9F-80DB-BC9B37BCD9FE}" dt="2022-01-13T16:58:26.084" v="520" actId="478"/>
          <ac:spMkLst>
            <pc:docMk/>
            <pc:sldMk cId="1699612068" sldId="287"/>
            <ac:spMk id="4" creationId="{00000000-0000-0000-0000-000000000000}"/>
          </ac:spMkLst>
        </pc:spChg>
        <pc:spChg chg="mod">
          <ac:chgData name="Aleman, Luis Gerardo" userId="45753518-e921-44f1-84f2-8eaa5ae5ca9c" providerId="ADAL" clId="{A15E318E-9E7C-4E9F-80DB-BC9B37BCD9FE}" dt="2022-01-13T16:56:27.615" v="503" actId="14100"/>
          <ac:spMkLst>
            <pc:docMk/>
            <pc:sldMk cId="1699612068" sldId="287"/>
            <ac:spMk id="9" creationId="{A8C18363-4435-48DE-9DE9-56F7082334D5}"/>
          </ac:spMkLst>
        </pc:spChg>
        <pc:spChg chg="mod">
          <ac:chgData name="Aleman, Luis Gerardo" userId="45753518-e921-44f1-84f2-8eaa5ae5ca9c" providerId="ADAL" clId="{A15E318E-9E7C-4E9F-80DB-BC9B37BCD9FE}" dt="2022-01-13T16:54:33.693" v="483" actId="1076"/>
          <ac:spMkLst>
            <pc:docMk/>
            <pc:sldMk cId="1699612068" sldId="287"/>
            <ac:spMk id="13" creationId="{A7FEE6C9-52D8-4584-869A-7EFE8F6E1505}"/>
          </ac:spMkLst>
        </pc:spChg>
        <pc:spChg chg="mod">
          <ac:chgData name="Aleman, Luis Gerardo" userId="45753518-e921-44f1-84f2-8eaa5ae5ca9c" providerId="ADAL" clId="{A15E318E-9E7C-4E9F-80DB-BC9B37BCD9FE}" dt="2022-01-13T16:58:06.588" v="518" actId="1582"/>
          <ac:spMkLst>
            <pc:docMk/>
            <pc:sldMk cId="1699612068" sldId="287"/>
            <ac:spMk id="14" creationId="{0636CA2A-B15C-47EE-A533-B441E469D45B}"/>
          </ac:spMkLst>
        </pc:spChg>
        <pc:spChg chg="mod">
          <ac:chgData name="Aleman, Luis Gerardo" userId="45753518-e921-44f1-84f2-8eaa5ae5ca9c" providerId="ADAL" clId="{A15E318E-9E7C-4E9F-80DB-BC9B37BCD9FE}" dt="2022-01-13T16:57:46.842" v="517" actId="1582"/>
          <ac:spMkLst>
            <pc:docMk/>
            <pc:sldMk cId="1699612068" sldId="287"/>
            <ac:spMk id="15" creationId="{44825CE0-B1CE-4462-A1FC-F94A36BD47E7}"/>
          </ac:spMkLst>
        </pc:spChg>
        <pc:spChg chg="mod">
          <ac:chgData name="Aleman, Luis Gerardo" userId="45753518-e921-44f1-84f2-8eaa5ae5ca9c" providerId="ADAL" clId="{A15E318E-9E7C-4E9F-80DB-BC9B37BCD9FE}" dt="2022-01-13T16:57:16.849" v="516" actId="1076"/>
          <ac:spMkLst>
            <pc:docMk/>
            <pc:sldMk cId="1699612068" sldId="287"/>
            <ac:spMk id="16" creationId="{CFE0C395-EEBE-4D16-86AB-74308E20B6AC}"/>
          </ac:spMkLst>
        </pc:spChg>
        <pc:spChg chg="add mod">
          <ac:chgData name="Aleman, Luis Gerardo" userId="45753518-e921-44f1-84f2-8eaa5ae5ca9c" providerId="ADAL" clId="{A15E318E-9E7C-4E9F-80DB-BC9B37BCD9FE}" dt="2022-01-13T16:59:17.450" v="637" actId="20577"/>
          <ac:spMkLst>
            <pc:docMk/>
            <pc:sldMk cId="1699612068" sldId="287"/>
            <ac:spMk id="17" creationId="{489268C4-1BE7-414C-B5DB-7191470946D1}"/>
          </ac:spMkLst>
        </pc:spChg>
        <pc:spChg chg="del">
          <ac:chgData name="Aleman, Luis Gerardo" userId="45753518-e921-44f1-84f2-8eaa5ae5ca9c" providerId="ADAL" clId="{A15E318E-9E7C-4E9F-80DB-BC9B37BCD9FE}" dt="2022-01-13T16:58:22.131" v="519" actId="478"/>
          <ac:spMkLst>
            <pc:docMk/>
            <pc:sldMk cId="1699612068" sldId="287"/>
            <ac:spMk id="20" creationId="{EA047FAE-083D-4A03-A57B-86F90A5904A5}"/>
          </ac:spMkLst>
        </pc:spChg>
        <pc:spChg chg="mod">
          <ac:chgData name="Aleman, Luis Gerardo" userId="45753518-e921-44f1-84f2-8eaa5ae5ca9c" providerId="ADAL" clId="{A15E318E-9E7C-4E9F-80DB-BC9B37BCD9FE}" dt="2022-01-13T16:54:54.710" v="489" actId="20577"/>
          <ac:spMkLst>
            <pc:docMk/>
            <pc:sldMk cId="1699612068" sldId="287"/>
            <ac:spMk id="21" creationId="{D588C017-2015-47A9-B88A-AC5A7CC16994}"/>
          </ac:spMkLst>
        </pc:spChg>
        <pc:picChg chg="mod">
          <ac:chgData name="Aleman, Luis Gerardo" userId="45753518-e921-44f1-84f2-8eaa5ae5ca9c" providerId="ADAL" clId="{A15E318E-9E7C-4E9F-80DB-BC9B37BCD9FE}" dt="2022-01-13T16:55:01.370" v="491" actId="14100"/>
          <ac:picMkLst>
            <pc:docMk/>
            <pc:sldMk cId="1699612068" sldId="287"/>
            <ac:picMk id="1026" creationId="{ECCD6852-1E78-4D78-9F37-6C8FC3FDE631}"/>
          </ac:picMkLst>
        </pc:picChg>
      </pc:sldChg>
      <pc:sldChg chg="addSp delSp modSp add mod">
        <pc:chgData name="Aleman, Luis Gerardo" userId="45753518-e921-44f1-84f2-8eaa5ae5ca9c" providerId="ADAL" clId="{A15E318E-9E7C-4E9F-80DB-BC9B37BCD9FE}" dt="2022-01-13T19:44:12.988" v="7160" actId="20577"/>
        <pc:sldMkLst>
          <pc:docMk/>
          <pc:sldMk cId="1184210114" sldId="291"/>
        </pc:sldMkLst>
        <pc:spChg chg="add mod">
          <ac:chgData name="Aleman, Luis Gerardo" userId="45753518-e921-44f1-84f2-8eaa5ae5ca9c" providerId="ADAL" clId="{A15E318E-9E7C-4E9F-80DB-BC9B37BCD9FE}" dt="2022-01-13T19:44:12.988" v="7160" actId="20577"/>
          <ac:spMkLst>
            <pc:docMk/>
            <pc:sldMk cId="1184210114" sldId="291"/>
            <ac:spMk id="3" creationId="{C940025C-1CBA-471A-98E4-F7EF1FFD6DEE}"/>
          </ac:spMkLst>
        </pc:spChg>
        <pc:spChg chg="del">
          <ac:chgData name="Aleman, Luis Gerardo" userId="45753518-e921-44f1-84f2-8eaa5ae5ca9c" providerId="ADAL" clId="{A15E318E-9E7C-4E9F-80DB-BC9B37BCD9FE}" dt="2022-01-13T19:20:57.511" v="6242" actId="478"/>
          <ac:spMkLst>
            <pc:docMk/>
            <pc:sldMk cId="1184210114" sldId="291"/>
            <ac:spMk id="4" creationId="{00000000-0000-0000-0000-000000000000}"/>
          </ac:spMkLst>
        </pc:spChg>
        <pc:spChg chg="mod">
          <ac:chgData name="Aleman, Luis Gerardo" userId="45753518-e921-44f1-84f2-8eaa5ae5ca9c" providerId="ADAL" clId="{A15E318E-9E7C-4E9F-80DB-BC9B37BCD9FE}" dt="2022-01-13T19:43:54.356" v="7151" actId="14100"/>
          <ac:spMkLst>
            <pc:docMk/>
            <pc:sldMk cId="1184210114" sldId="291"/>
            <ac:spMk id="8" creationId="{FF13D704-CC0E-4FD2-AFC1-E3C541F7DA8D}"/>
          </ac:spMkLst>
        </pc:spChg>
        <pc:spChg chg="add mod">
          <ac:chgData name="Aleman, Luis Gerardo" userId="45753518-e921-44f1-84f2-8eaa5ae5ca9c" providerId="ADAL" clId="{A15E318E-9E7C-4E9F-80DB-BC9B37BCD9FE}" dt="2022-01-13T19:37:43.608" v="6873" actId="1076"/>
          <ac:spMkLst>
            <pc:docMk/>
            <pc:sldMk cId="1184210114" sldId="291"/>
            <ac:spMk id="13" creationId="{CC33D05E-EFCA-4E1A-83AB-E16ED532C33E}"/>
          </ac:spMkLst>
        </pc:spChg>
        <pc:spChg chg="mod">
          <ac:chgData name="Aleman, Luis Gerardo" userId="45753518-e921-44f1-84f2-8eaa5ae5ca9c" providerId="ADAL" clId="{A15E318E-9E7C-4E9F-80DB-BC9B37BCD9FE}" dt="2022-01-13T19:37:50.818" v="6874" actId="14100"/>
          <ac:spMkLst>
            <pc:docMk/>
            <pc:sldMk cId="1184210114" sldId="291"/>
            <ac:spMk id="15" creationId="{0F8858FE-5A39-4321-9B1F-A167D32D7CE4}"/>
          </ac:spMkLst>
        </pc:spChg>
        <pc:spChg chg="add del mod">
          <ac:chgData name="Aleman, Luis Gerardo" userId="45753518-e921-44f1-84f2-8eaa5ae5ca9c" providerId="ADAL" clId="{A15E318E-9E7C-4E9F-80DB-BC9B37BCD9FE}" dt="2022-01-13T19:30:10.183" v="6556" actId="478"/>
          <ac:spMkLst>
            <pc:docMk/>
            <pc:sldMk cId="1184210114" sldId="291"/>
            <ac:spMk id="17" creationId="{4300B73F-3FC7-494C-89ED-5742117E7FCC}"/>
          </ac:spMkLst>
        </pc:spChg>
        <pc:picChg chg="add mod modCrop">
          <ac:chgData name="Aleman, Luis Gerardo" userId="45753518-e921-44f1-84f2-8eaa5ae5ca9c" providerId="ADAL" clId="{A15E318E-9E7C-4E9F-80DB-BC9B37BCD9FE}" dt="2022-01-13T19:43:58.285" v="7152" actId="1076"/>
          <ac:picMkLst>
            <pc:docMk/>
            <pc:sldMk cId="1184210114" sldId="291"/>
            <ac:picMk id="11" creationId="{F250B44C-F413-4AF1-8A97-C18156E67EEE}"/>
          </ac:picMkLst>
        </pc:picChg>
        <pc:picChg chg="add del mod">
          <ac:chgData name="Aleman, Luis Gerardo" userId="45753518-e921-44f1-84f2-8eaa5ae5ca9c" providerId="ADAL" clId="{A15E318E-9E7C-4E9F-80DB-BC9B37BCD9FE}" dt="2022-01-13T19:36:35.892" v="6858"/>
          <ac:picMkLst>
            <pc:docMk/>
            <pc:sldMk cId="1184210114" sldId="291"/>
            <ac:picMk id="12" creationId="{2AF97261-0601-49AE-9BD3-B9B4B2732A95}"/>
          </ac:picMkLst>
        </pc:picChg>
        <pc:cxnChg chg="add mod">
          <ac:chgData name="Aleman, Luis Gerardo" userId="45753518-e921-44f1-84f2-8eaa5ae5ca9c" providerId="ADAL" clId="{A15E318E-9E7C-4E9F-80DB-BC9B37BCD9FE}" dt="2022-01-13T19:38:11.691" v="6877" actId="1076"/>
          <ac:cxnSpMkLst>
            <pc:docMk/>
            <pc:sldMk cId="1184210114" sldId="291"/>
            <ac:cxnSpMk id="9" creationId="{AD377A15-451F-4E8D-9768-127AAD58463D}"/>
          </ac:cxnSpMkLst>
        </pc:cxnChg>
      </pc:sldChg>
      <pc:sldChg chg="addSp delSp modSp add mod">
        <pc:chgData name="Aleman, Luis Gerardo" userId="45753518-e921-44f1-84f2-8eaa5ae5ca9c" providerId="ADAL" clId="{A15E318E-9E7C-4E9F-80DB-BC9B37BCD9FE}" dt="2022-01-13T18:57:27.535" v="5192" actId="404"/>
        <pc:sldMkLst>
          <pc:docMk/>
          <pc:sldMk cId="3710860061" sldId="293"/>
        </pc:sldMkLst>
        <pc:spChg chg="add del mod">
          <ac:chgData name="Aleman, Luis Gerardo" userId="45753518-e921-44f1-84f2-8eaa5ae5ca9c" providerId="ADAL" clId="{A15E318E-9E7C-4E9F-80DB-BC9B37BCD9FE}" dt="2022-01-13T15:40:08.670" v="106" actId="478"/>
          <ac:spMkLst>
            <pc:docMk/>
            <pc:sldMk cId="3710860061" sldId="293"/>
            <ac:spMk id="3" creationId="{8804F342-ADEE-4444-8FDB-3C0F98F9200F}"/>
          </ac:spMkLst>
        </pc:spChg>
        <pc:spChg chg="del">
          <ac:chgData name="Aleman, Luis Gerardo" userId="45753518-e921-44f1-84f2-8eaa5ae5ca9c" providerId="ADAL" clId="{A15E318E-9E7C-4E9F-80DB-BC9B37BCD9FE}" dt="2022-01-13T16:43:26.751" v="452" actId="478"/>
          <ac:spMkLst>
            <pc:docMk/>
            <pc:sldMk cId="3710860061" sldId="293"/>
            <ac:spMk id="4" creationId="{34026CAC-FE06-475F-83E0-42E6F013670E}"/>
          </ac:spMkLst>
        </pc:spChg>
        <pc:spChg chg="mod">
          <ac:chgData name="Aleman, Luis Gerardo" userId="45753518-e921-44f1-84f2-8eaa5ae5ca9c" providerId="ADAL" clId="{A15E318E-9E7C-4E9F-80DB-BC9B37BCD9FE}" dt="2022-01-13T18:54:11.433" v="5167" actId="14100"/>
          <ac:spMkLst>
            <pc:docMk/>
            <pc:sldMk cId="3710860061" sldId="293"/>
            <ac:spMk id="5" creationId="{E06C6D80-D2BC-4018-80F4-BD4ABA8076DF}"/>
          </ac:spMkLst>
        </pc:spChg>
        <pc:spChg chg="add del mod">
          <ac:chgData name="Aleman, Luis Gerardo" userId="45753518-e921-44f1-84f2-8eaa5ae5ca9c" providerId="ADAL" clId="{A15E318E-9E7C-4E9F-80DB-BC9B37BCD9FE}" dt="2022-01-13T15:39:39.662" v="99"/>
          <ac:spMkLst>
            <pc:docMk/>
            <pc:sldMk cId="3710860061" sldId="293"/>
            <ac:spMk id="7" creationId="{9191726B-546F-4155-B44A-156BA03B1747}"/>
          </ac:spMkLst>
        </pc:spChg>
        <pc:spChg chg="add del mod">
          <ac:chgData name="Aleman, Luis Gerardo" userId="45753518-e921-44f1-84f2-8eaa5ae5ca9c" providerId="ADAL" clId="{A15E318E-9E7C-4E9F-80DB-BC9B37BCD9FE}" dt="2022-01-13T18:57:27.535" v="5192" actId="404"/>
          <ac:spMkLst>
            <pc:docMk/>
            <pc:sldMk cId="3710860061" sldId="293"/>
            <ac:spMk id="10" creationId="{8AF266D4-7AFC-4FF4-9873-6B4A481FFE44}"/>
          </ac:spMkLst>
        </pc:spChg>
        <pc:spChg chg="add mod">
          <ac:chgData name="Aleman, Luis Gerardo" userId="45753518-e921-44f1-84f2-8eaa5ae5ca9c" providerId="ADAL" clId="{A15E318E-9E7C-4E9F-80DB-BC9B37BCD9FE}" dt="2022-01-13T15:39:41.993" v="101"/>
          <ac:spMkLst>
            <pc:docMk/>
            <pc:sldMk cId="3710860061" sldId="293"/>
            <ac:spMk id="11" creationId="{89CA4081-0A5E-48B3-B39D-6B07BA377322}"/>
          </ac:spMkLst>
        </pc:spChg>
        <pc:spChg chg="del">
          <ac:chgData name="Aleman, Luis Gerardo" userId="45753518-e921-44f1-84f2-8eaa5ae5ca9c" providerId="ADAL" clId="{A15E318E-9E7C-4E9F-80DB-BC9B37BCD9FE}" dt="2022-01-13T15:39:41.649" v="100" actId="478"/>
          <ac:spMkLst>
            <pc:docMk/>
            <pc:sldMk cId="3710860061" sldId="293"/>
            <ac:spMk id="12" creationId="{B9EBDB07-9B47-4F91-983B-0280BD36BD75}"/>
          </ac:spMkLst>
        </pc:spChg>
        <pc:spChg chg="mod">
          <ac:chgData name="Aleman, Luis Gerardo" userId="45753518-e921-44f1-84f2-8eaa5ae5ca9c" providerId="ADAL" clId="{A15E318E-9E7C-4E9F-80DB-BC9B37BCD9FE}" dt="2022-01-13T15:45:53.226" v="210"/>
          <ac:spMkLst>
            <pc:docMk/>
            <pc:sldMk cId="3710860061" sldId="293"/>
            <ac:spMk id="19" creationId="{A301839E-9D17-4BE9-A27C-3A376CDC4F53}"/>
          </ac:spMkLst>
        </pc:spChg>
        <pc:spChg chg="mod">
          <ac:chgData name="Aleman, Luis Gerardo" userId="45753518-e921-44f1-84f2-8eaa5ae5ca9c" providerId="ADAL" clId="{A15E318E-9E7C-4E9F-80DB-BC9B37BCD9FE}" dt="2022-01-13T15:55:56.667" v="349"/>
          <ac:spMkLst>
            <pc:docMk/>
            <pc:sldMk cId="3710860061" sldId="293"/>
            <ac:spMk id="28" creationId="{AD6F7FB0-3CDE-448A-9D19-A3935EA802EE}"/>
          </ac:spMkLst>
        </pc:spChg>
        <pc:spChg chg="mod">
          <ac:chgData name="Aleman, Luis Gerardo" userId="45753518-e921-44f1-84f2-8eaa5ae5ca9c" providerId="ADAL" clId="{A15E318E-9E7C-4E9F-80DB-BC9B37BCD9FE}" dt="2022-01-13T15:57:15.929" v="370"/>
          <ac:spMkLst>
            <pc:docMk/>
            <pc:sldMk cId="3710860061" sldId="293"/>
            <ac:spMk id="35" creationId="{BF477F6D-7F2A-4E53-B770-3741AAF16293}"/>
          </ac:spMkLst>
        </pc:spChg>
        <pc:spChg chg="mod">
          <ac:chgData name="Aleman, Luis Gerardo" userId="45753518-e921-44f1-84f2-8eaa5ae5ca9c" providerId="ADAL" clId="{A15E318E-9E7C-4E9F-80DB-BC9B37BCD9FE}" dt="2022-01-13T18:54:22.591" v="5171"/>
          <ac:spMkLst>
            <pc:docMk/>
            <pc:sldMk cId="3710860061" sldId="293"/>
            <ac:spMk id="45" creationId="{ED260EC5-7252-42B8-A7D4-EA290C8A3D1C}"/>
          </ac:spMkLst>
        </pc:spChg>
        <pc:spChg chg="mod">
          <ac:chgData name="Aleman, Luis Gerardo" userId="45753518-e921-44f1-84f2-8eaa5ae5ca9c" providerId="ADAL" clId="{A15E318E-9E7C-4E9F-80DB-BC9B37BCD9FE}" dt="2022-01-13T18:54:26.587" v="5173"/>
          <ac:spMkLst>
            <pc:docMk/>
            <pc:sldMk cId="3710860061" sldId="293"/>
            <ac:spMk id="52" creationId="{F3F04212-8F49-491E-A209-B18C0663F640}"/>
          </ac:spMkLst>
        </pc:spChg>
        <pc:spChg chg="add del mod">
          <ac:chgData name="Aleman, Luis Gerardo" userId="45753518-e921-44f1-84f2-8eaa5ae5ca9c" providerId="ADAL" clId="{A15E318E-9E7C-4E9F-80DB-BC9B37BCD9FE}" dt="2022-01-13T18:56:49.046" v="5187"/>
          <ac:spMkLst>
            <pc:docMk/>
            <pc:sldMk cId="3710860061" sldId="293"/>
            <ac:spMk id="53" creationId="{004E6989-A38E-4C33-96FB-B2DDC651A3C8}"/>
          </ac:spMkLst>
        </pc:spChg>
        <pc:grpChg chg="add del mod">
          <ac:chgData name="Aleman, Luis Gerardo" userId="45753518-e921-44f1-84f2-8eaa5ae5ca9c" providerId="ADAL" clId="{A15E318E-9E7C-4E9F-80DB-BC9B37BCD9FE}" dt="2022-01-13T15:55:56.292" v="348" actId="21"/>
          <ac:grpSpMkLst>
            <pc:docMk/>
            <pc:sldMk cId="3710860061" sldId="293"/>
            <ac:grpSpMk id="13" creationId="{2D252FCB-DF80-4B69-BB17-89A123334976}"/>
          </ac:grpSpMkLst>
        </pc:grpChg>
        <pc:grpChg chg="add del mod">
          <ac:chgData name="Aleman, Luis Gerardo" userId="45753518-e921-44f1-84f2-8eaa5ae5ca9c" providerId="ADAL" clId="{A15E318E-9E7C-4E9F-80DB-BC9B37BCD9FE}" dt="2022-01-13T18:54:26.071" v="5172" actId="21"/>
          <ac:grpSpMkLst>
            <pc:docMk/>
            <pc:sldMk cId="3710860061" sldId="293"/>
            <ac:grpSpMk id="22" creationId="{496E1FCD-070B-4C9D-B9F3-44D998D6ED69}"/>
          </ac:grpSpMkLst>
        </pc:grpChg>
        <pc:grpChg chg="add del mod">
          <ac:chgData name="Aleman, Luis Gerardo" userId="45753518-e921-44f1-84f2-8eaa5ae5ca9c" providerId="ADAL" clId="{A15E318E-9E7C-4E9F-80DB-BC9B37BCD9FE}" dt="2022-01-13T18:54:22.226" v="5170" actId="21"/>
          <ac:grpSpMkLst>
            <pc:docMk/>
            <pc:sldMk cId="3710860061" sldId="293"/>
            <ac:grpSpMk id="29" creationId="{9863240D-A7F4-49F5-B718-EC27D9161629}"/>
          </ac:grpSpMkLst>
        </pc:grpChg>
        <pc:grpChg chg="add mod">
          <ac:chgData name="Aleman, Luis Gerardo" userId="45753518-e921-44f1-84f2-8eaa5ae5ca9c" providerId="ADAL" clId="{A15E318E-9E7C-4E9F-80DB-BC9B37BCD9FE}" dt="2022-01-13T18:54:32.994" v="5175" actId="1076"/>
          <ac:grpSpMkLst>
            <pc:docMk/>
            <pc:sldMk cId="3710860061" sldId="293"/>
            <ac:grpSpMk id="39" creationId="{027A47B5-3E69-49E5-8BB7-1092607EBF31}"/>
          </ac:grpSpMkLst>
        </pc:grpChg>
        <pc:grpChg chg="add mod">
          <ac:chgData name="Aleman, Luis Gerardo" userId="45753518-e921-44f1-84f2-8eaa5ae5ca9c" providerId="ADAL" clId="{A15E318E-9E7C-4E9F-80DB-BC9B37BCD9FE}" dt="2022-01-13T18:54:30.124" v="5174" actId="1076"/>
          <ac:grpSpMkLst>
            <pc:docMk/>
            <pc:sldMk cId="3710860061" sldId="293"/>
            <ac:grpSpMk id="46" creationId="{FC39BD7D-C126-47DE-AB3B-E35B1FE9184E}"/>
          </ac:grpSpMkLst>
        </pc:grpChg>
        <pc:picChg chg="del mod">
          <ac:chgData name="Aleman, Luis Gerardo" userId="45753518-e921-44f1-84f2-8eaa5ae5ca9c" providerId="ADAL" clId="{A15E318E-9E7C-4E9F-80DB-BC9B37BCD9FE}" dt="2022-01-13T15:55:50.939" v="345" actId="478"/>
          <ac:picMkLst>
            <pc:docMk/>
            <pc:sldMk cId="3710860061" sldId="293"/>
            <ac:picMk id="6" creationId="{DB5F393F-A89E-4CED-BF5F-CE7488934D37}"/>
          </ac:picMkLst>
        </pc:picChg>
        <pc:picChg chg="add del mod">
          <ac:chgData name="Aleman, Luis Gerardo" userId="45753518-e921-44f1-84f2-8eaa5ae5ca9c" providerId="ADAL" clId="{A15E318E-9E7C-4E9F-80DB-BC9B37BCD9FE}" dt="2022-01-13T15:56:08.351" v="352" actId="478"/>
          <ac:picMkLst>
            <pc:docMk/>
            <pc:sldMk cId="3710860061" sldId="293"/>
            <ac:picMk id="9" creationId="{F53814BE-1B04-4C32-9D3A-7AA9F8CBA7E0}"/>
          </ac:picMkLst>
        </pc:picChg>
        <pc:picChg chg="add del mod">
          <ac:chgData name="Aleman, Luis Gerardo" userId="45753518-e921-44f1-84f2-8eaa5ae5ca9c" providerId="ADAL" clId="{A15E318E-9E7C-4E9F-80DB-BC9B37BCD9FE}" dt="2022-01-13T16:00:02.660" v="394" actId="478"/>
          <ac:picMkLst>
            <pc:docMk/>
            <pc:sldMk cId="3710860061" sldId="293"/>
            <ac:picMk id="21" creationId="{99CE8DDB-16C6-48E7-B295-61FDF551CE9B}"/>
          </ac:picMkLst>
        </pc:picChg>
        <pc:picChg chg="add del mod ord">
          <ac:chgData name="Aleman, Luis Gerardo" userId="45753518-e921-44f1-84f2-8eaa5ae5ca9c" providerId="ADAL" clId="{A15E318E-9E7C-4E9F-80DB-BC9B37BCD9FE}" dt="2022-01-13T18:54:17.850" v="5168" actId="21"/>
          <ac:picMkLst>
            <pc:docMk/>
            <pc:sldMk cId="3710860061" sldId="293"/>
            <ac:picMk id="37" creationId="{ABE9CBFD-FFAB-4602-80BB-99F60E0421F5}"/>
          </ac:picMkLst>
        </pc:picChg>
        <pc:picChg chg="add mod modCrop">
          <ac:chgData name="Aleman, Luis Gerardo" userId="45753518-e921-44f1-84f2-8eaa5ae5ca9c" providerId="ADAL" clId="{A15E318E-9E7C-4E9F-80DB-BC9B37BCD9FE}" dt="2022-01-13T18:55:39.363" v="5180" actId="732"/>
          <ac:picMkLst>
            <pc:docMk/>
            <pc:sldMk cId="3710860061" sldId="293"/>
            <ac:picMk id="38" creationId="{3F764072-ABCD-4C27-AAA8-AA1F1669C4D5}"/>
          </ac:picMkLst>
        </pc:picChg>
        <pc:cxnChg chg="mod">
          <ac:chgData name="Aleman, Luis Gerardo" userId="45753518-e921-44f1-84f2-8eaa5ae5ca9c" providerId="ADAL" clId="{A15E318E-9E7C-4E9F-80DB-BC9B37BCD9FE}" dt="2022-01-13T15:45:53.226" v="210"/>
          <ac:cxnSpMkLst>
            <pc:docMk/>
            <pc:sldMk cId="3710860061" sldId="293"/>
            <ac:cxnSpMk id="14" creationId="{BA951956-CAF9-4E1C-8505-5CB5964CE4F8}"/>
          </ac:cxnSpMkLst>
        </pc:cxnChg>
        <pc:cxnChg chg="mod">
          <ac:chgData name="Aleman, Luis Gerardo" userId="45753518-e921-44f1-84f2-8eaa5ae5ca9c" providerId="ADAL" clId="{A15E318E-9E7C-4E9F-80DB-BC9B37BCD9FE}" dt="2022-01-13T15:45:53.226" v="210"/>
          <ac:cxnSpMkLst>
            <pc:docMk/>
            <pc:sldMk cId="3710860061" sldId="293"/>
            <ac:cxnSpMk id="15" creationId="{2BFDDA66-4DBE-417C-8144-6C1387A48E37}"/>
          </ac:cxnSpMkLst>
        </pc:cxnChg>
        <pc:cxnChg chg="mod">
          <ac:chgData name="Aleman, Luis Gerardo" userId="45753518-e921-44f1-84f2-8eaa5ae5ca9c" providerId="ADAL" clId="{A15E318E-9E7C-4E9F-80DB-BC9B37BCD9FE}" dt="2022-01-13T15:45:53.226" v="210"/>
          <ac:cxnSpMkLst>
            <pc:docMk/>
            <pc:sldMk cId="3710860061" sldId="293"/>
            <ac:cxnSpMk id="16" creationId="{7D99224E-A8E0-48B8-B712-5275401D0BAF}"/>
          </ac:cxnSpMkLst>
        </pc:cxnChg>
        <pc:cxnChg chg="mod">
          <ac:chgData name="Aleman, Luis Gerardo" userId="45753518-e921-44f1-84f2-8eaa5ae5ca9c" providerId="ADAL" clId="{A15E318E-9E7C-4E9F-80DB-BC9B37BCD9FE}" dt="2022-01-13T15:45:53.226" v="210"/>
          <ac:cxnSpMkLst>
            <pc:docMk/>
            <pc:sldMk cId="3710860061" sldId="293"/>
            <ac:cxnSpMk id="17" creationId="{31E28E00-E034-4133-BD3E-28C91412AB8D}"/>
          </ac:cxnSpMkLst>
        </pc:cxnChg>
        <pc:cxnChg chg="mod">
          <ac:chgData name="Aleman, Luis Gerardo" userId="45753518-e921-44f1-84f2-8eaa5ae5ca9c" providerId="ADAL" clId="{A15E318E-9E7C-4E9F-80DB-BC9B37BCD9FE}" dt="2022-01-13T15:45:53.226" v="210"/>
          <ac:cxnSpMkLst>
            <pc:docMk/>
            <pc:sldMk cId="3710860061" sldId="293"/>
            <ac:cxnSpMk id="18" creationId="{8FB3D91D-6794-439E-87F8-D8F379468DBF}"/>
          </ac:cxnSpMkLst>
        </pc:cxnChg>
        <pc:cxnChg chg="mod">
          <ac:chgData name="Aleman, Luis Gerardo" userId="45753518-e921-44f1-84f2-8eaa5ae5ca9c" providerId="ADAL" clId="{A15E318E-9E7C-4E9F-80DB-BC9B37BCD9FE}" dt="2022-01-13T15:55:56.667" v="349"/>
          <ac:cxnSpMkLst>
            <pc:docMk/>
            <pc:sldMk cId="3710860061" sldId="293"/>
            <ac:cxnSpMk id="23" creationId="{C66D137C-659C-446E-8764-F489AFD64FDD}"/>
          </ac:cxnSpMkLst>
        </pc:cxnChg>
        <pc:cxnChg chg="mod">
          <ac:chgData name="Aleman, Luis Gerardo" userId="45753518-e921-44f1-84f2-8eaa5ae5ca9c" providerId="ADAL" clId="{A15E318E-9E7C-4E9F-80DB-BC9B37BCD9FE}" dt="2022-01-13T15:55:56.667" v="349"/>
          <ac:cxnSpMkLst>
            <pc:docMk/>
            <pc:sldMk cId="3710860061" sldId="293"/>
            <ac:cxnSpMk id="24" creationId="{7A8989F5-ACEA-42D0-80A8-95048F08D590}"/>
          </ac:cxnSpMkLst>
        </pc:cxnChg>
        <pc:cxnChg chg="mod">
          <ac:chgData name="Aleman, Luis Gerardo" userId="45753518-e921-44f1-84f2-8eaa5ae5ca9c" providerId="ADAL" clId="{A15E318E-9E7C-4E9F-80DB-BC9B37BCD9FE}" dt="2022-01-13T15:55:56.667" v="349"/>
          <ac:cxnSpMkLst>
            <pc:docMk/>
            <pc:sldMk cId="3710860061" sldId="293"/>
            <ac:cxnSpMk id="25" creationId="{CEB28B7C-D42A-42F4-BB01-1F2A3668244D}"/>
          </ac:cxnSpMkLst>
        </pc:cxnChg>
        <pc:cxnChg chg="mod">
          <ac:chgData name="Aleman, Luis Gerardo" userId="45753518-e921-44f1-84f2-8eaa5ae5ca9c" providerId="ADAL" clId="{A15E318E-9E7C-4E9F-80DB-BC9B37BCD9FE}" dt="2022-01-13T15:55:56.667" v="349"/>
          <ac:cxnSpMkLst>
            <pc:docMk/>
            <pc:sldMk cId="3710860061" sldId="293"/>
            <ac:cxnSpMk id="26" creationId="{AC01B690-7DE6-469D-A8C0-5133184C0807}"/>
          </ac:cxnSpMkLst>
        </pc:cxnChg>
        <pc:cxnChg chg="mod">
          <ac:chgData name="Aleman, Luis Gerardo" userId="45753518-e921-44f1-84f2-8eaa5ae5ca9c" providerId="ADAL" clId="{A15E318E-9E7C-4E9F-80DB-BC9B37BCD9FE}" dt="2022-01-13T15:55:56.667" v="349"/>
          <ac:cxnSpMkLst>
            <pc:docMk/>
            <pc:sldMk cId="3710860061" sldId="293"/>
            <ac:cxnSpMk id="27" creationId="{22F0330D-CC69-4CF3-8295-94E929FFE864}"/>
          </ac:cxnSpMkLst>
        </pc:cxnChg>
        <pc:cxnChg chg="mod">
          <ac:chgData name="Aleman, Luis Gerardo" userId="45753518-e921-44f1-84f2-8eaa5ae5ca9c" providerId="ADAL" clId="{A15E318E-9E7C-4E9F-80DB-BC9B37BCD9FE}" dt="2022-01-13T15:57:15.929" v="370"/>
          <ac:cxnSpMkLst>
            <pc:docMk/>
            <pc:sldMk cId="3710860061" sldId="293"/>
            <ac:cxnSpMk id="30" creationId="{86804454-6BFB-4C60-895D-B1A0C1C525F8}"/>
          </ac:cxnSpMkLst>
        </pc:cxnChg>
        <pc:cxnChg chg="mod">
          <ac:chgData name="Aleman, Luis Gerardo" userId="45753518-e921-44f1-84f2-8eaa5ae5ca9c" providerId="ADAL" clId="{A15E318E-9E7C-4E9F-80DB-BC9B37BCD9FE}" dt="2022-01-13T15:57:15.929" v="370"/>
          <ac:cxnSpMkLst>
            <pc:docMk/>
            <pc:sldMk cId="3710860061" sldId="293"/>
            <ac:cxnSpMk id="31" creationId="{16267074-D085-4E68-BBF9-C020DCB31568}"/>
          </ac:cxnSpMkLst>
        </pc:cxnChg>
        <pc:cxnChg chg="mod">
          <ac:chgData name="Aleman, Luis Gerardo" userId="45753518-e921-44f1-84f2-8eaa5ae5ca9c" providerId="ADAL" clId="{A15E318E-9E7C-4E9F-80DB-BC9B37BCD9FE}" dt="2022-01-13T15:57:15.929" v="370"/>
          <ac:cxnSpMkLst>
            <pc:docMk/>
            <pc:sldMk cId="3710860061" sldId="293"/>
            <ac:cxnSpMk id="32" creationId="{A54D953B-F08A-4692-A7ED-D22C0ACB5E29}"/>
          </ac:cxnSpMkLst>
        </pc:cxnChg>
        <pc:cxnChg chg="mod">
          <ac:chgData name="Aleman, Luis Gerardo" userId="45753518-e921-44f1-84f2-8eaa5ae5ca9c" providerId="ADAL" clId="{A15E318E-9E7C-4E9F-80DB-BC9B37BCD9FE}" dt="2022-01-13T15:57:15.929" v="370"/>
          <ac:cxnSpMkLst>
            <pc:docMk/>
            <pc:sldMk cId="3710860061" sldId="293"/>
            <ac:cxnSpMk id="33" creationId="{E1C0010E-911E-46B2-B0B1-3AB2F50CCE13}"/>
          </ac:cxnSpMkLst>
        </pc:cxnChg>
        <pc:cxnChg chg="mod">
          <ac:chgData name="Aleman, Luis Gerardo" userId="45753518-e921-44f1-84f2-8eaa5ae5ca9c" providerId="ADAL" clId="{A15E318E-9E7C-4E9F-80DB-BC9B37BCD9FE}" dt="2022-01-13T15:57:15.929" v="370"/>
          <ac:cxnSpMkLst>
            <pc:docMk/>
            <pc:sldMk cId="3710860061" sldId="293"/>
            <ac:cxnSpMk id="34" creationId="{E1DEF40D-4DF5-4DD4-8E76-5CD0DFA0CD83}"/>
          </ac:cxnSpMkLst>
        </pc:cxnChg>
        <pc:cxnChg chg="mod">
          <ac:chgData name="Aleman, Luis Gerardo" userId="45753518-e921-44f1-84f2-8eaa5ae5ca9c" providerId="ADAL" clId="{A15E318E-9E7C-4E9F-80DB-BC9B37BCD9FE}" dt="2022-01-13T18:54:22.591" v="5171"/>
          <ac:cxnSpMkLst>
            <pc:docMk/>
            <pc:sldMk cId="3710860061" sldId="293"/>
            <ac:cxnSpMk id="40" creationId="{1490E3A7-38AC-4F80-97ED-53E03E7485E5}"/>
          </ac:cxnSpMkLst>
        </pc:cxnChg>
        <pc:cxnChg chg="mod">
          <ac:chgData name="Aleman, Luis Gerardo" userId="45753518-e921-44f1-84f2-8eaa5ae5ca9c" providerId="ADAL" clId="{A15E318E-9E7C-4E9F-80DB-BC9B37BCD9FE}" dt="2022-01-13T18:54:22.591" v="5171"/>
          <ac:cxnSpMkLst>
            <pc:docMk/>
            <pc:sldMk cId="3710860061" sldId="293"/>
            <ac:cxnSpMk id="41" creationId="{EA016F67-EDA5-41F2-AC24-A4D0AEE2EC65}"/>
          </ac:cxnSpMkLst>
        </pc:cxnChg>
        <pc:cxnChg chg="mod">
          <ac:chgData name="Aleman, Luis Gerardo" userId="45753518-e921-44f1-84f2-8eaa5ae5ca9c" providerId="ADAL" clId="{A15E318E-9E7C-4E9F-80DB-BC9B37BCD9FE}" dt="2022-01-13T18:54:22.591" v="5171"/>
          <ac:cxnSpMkLst>
            <pc:docMk/>
            <pc:sldMk cId="3710860061" sldId="293"/>
            <ac:cxnSpMk id="42" creationId="{3D90FE4A-A920-46C7-A888-74B09CDA666B}"/>
          </ac:cxnSpMkLst>
        </pc:cxnChg>
        <pc:cxnChg chg="mod">
          <ac:chgData name="Aleman, Luis Gerardo" userId="45753518-e921-44f1-84f2-8eaa5ae5ca9c" providerId="ADAL" clId="{A15E318E-9E7C-4E9F-80DB-BC9B37BCD9FE}" dt="2022-01-13T18:54:22.591" v="5171"/>
          <ac:cxnSpMkLst>
            <pc:docMk/>
            <pc:sldMk cId="3710860061" sldId="293"/>
            <ac:cxnSpMk id="43" creationId="{F41180A4-6BC3-49FE-AB73-50A87E26A9A4}"/>
          </ac:cxnSpMkLst>
        </pc:cxnChg>
        <pc:cxnChg chg="mod">
          <ac:chgData name="Aleman, Luis Gerardo" userId="45753518-e921-44f1-84f2-8eaa5ae5ca9c" providerId="ADAL" clId="{A15E318E-9E7C-4E9F-80DB-BC9B37BCD9FE}" dt="2022-01-13T18:54:22.591" v="5171"/>
          <ac:cxnSpMkLst>
            <pc:docMk/>
            <pc:sldMk cId="3710860061" sldId="293"/>
            <ac:cxnSpMk id="44" creationId="{282A9C1C-21D7-421F-B1C5-1778C258C09A}"/>
          </ac:cxnSpMkLst>
        </pc:cxnChg>
        <pc:cxnChg chg="mod">
          <ac:chgData name="Aleman, Luis Gerardo" userId="45753518-e921-44f1-84f2-8eaa5ae5ca9c" providerId="ADAL" clId="{A15E318E-9E7C-4E9F-80DB-BC9B37BCD9FE}" dt="2022-01-13T18:54:26.587" v="5173"/>
          <ac:cxnSpMkLst>
            <pc:docMk/>
            <pc:sldMk cId="3710860061" sldId="293"/>
            <ac:cxnSpMk id="47" creationId="{7FCF7522-84B0-4F68-B962-AAA92FE5F2CD}"/>
          </ac:cxnSpMkLst>
        </pc:cxnChg>
        <pc:cxnChg chg="mod">
          <ac:chgData name="Aleman, Luis Gerardo" userId="45753518-e921-44f1-84f2-8eaa5ae5ca9c" providerId="ADAL" clId="{A15E318E-9E7C-4E9F-80DB-BC9B37BCD9FE}" dt="2022-01-13T18:54:26.587" v="5173"/>
          <ac:cxnSpMkLst>
            <pc:docMk/>
            <pc:sldMk cId="3710860061" sldId="293"/>
            <ac:cxnSpMk id="48" creationId="{C0E79CAC-AE48-4EE0-963B-42BB18E834DD}"/>
          </ac:cxnSpMkLst>
        </pc:cxnChg>
        <pc:cxnChg chg="mod">
          <ac:chgData name="Aleman, Luis Gerardo" userId="45753518-e921-44f1-84f2-8eaa5ae5ca9c" providerId="ADAL" clId="{A15E318E-9E7C-4E9F-80DB-BC9B37BCD9FE}" dt="2022-01-13T18:54:26.587" v="5173"/>
          <ac:cxnSpMkLst>
            <pc:docMk/>
            <pc:sldMk cId="3710860061" sldId="293"/>
            <ac:cxnSpMk id="49" creationId="{36707AAC-F182-420C-BB86-F96E4FA4F879}"/>
          </ac:cxnSpMkLst>
        </pc:cxnChg>
        <pc:cxnChg chg="mod">
          <ac:chgData name="Aleman, Luis Gerardo" userId="45753518-e921-44f1-84f2-8eaa5ae5ca9c" providerId="ADAL" clId="{A15E318E-9E7C-4E9F-80DB-BC9B37BCD9FE}" dt="2022-01-13T18:54:26.587" v="5173"/>
          <ac:cxnSpMkLst>
            <pc:docMk/>
            <pc:sldMk cId="3710860061" sldId="293"/>
            <ac:cxnSpMk id="50" creationId="{302CF549-9DD5-472F-8A4C-CA5FA0AC64D7}"/>
          </ac:cxnSpMkLst>
        </pc:cxnChg>
        <pc:cxnChg chg="mod">
          <ac:chgData name="Aleman, Luis Gerardo" userId="45753518-e921-44f1-84f2-8eaa5ae5ca9c" providerId="ADAL" clId="{A15E318E-9E7C-4E9F-80DB-BC9B37BCD9FE}" dt="2022-01-13T18:54:26.587" v="5173"/>
          <ac:cxnSpMkLst>
            <pc:docMk/>
            <pc:sldMk cId="3710860061" sldId="293"/>
            <ac:cxnSpMk id="51" creationId="{90034BEA-101C-4CF4-8F3C-0635EDEF8750}"/>
          </ac:cxnSpMkLst>
        </pc:cxnChg>
      </pc:sldChg>
      <pc:sldChg chg="addSp delSp modSp add mod">
        <pc:chgData name="Aleman, Luis Gerardo" userId="45753518-e921-44f1-84f2-8eaa5ae5ca9c" providerId="ADAL" clId="{A15E318E-9E7C-4E9F-80DB-BC9B37BCD9FE}" dt="2022-01-13T16:52:22.022" v="474" actId="403"/>
        <pc:sldMkLst>
          <pc:docMk/>
          <pc:sldMk cId="3556146177" sldId="295"/>
        </pc:sldMkLst>
        <pc:spChg chg="add del mod">
          <ac:chgData name="Aleman, Luis Gerardo" userId="45753518-e921-44f1-84f2-8eaa5ae5ca9c" providerId="ADAL" clId="{A15E318E-9E7C-4E9F-80DB-BC9B37BCD9FE}" dt="2022-01-13T16:51:36.864" v="470" actId="478"/>
          <ac:spMkLst>
            <pc:docMk/>
            <pc:sldMk cId="3556146177" sldId="295"/>
            <ac:spMk id="3" creationId="{7119F56B-55A2-4AFB-9D21-89AE1337B890}"/>
          </ac:spMkLst>
        </pc:spChg>
        <pc:spChg chg="mod">
          <ac:chgData name="Aleman, Luis Gerardo" userId="45753518-e921-44f1-84f2-8eaa5ae5ca9c" providerId="ADAL" clId="{A15E318E-9E7C-4E9F-80DB-BC9B37BCD9FE}" dt="2022-01-13T16:52:22.022" v="474" actId="403"/>
          <ac:spMkLst>
            <pc:docMk/>
            <pc:sldMk cId="3556146177" sldId="295"/>
            <ac:spMk id="5" creationId="{E06C6D80-D2BC-4018-80F4-BD4ABA8076DF}"/>
          </ac:spMkLst>
        </pc:spChg>
        <pc:spChg chg="add del mod">
          <ac:chgData name="Aleman, Luis Gerardo" userId="45753518-e921-44f1-84f2-8eaa5ae5ca9c" providerId="ADAL" clId="{A15E318E-9E7C-4E9F-80DB-BC9B37BCD9FE}" dt="2022-01-13T16:51:21.403" v="465"/>
          <ac:spMkLst>
            <pc:docMk/>
            <pc:sldMk cId="3556146177" sldId="295"/>
            <ac:spMk id="7" creationId="{B828B4FB-6817-4920-BCD0-1DF932767DF6}"/>
          </ac:spMkLst>
        </pc:spChg>
        <pc:spChg chg="add mod">
          <ac:chgData name="Aleman, Luis Gerardo" userId="45753518-e921-44f1-84f2-8eaa5ae5ca9c" providerId="ADAL" clId="{A15E318E-9E7C-4E9F-80DB-BC9B37BCD9FE}" dt="2022-01-13T16:51:23.402" v="467"/>
          <ac:spMkLst>
            <pc:docMk/>
            <pc:sldMk cId="3556146177" sldId="295"/>
            <ac:spMk id="10" creationId="{5693B480-16FE-437C-A1B2-86B0CB3F8A9B}"/>
          </ac:spMkLst>
        </pc:spChg>
        <pc:spChg chg="del mod">
          <ac:chgData name="Aleman, Luis Gerardo" userId="45753518-e921-44f1-84f2-8eaa5ae5ca9c" providerId="ADAL" clId="{A15E318E-9E7C-4E9F-80DB-BC9B37BCD9FE}" dt="2022-01-13T16:51:23.003" v="466" actId="478"/>
          <ac:spMkLst>
            <pc:docMk/>
            <pc:sldMk cId="3556146177" sldId="295"/>
            <ac:spMk id="12" creationId="{B9EBDB07-9B47-4F91-983B-0280BD36BD75}"/>
          </ac:spMkLst>
        </pc:spChg>
        <pc:picChg chg="mod">
          <ac:chgData name="Aleman, Luis Gerardo" userId="45753518-e921-44f1-84f2-8eaa5ae5ca9c" providerId="ADAL" clId="{A15E318E-9E7C-4E9F-80DB-BC9B37BCD9FE}" dt="2022-01-13T16:51:27.133" v="468" actId="1076"/>
          <ac:picMkLst>
            <pc:docMk/>
            <pc:sldMk cId="3556146177" sldId="295"/>
            <ac:picMk id="8" creationId="{61621013-3602-49D2-81A6-E3A16E59E397}"/>
          </ac:picMkLst>
        </pc:picChg>
        <pc:picChg chg="mod">
          <ac:chgData name="Aleman, Luis Gerardo" userId="45753518-e921-44f1-84f2-8eaa5ae5ca9c" providerId="ADAL" clId="{A15E318E-9E7C-4E9F-80DB-BC9B37BCD9FE}" dt="2022-01-13T16:51:29.640" v="469" actId="1076"/>
          <ac:picMkLst>
            <pc:docMk/>
            <pc:sldMk cId="3556146177" sldId="295"/>
            <ac:picMk id="9" creationId="{A2F70000-FCB6-40B7-BC68-420E85DCB46B}"/>
          </ac:picMkLst>
        </pc:picChg>
      </pc:sldChg>
      <pc:sldChg chg="addSp delSp modSp add mod ord">
        <pc:chgData name="Aleman, Luis Gerardo" userId="45753518-e921-44f1-84f2-8eaa5ae5ca9c" providerId="ADAL" clId="{A15E318E-9E7C-4E9F-80DB-BC9B37BCD9FE}" dt="2022-01-13T19:58:01.064" v="7884" actId="1036"/>
        <pc:sldMkLst>
          <pc:docMk/>
          <pc:sldMk cId="1416151482" sldId="296"/>
        </pc:sldMkLst>
        <pc:spChg chg="del mod">
          <ac:chgData name="Aleman, Luis Gerardo" userId="45753518-e921-44f1-84f2-8eaa5ae5ca9c" providerId="ADAL" clId="{A15E318E-9E7C-4E9F-80DB-BC9B37BCD9FE}" dt="2022-01-13T17:38:01.094" v="1946" actId="478"/>
          <ac:spMkLst>
            <pc:docMk/>
            <pc:sldMk cId="1416151482" sldId="296"/>
            <ac:spMk id="2" creationId="{92BCF0DF-8A40-452C-9E37-BDE6F17F1104}"/>
          </ac:spMkLst>
        </pc:spChg>
        <pc:spChg chg="del">
          <ac:chgData name="Aleman, Luis Gerardo" userId="45753518-e921-44f1-84f2-8eaa5ae5ca9c" providerId="ADAL" clId="{A15E318E-9E7C-4E9F-80DB-BC9B37BCD9FE}" dt="2022-01-13T16:59:40.229" v="639" actId="478"/>
          <ac:spMkLst>
            <pc:docMk/>
            <pc:sldMk cId="1416151482" sldId="296"/>
            <ac:spMk id="4" creationId="{34026CAC-FE06-475F-83E0-42E6F013670E}"/>
          </ac:spMkLst>
        </pc:spChg>
        <pc:spChg chg="del mod">
          <ac:chgData name="Aleman, Luis Gerardo" userId="45753518-e921-44f1-84f2-8eaa5ae5ca9c" providerId="ADAL" clId="{A15E318E-9E7C-4E9F-80DB-BC9B37BCD9FE}" dt="2022-01-13T17:37:58.871" v="1945" actId="478"/>
          <ac:spMkLst>
            <pc:docMk/>
            <pc:sldMk cId="1416151482" sldId="296"/>
            <ac:spMk id="5" creationId="{E06C6D80-D2BC-4018-80F4-BD4ABA8076DF}"/>
          </ac:spMkLst>
        </pc:spChg>
        <pc:spChg chg="add del mod">
          <ac:chgData name="Aleman, Luis Gerardo" userId="45753518-e921-44f1-84f2-8eaa5ae5ca9c" providerId="ADAL" clId="{A15E318E-9E7C-4E9F-80DB-BC9B37BCD9FE}" dt="2022-01-13T16:59:44.655" v="641" actId="478"/>
          <ac:spMkLst>
            <pc:docMk/>
            <pc:sldMk cId="1416151482" sldId="296"/>
            <ac:spMk id="6" creationId="{BCA37C66-7B95-4E77-BE25-82EC6077C949}"/>
          </ac:spMkLst>
        </pc:spChg>
        <pc:spChg chg="add mod">
          <ac:chgData name="Aleman, Luis Gerardo" userId="45753518-e921-44f1-84f2-8eaa5ae5ca9c" providerId="ADAL" clId="{A15E318E-9E7C-4E9F-80DB-BC9B37BCD9FE}" dt="2022-01-13T19:08:44.830" v="5730" actId="1076"/>
          <ac:spMkLst>
            <pc:docMk/>
            <pc:sldMk cId="1416151482" sldId="296"/>
            <ac:spMk id="10" creationId="{FE84112D-AF51-4F78-B836-0BA54A9968E8}"/>
          </ac:spMkLst>
        </pc:spChg>
        <pc:spChg chg="add del mod">
          <ac:chgData name="Aleman, Luis Gerardo" userId="45753518-e921-44f1-84f2-8eaa5ae5ca9c" providerId="ADAL" clId="{A15E318E-9E7C-4E9F-80DB-BC9B37BCD9FE}" dt="2022-01-13T17:03:47.087" v="792"/>
          <ac:spMkLst>
            <pc:docMk/>
            <pc:sldMk cId="1416151482" sldId="296"/>
            <ac:spMk id="11" creationId="{01A36589-E77C-4223-9490-0F8D0CB33A4D}"/>
          </ac:spMkLst>
        </pc:spChg>
        <pc:spChg chg="del">
          <ac:chgData name="Aleman, Luis Gerardo" userId="45753518-e921-44f1-84f2-8eaa5ae5ca9c" providerId="ADAL" clId="{A15E318E-9E7C-4E9F-80DB-BC9B37BCD9FE}" dt="2022-01-13T16:59:37.260" v="638" actId="478"/>
          <ac:spMkLst>
            <pc:docMk/>
            <pc:sldMk cId="1416151482" sldId="296"/>
            <ac:spMk id="12" creationId="{B9EBDB07-9B47-4F91-983B-0280BD36BD75}"/>
          </ac:spMkLst>
        </pc:spChg>
        <pc:spChg chg="add del mod">
          <ac:chgData name="Aleman, Luis Gerardo" userId="45753518-e921-44f1-84f2-8eaa5ae5ca9c" providerId="ADAL" clId="{A15E318E-9E7C-4E9F-80DB-BC9B37BCD9FE}" dt="2022-01-13T19:57:28.649" v="7871" actId="478"/>
          <ac:spMkLst>
            <pc:docMk/>
            <pc:sldMk cId="1416151482" sldId="296"/>
            <ac:spMk id="13" creationId="{AC772DF0-F156-43BC-B6D8-C6392D335D98}"/>
          </ac:spMkLst>
        </pc:spChg>
        <pc:spChg chg="add mod">
          <ac:chgData name="Aleman, Luis Gerardo" userId="45753518-e921-44f1-84f2-8eaa5ae5ca9c" providerId="ADAL" clId="{A15E318E-9E7C-4E9F-80DB-BC9B37BCD9FE}" dt="2022-01-13T19:10:12.859" v="5780" actId="14100"/>
          <ac:spMkLst>
            <pc:docMk/>
            <pc:sldMk cId="1416151482" sldId="296"/>
            <ac:spMk id="14" creationId="{2CB2EB71-F912-4CD6-9B14-99185607E9A9}"/>
          </ac:spMkLst>
        </pc:spChg>
        <pc:spChg chg="mod">
          <ac:chgData name="Aleman, Luis Gerardo" userId="45753518-e921-44f1-84f2-8eaa5ae5ca9c" providerId="ADAL" clId="{A15E318E-9E7C-4E9F-80DB-BC9B37BCD9FE}" dt="2022-01-13T17:19:18.454" v="1218"/>
          <ac:spMkLst>
            <pc:docMk/>
            <pc:sldMk cId="1416151482" sldId="296"/>
            <ac:spMk id="21" creationId="{FE11E675-D138-485B-9AC8-56CE90E63332}"/>
          </ac:spMkLst>
        </pc:spChg>
        <pc:spChg chg="add del mod">
          <ac:chgData name="Aleman, Luis Gerardo" userId="45753518-e921-44f1-84f2-8eaa5ae5ca9c" providerId="ADAL" clId="{A15E318E-9E7C-4E9F-80DB-BC9B37BCD9FE}" dt="2022-01-13T17:20:50.271" v="1394" actId="478"/>
          <ac:spMkLst>
            <pc:docMk/>
            <pc:sldMk cId="1416151482" sldId="296"/>
            <ac:spMk id="22" creationId="{33D71549-F9C5-4895-B330-5AB9D56772EE}"/>
          </ac:spMkLst>
        </pc:spChg>
        <pc:spChg chg="add del mod">
          <ac:chgData name="Aleman, Luis Gerardo" userId="45753518-e921-44f1-84f2-8eaa5ae5ca9c" providerId="ADAL" clId="{A15E318E-9E7C-4E9F-80DB-BC9B37BCD9FE}" dt="2022-01-13T19:10:52.610" v="5782" actId="478"/>
          <ac:spMkLst>
            <pc:docMk/>
            <pc:sldMk cId="1416151482" sldId="296"/>
            <ac:spMk id="28" creationId="{84A2FA7F-E4F1-4ABB-A89C-A789A7E5C907}"/>
          </ac:spMkLst>
        </pc:spChg>
        <pc:spChg chg="mod">
          <ac:chgData name="Aleman, Luis Gerardo" userId="45753518-e921-44f1-84f2-8eaa5ae5ca9c" providerId="ADAL" clId="{A15E318E-9E7C-4E9F-80DB-BC9B37BCD9FE}" dt="2022-01-13T19:07:26.521" v="5687"/>
          <ac:spMkLst>
            <pc:docMk/>
            <pc:sldMk cId="1416151482" sldId="296"/>
            <ac:spMk id="35" creationId="{B40140CF-1322-4B07-9B88-C9B49993AD41}"/>
          </ac:spMkLst>
        </pc:spChg>
        <pc:spChg chg="add del mod">
          <ac:chgData name="Aleman, Luis Gerardo" userId="45753518-e921-44f1-84f2-8eaa5ae5ca9c" providerId="ADAL" clId="{A15E318E-9E7C-4E9F-80DB-BC9B37BCD9FE}" dt="2022-01-13T19:13:04.621" v="5817" actId="21"/>
          <ac:spMkLst>
            <pc:docMk/>
            <pc:sldMk cId="1416151482" sldId="296"/>
            <ac:spMk id="36" creationId="{2EB933CE-38A3-4945-A270-2D0FB0BA9901}"/>
          </ac:spMkLst>
        </pc:spChg>
        <pc:spChg chg="add mod">
          <ac:chgData name="Aleman, Luis Gerardo" userId="45753518-e921-44f1-84f2-8eaa5ae5ca9c" providerId="ADAL" clId="{A15E318E-9E7C-4E9F-80DB-BC9B37BCD9FE}" dt="2022-01-13T19:57:53.717" v="7877" actId="404"/>
          <ac:spMkLst>
            <pc:docMk/>
            <pc:sldMk cId="1416151482" sldId="296"/>
            <ac:spMk id="40" creationId="{5341E65E-1586-4F39-9163-D15D06613293}"/>
          </ac:spMkLst>
        </pc:spChg>
        <pc:grpChg chg="add mod">
          <ac:chgData name="Aleman, Luis Gerardo" userId="45753518-e921-44f1-84f2-8eaa5ae5ca9c" providerId="ADAL" clId="{A15E318E-9E7C-4E9F-80DB-BC9B37BCD9FE}" dt="2022-01-13T19:09:58.957" v="5776" actId="1076"/>
          <ac:grpSpMkLst>
            <pc:docMk/>
            <pc:sldMk cId="1416151482" sldId="296"/>
            <ac:grpSpMk id="15" creationId="{3DB7B11D-16F3-4146-AEE6-E745AD39E8D9}"/>
          </ac:grpSpMkLst>
        </pc:grpChg>
        <pc:grpChg chg="add del mod">
          <ac:chgData name="Aleman, Luis Gerardo" userId="45753518-e921-44f1-84f2-8eaa5ae5ca9c" providerId="ADAL" clId="{A15E318E-9E7C-4E9F-80DB-BC9B37BCD9FE}" dt="2022-01-13T19:10:54.354" v="5783" actId="478"/>
          <ac:grpSpMkLst>
            <pc:docMk/>
            <pc:sldMk cId="1416151482" sldId="296"/>
            <ac:grpSpMk id="29" creationId="{9458F4F3-A1EA-4727-BAE6-7454BE12CBB4}"/>
          </ac:grpSpMkLst>
        </pc:grpChg>
        <pc:picChg chg="del mod">
          <ac:chgData name="Aleman, Luis Gerardo" userId="45753518-e921-44f1-84f2-8eaa5ae5ca9c" providerId="ADAL" clId="{A15E318E-9E7C-4E9F-80DB-BC9B37BCD9FE}" dt="2022-01-13T17:38:02.694" v="1947" actId="478"/>
          <ac:picMkLst>
            <pc:docMk/>
            <pc:sldMk cId="1416151482" sldId="296"/>
            <ac:picMk id="8" creationId="{F02953ED-1FB8-43BD-8E0D-21AFA621BFF1}"/>
          </ac:picMkLst>
        </pc:picChg>
        <pc:picChg chg="add del mod">
          <ac:chgData name="Aleman, Luis Gerardo" userId="45753518-e921-44f1-84f2-8eaa5ae5ca9c" providerId="ADAL" clId="{A15E318E-9E7C-4E9F-80DB-BC9B37BCD9FE}" dt="2022-01-13T18:58:53.206" v="5225" actId="478"/>
          <ac:picMkLst>
            <pc:docMk/>
            <pc:sldMk cId="1416151482" sldId="296"/>
            <ac:picMk id="9" creationId="{32CEAE96-914F-4A1E-8A83-9788B18E2C14}"/>
          </ac:picMkLst>
        </pc:picChg>
        <pc:picChg chg="add mod">
          <ac:chgData name="Aleman, Luis Gerardo" userId="45753518-e921-44f1-84f2-8eaa5ae5ca9c" providerId="ADAL" clId="{A15E318E-9E7C-4E9F-80DB-BC9B37BCD9FE}" dt="2022-01-13T19:58:01.064" v="7884" actId="1036"/>
          <ac:picMkLst>
            <pc:docMk/>
            <pc:sldMk cId="1416151482" sldId="296"/>
            <ac:picMk id="26" creationId="{D957487E-BC7F-4EA8-81CA-306FDF4262F0}"/>
          </ac:picMkLst>
        </pc:picChg>
        <pc:picChg chg="add mod ord modCrop">
          <ac:chgData name="Aleman, Luis Gerardo" userId="45753518-e921-44f1-84f2-8eaa5ae5ca9c" providerId="ADAL" clId="{A15E318E-9E7C-4E9F-80DB-BC9B37BCD9FE}" dt="2022-01-13T19:09:46.294" v="5742" actId="14100"/>
          <ac:picMkLst>
            <pc:docMk/>
            <pc:sldMk cId="1416151482" sldId="296"/>
            <ac:picMk id="27" creationId="{908E44D2-0D01-4EB5-A504-C9B09C7A014E}"/>
          </ac:picMkLst>
        </pc:picChg>
        <pc:cxnChg chg="mod">
          <ac:chgData name="Aleman, Luis Gerardo" userId="45753518-e921-44f1-84f2-8eaa5ae5ca9c" providerId="ADAL" clId="{A15E318E-9E7C-4E9F-80DB-BC9B37BCD9FE}" dt="2022-01-13T17:19:18.454" v="1218"/>
          <ac:cxnSpMkLst>
            <pc:docMk/>
            <pc:sldMk cId="1416151482" sldId="296"/>
            <ac:cxnSpMk id="16" creationId="{B3FC76A5-CC9B-4649-955D-FD16621747B3}"/>
          </ac:cxnSpMkLst>
        </pc:cxnChg>
        <pc:cxnChg chg="mod">
          <ac:chgData name="Aleman, Luis Gerardo" userId="45753518-e921-44f1-84f2-8eaa5ae5ca9c" providerId="ADAL" clId="{A15E318E-9E7C-4E9F-80DB-BC9B37BCD9FE}" dt="2022-01-13T17:19:18.454" v="1218"/>
          <ac:cxnSpMkLst>
            <pc:docMk/>
            <pc:sldMk cId="1416151482" sldId="296"/>
            <ac:cxnSpMk id="17" creationId="{47120EAC-F81F-4EF4-A4EB-3C4B67A65380}"/>
          </ac:cxnSpMkLst>
        </pc:cxnChg>
        <pc:cxnChg chg="mod">
          <ac:chgData name="Aleman, Luis Gerardo" userId="45753518-e921-44f1-84f2-8eaa5ae5ca9c" providerId="ADAL" clId="{A15E318E-9E7C-4E9F-80DB-BC9B37BCD9FE}" dt="2022-01-13T17:19:18.454" v="1218"/>
          <ac:cxnSpMkLst>
            <pc:docMk/>
            <pc:sldMk cId="1416151482" sldId="296"/>
            <ac:cxnSpMk id="18" creationId="{CE53A60B-2163-4D62-B725-03F85FFE4458}"/>
          </ac:cxnSpMkLst>
        </pc:cxnChg>
        <pc:cxnChg chg="mod">
          <ac:chgData name="Aleman, Luis Gerardo" userId="45753518-e921-44f1-84f2-8eaa5ae5ca9c" providerId="ADAL" clId="{A15E318E-9E7C-4E9F-80DB-BC9B37BCD9FE}" dt="2022-01-13T17:19:18.454" v="1218"/>
          <ac:cxnSpMkLst>
            <pc:docMk/>
            <pc:sldMk cId="1416151482" sldId="296"/>
            <ac:cxnSpMk id="19" creationId="{DF717BB4-918E-4AC4-BFE7-B36D7FD74407}"/>
          </ac:cxnSpMkLst>
        </pc:cxnChg>
        <pc:cxnChg chg="mod">
          <ac:chgData name="Aleman, Luis Gerardo" userId="45753518-e921-44f1-84f2-8eaa5ae5ca9c" providerId="ADAL" clId="{A15E318E-9E7C-4E9F-80DB-BC9B37BCD9FE}" dt="2022-01-13T17:19:18.454" v="1218"/>
          <ac:cxnSpMkLst>
            <pc:docMk/>
            <pc:sldMk cId="1416151482" sldId="296"/>
            <ac:cxnSpMk id="20" creationId="{D73B0FE9-C625-4A4A-9910-8351CA1A417F}"/>
          </ac:cxnSpMkLst>
        </pc:cxnChg>
        <pc:cxnChg chg="add mod">
          <ac:chgData name="Aleman, Luis Gerardo" userId="45753518-e921-44f1-84f2-8eaa5ae5ca9c" providerId="ADAL" clId="{A15E318E-9E7C-4E9F-80DB-BC9B37BCD9FE}" dt="2022-01-13T19:13:39.993" v="5839" actId="14100"/>
          <ac:cxnSpMkLst>
            <pc:docMk/>
            <pc:sldMk cId="1416151482" sldId="296"/>
            <ac:cxnSpMk id="24" creationId="{ECB9889C-6AF5-41C5-AECA-B94135DC30DB}"/>
          </ac:cxnSpMkLst>
        </pc:cxnChg>
        <pc:cxnChg chg="mod">
          <ac:chgData name="Aleman, Luis Gerardo" userId="45753518-e921-44f1-84f2-8eaa5ae5ca9c" providerId="ADAL" clId="{A15E318E-9E7C-4E9F-80DB-BC9B37BCD9FE}" dt="2022-01-13T19:07:26.521" v="5687"/>
          <ac:cxnSpMkLst>
            <pc:docMk/>
            <pc:sldMk cId="1416151482" sldId="296"/>
            <ac:cxnSpMk id="30" creationId="{00F5FB8E-3DCD-470F-AC8B-0433A3F2C78A}"/>
          </ac:cxnSpMkLst>
        </pc:cxnChg>
        <pc:cxnChg chg="mod">
          <ac:chgData name="Aleman, Luis Gerardo" userId="45753518-e921-44f1-84f2-8eaa5ae5ca9c" providerId="ADAL" clId="{A15E318E-9E7C-4E9F-80DB-BC9B37BCD9FE}" dt="2022-01-13T19:07:26.521" v="5687"/>
          <ac:cxnSpMkLst>
            <pc:docMk/>
            <pc:sldMk cId="1416151482" sldId="296"/>
            <ac:cxnSpMk id="31" creationId="{C1428381-3955-42A2-8656-0D8C82393812}"/>
          </ac:cxnSpMkLst>
        </pc:cxnChg>
        <pc:cxnChg chg="mod">
          <ac:chgData name="Aleman, Luis Gerardo" userId="45753518-e921-44f1-84f2-8eaa5ae5ca9c" providerId="ADAL" clId="{A15E318E-9E7C-4E9F-80DB-BC9B37BCD9FE}" dt="2022-01-13T19:07:26.521" v="5687"/>
          <ac:cxnSpMkLst>
            <pc:docMk/>
            <pc:sldMk cId="1416151482" sldId="296"/>
            <ac:cxnSpMk id="32" creationId="{B9B913DE-7E36-41CC-A490-C2AC8E1407E9}"/>
          </ac:cxnSpMkLst>
        </pc:cxnChg>
        <pc:cxnChg chg="mod">
          <ac:chgData name="Aleman, Luis Gerardo" userId="45753518-e921-44f1-84f2-8eaa5ae5ca9c" providerId="ADAL" clId="{A15E318E-9E7C-4E9F-80DB-BC9B37BCD9FE}" dt="2022-01-13T19:07:26.521" v="5687"/>
          <ac:cxnSpMkLst>
            <pc:docMk/>
            <pc:sldMk cId="1416151482" sldId="296"/>
            <ac:cxnSpMk id="33" creationId="{8ECF1074-61B2-4DEA-B15A-4E084514B2D9}"/>
          </ac:cxnSpMkLst>
        </pc:cxnChg>
        <pc:cxnChg chg="mod">
          <ac:chgData name="Aleman, Luis Gerardo" userId="45753518-e921-44f1-84f2-8eaa5ae5ca9c" providerId="ADAL" clId="{A15E318E-9E7C-4E9F-80DB-BC9B37BCD9FE}" dt="2022-01-13T19:07:26.521" v="5687"/>
          <ac:cxnSpMkLst>
            <pc:docMk/>
            <pc:sldMk cId="1416151482" sldId="296"/>
            <ac:cxnSpMk id="34" creationId="{BA2D0C97-7257-4791-851B-8A8453C56E39}"/>
          </ac:cxnSpMkLst>
        </pc:cxnChg>
        <pc:cxnChg chg="add mod">
          <ac:chgData name="Aleman, Luis Gerardo" userId="45753518-e921-44f1-84f2-8eaa5ae5ca9c" providerId="ADAL" clId="{A15E318E-9E7C-4E9F-80DB-BC9B37BCD9FE}" dt="2022-01-13T19:13:13.168" v="5820" actId="14100"/>
          <ac:cxnSpMkLst>
            <pc:docMk/>
            <pc:sldMk cId="1416151482" sldId="296"/>
            <ac:cxnSpMk id="37" creationId="{B547364A-A69E-46E4-9186-F864DC2B1925}"/>
          </ac:cxnSpMkLst>
        </pc:cxnChg>
      </pc:sldChg>
      <pc:sldChg chg="addSp modSp mod">
        <pc:chgData name="Aleman, Luis Gerardo" userId="45753518-e921-44f1-84f2-8eaa5ae5ca9c" providerId="ADAL" clId="{A15E318E-9E7C-4E9F-80DB-BC9B37BCD9FE}" dt="2022-01-13T19:56:22.306" v="7860" actId="14100"/>
        <pc:sldMkLst>
          <pc:docMk/>
          <pc:sldMk cId="2241918255" sldId="521"/>
        </pc:sldMkLst>
        <pc:spChg chg="add mod">
          <ac:chgData name="Aleman, Luis Gerardo" userId="45753518-e921-44f1-84f2-8eaa5ae5ca9c" providerId="ADAL" clId="{A15E318E-9E7C-4E9F-80DB-BC9B37BCD9FE}" dt="2022-01-13T19:56:22.306" v="7860" actId="14100"/>
          <ac:spMkLst>
            <pc:docMk/>
            <pc:sldMk cId="2241918255" sldId="521"/>
            <ac:spMk id="2" creationId="{8AE0D0CA-8F56-43B0-BAE3-827E46EBD65E}"/>
          </ac:spMkLst>
        </pc:spChg>
        <pc:grpChg chg="mod">
          <ac:chgData name="Aleman, Luis Gerardo" userId="45753518-e921-44f1-84f2-8eaa5ae5ca9c" providerId="ADAL" clId="{A15E318E-9E7C-4E9F-80DB-BC9B37BCD9FE}" dt="2022-01-13T19:26:10.700" v="6486" actId="1076"/>
          <ac:grpSpMkLst>
            <pc:docMk/>
            <pc:sldMk cId="2241918255" sldId="521"/>
            <ac:grpSpMk id="19" creationId="{08B0C6DF-3C5F-497E-98A4-986483A6E778}"/>
          </ac:grpSpMkLst>
        </pc:grpChg>
        <pc:picChg chg="mod">
          <ac:chgData name="Aleman, Luis Gerardo" userId="45753518-e921-44f1-84f2-8eaa5ae5ca9c" providerId="ADAL" clId="{A15E318E-9E7C-4E9F-80DB-BC9B37BCD9FE}" dt="2022-01-13T19:26:10.700" v="6486" actId="1076"/>
          <ac:picMkLst>
            <pc:docMk/>
            <pc:sldMk cId="2241918255" sldId="521"/>
            <ac:picMk id="6" creationId="{DEE2C47A-99AC-464C-8277-21D0E5BB363E}"/>
          </ac:picMkLst>
        </pc:picChg>
      </pc:sldChg>
      <pc:sldChg chg="delSp del mod">
        <pc:chgData name="Aleman, Luis Gerardo" userId="45753518-e921-44f1-84f2-8eaa5ae5ca9c" providerId="ADAL" clId="{A15E318E-9E7C-4E9F-80DB-BC9B37BCD9FE}" dt="2022-01-13T19:18:48.965" v="6238" actId="47"/>
        <pc:sldMkLst>
          <pc:docMk/>
          <pc:sldMk cId="3318037951" sldId="522"/>
        </pc:sldMkLst>
        <pc:picChg chg="del">
          <ac:chgData name="Aleman, Luis Gerardo" userId="45753518-e921-44f1-84f2-8eaa5ae5ca9c" providerId="ADAL" clId="{A15E318E-9E7C-4E9F-80DB-BC9B37BCD9FE}" dt="2022-01-13T19:18:46.815" v="6237" actId="478"/>
          <ac:picMkLst>
            <pc:docMk/>
            <pc:sldMk cId="3318037951" sldId="522"/>
            <ac:picMk id="6" creationId="{0DB2C63F-4477-4257-9D65-11AB07D62899}"/>
          </ac:picMkLst>
        </pc:picChg>
      </pc:sldChg>
      <pc:sldChg chg="modSp mod">
        <pc:chgData name="Aleman, Luis Gerardo" userId="45753518-e921-44f1-84f2-8eaa5ae5ca9c" providerId="ADAL" clId="{A15E318E-9E7C-4E9F-80DB-BC9B37BCD9FE}" dt="2022-01-13T15:41:03.504" v="119" actId="20577"/>
        <pc:sldMkLst>
          <pc:docMk/>
          <pc:sldMk cId="3905868216" sldId="526"/>
        </pc:sldMkLst>
        <pc:spChg chg="mod">
          <ac:chgData name="Aleman, Luis Gerardo" userId="45753518-e921-44f1-84f2-8eaa5ae5ca9c" providerId="ADAL" clId="{A15E318E-9E7C-4E9F-80DB-BC9B37BCD9FE}" dt="2022-01-13T15:41:03.504" v="119" actId="20577"/>
          <ac:spMkLst>
            <pc:docMk/>
            <pc:sldMk cId="3905868216" sldId="526"/>
            <ac:spMk id="7" creationId="{E4D9BC2B-EBED-43FC-B848-75A0D557E777}"/>
          </ac:spMkLst>
        </pc:spChg>
      </pc:sldChg>
      <pc:sldChg chg="addSp modSp mod">
        <pc:chgData name="Aleman, Luis Gerardo" userId="45753518-e921-44f1-84f2-8eaa5ae5ca9c" providerId="ADAL" clId="{A15E318E-9E7C-4E9F-80DB-BC9B37BCD9FE}" dt="2022-01-13T19:55:33.230" v="7855" actId="1076"/>
        <pc:sldMkLst>
          <pc:docMk/>
          <pc:sldMk cId="679869228" sldId="532"/>
        </pc:sldMkLst>
        <pc:spChg chg="mod">
          <ac:chgData name="Aleman, Luis Gerardo" userId="45753518-e921-44f1-84f2-8eaa5ae5ca9c" providerId="ADAL" clId="{A15E318E-9E7C-4E9F-80DB-BC9B37BCD9FE}" dt="2022-01-13T19:53:44.196" v="7767" actId="20577"/>
          <ac:spMkLst>
            <pc:docMk/>
            <pc:sldMk cId="679869228" sldId="532"/>
            <ac:spMk id="7" creationId="{ECFB4C88-5E3A-41D2-8E7F-83727013C310}"/>
          </ac:spMkLst>
        </pc:spChg>
        <pc:spChg chg="mod">
          <ac:chgData name="Aleman, Luis Gerardo" userId="45753518-e921-44f1-84f2-8eaa5ae5ca9c" providerId="ADAL" clId="{A15E318E-9E7C-4E9F-80DB-BC9B37BCD9FE}" dt="2022-01-13T19:53:48.926" v="7768" actId="1076"/>
          <ac:spMkLst>
            <pc:docMk/>
            <pc:sldMk cId="679869228" sldId="532"/>
            <ac:spMk id="38" creationId="{E393A637-D2E4-4BD2-83E9-DE033199B82C}"/>
          </ac:spMkLst>
        </pc:spChg>
        <pc:spChg chg="add mod">
          <ac:chgData name="Aleman, Luis Gerardo" userId="45753518-e921-44f1-84f2-8eaa5ae5ca9c" providerId="ADAL" clId="{A15E318E-9E7C-4E9F-80DB-BC9B37BCD9FE}" dt="2022-01-13T19:55:33.230" v="7855" actId="1076"/>
          <ac:spMkLst>
            <pc:docMk/>
            <pc:sldMk cId="679869228" sldId="532"/>
            <ac:spMk id="39" creationId="{A6C900DF-47D0-4975-A2EB-86F7C9A8A3F9}"/>
          </ac:spMkLst>
        </pc:spChg>
        <pc:grpChg chg="mod">
          <ac:chgData name="Aleman, Luis Gerardo" userId="45753518-e921-44f1-84f2-8eaa5ae5ca9c" providerId="ADAL" clId="{A15E318E-9E7C-4E9F-80DB-BC9B37BCD9FE}" dt="2022-01-13T19:53:59.720" v="7785" actId="1036"/>
          <ac:grpSpMkLst>
            <pc:docMk/>
            <pc:sldMk cId="679869228" sldId="532"/>
            <ac:grpSpMk id="5" creationId="{B5EC3BD5-D605-45DB-801B-6823B0893819}"/>
          </ac:grpSpMkLst>
        </pc:grpChg>
        <pc:grpChg chg="mod">
          <ac:chgData name="Aleman, Luis Gerardo" userId="45753518-e921-44f1-84f2-8eaa5ae5ca9c" providerId="ADAL" clId="{A15E318E-9E7C-4E9F-80DB-BC9B37BCD9FE}" dt="2022-01-13T19:53:59.720" v="7785" actId="1036"/>
          <ac:grpSpMkLst>
            <pc:docMk/>
            <pc:sldMk cId="679869228" sldId="532"/>
            <ac:grpSpMk id="12" creationId="{380690F7-5FA4-44BE-BB4D-59421A315DA8}"/>
          </ac:grpSpMkLst>
        </pc:grpChg>
        <pc:grpChg chg="mod">
          <ac:chgData name="Aleman, Luis Gerardo" userId="45753518-e921-44f1-84f2-8eaa5ae5ca9c" providerId="ADAL" clId="{A15E318E-9E7C-4E9F-80DB-BC9B37BCD9FE}" dt="2022-01-13T19:53:59.720" v="7785" actId="1036"/>
          <ac:grpSpMkLst>
            <pc:docMk/>
            <pc:sldMk cId="679869228" sldId="532"/>
            <ac:grpSpMk id="31" creationId="{4DF71D62-42D1-43EA-9E51-71F26EF9DF89}"/>
          </ac:grpSpMkLst>
        </pc:grpChg>
        <pc:grpChg chg="mod">
          <ac:chgData name="Aleman, Luis Gerardo" userId="45753518-e921-44f1-84f2-8eaa5ae5ca9c" providerId="ADAL" clId="{A15E318E-9E7C-4E9F-80DB-BC9B37BCD9FE}" dt="2022-01-13T19:53:26.816" v="7746" actId="1035"/>
          <ac:grpSpMkLst>
            <pc:docMk/>
            <pc:sldMk cId="679869228" sldId="532"/>
            <ac:grpSpMk id="46" creationId="{0DBD83CC-ED2C-4CD1-AB8B-0D45EA8ED6E7}"/>
          </ac:grpSpMkLst>
        </pc:grpChg>
        <pc:picChg chg="mod">
          <ac:chgData name="Aleman, Luis Gerardo" userId="45753518-e921-44f1-84f2-8eaa5ae5ca9c" providerId="ADAL" clId="{A15E318E-9E7C-4E9F-80DB-BC9B37BCD9FE}" dt="2022-01-13T19:54:03.612" v="7786" actId="1076"/>
          <ac:picMkLst>
            <pc:docMk/>
            <pc:sldMk cId="679869228" sldId="532"/>
            <ac:picMk id="3" creationId="{F0B559AD-D072-42FC-B83A-989817A28431}"/>
          </ac:picMkLst>
        </pc:picChg>
        <pc:picChg chg="mod">
          <ac:chgData name="Aleman, Luis Gerardo" userId="45753518-e921-44f1-84f2-8eaa5ae5ca9c" providerId="ADAL" clId="{A15E318E-9E7C-4E9F-80DB-BC9B37BCD9FE}" dt="2022-01-13T19:53:59.720" v="7785" actId="1036"/>
          <ac:picMkLst>
            <pc:docMk/>
            <pc:sldMk cId="679869228" sldId="532"/>
            <ac:picMk id="15" creationId="{42DB1B30-C8BC-4087-AB61-A8C5AF41411A}"/>
          </ac:picMkLst>
        </pc:picChg>
        <pc:picChg chg="mod">
          <ac:chgData name="Aleman, Luis Gerardo" userId="45753518-e921-44f1-84f2-8eaa5ae5ca9c" providerId="ADAL" clId="{A15E318E-9E7C-4E9F-80DB-BC9B37BCD9FE}" dt="2022-01-13T19:53:52.479" v="7769" actId="14100"/>
          <ac:picMkLst>
            <pc:docMk/>
            <pc:sldMk cId="679869228" sldId="532"/>
            <ac:picMk id="20" creationId="{C13CAA4F-7C7F-4DC8-B570-32666F83898A}"/>
          </ac:picMkLst>
        </pc:picChg>
      </pc:sldChg>
      <pc:sldChg chg="del">
        <pc:chgData name="Aleman, Luis Gerardo" userId="45753518-e921-44f1-84f2-8eaa5ae5ca9c" providerId="ADAL" clId="{A15E318E-9E7C-4E9F-80DB-BC9B37BCD9FE}" dt="2022-01-13T17:04:47.832" v="942" actId="47"/>
        <pc:sldMkLst>
          <pc:docMk/>
          <pc:sldMk cId="973253712" sldId="555"/>
        </pc:sldMkLst>
      </pc:sldChg>
      <pc:sldChg chg="modSp mod">
        <pc:chgData name="Aleman, Luis Gerardo" userId="45753518-e921-44f1-84f2-8eaa5ae5ca9c" providerId="ADAL" clId="{A15E318E-9E7C-4E9F-80DB-BC9B37BCD9FE}" dt="2022-01-12T18:21:44.644" v="28" actId="1076"/>
        <pc:sldMkLst>
          <pc:docMk/>
          <pc:sldMk cId="3753061860" sldId="558"/>
        </pc:sldMkLst>
        <pc:graphicFrameChg chg="mod">
          <ac:chgData name="Aleman, Luis Gerardo" userId="45753518-e921-44f1-84f2-8eaa5ae5ca9c" providerId="ADAL" clId="{A15E318E-9E7C-4E9F-80DB-BC9B37BCD9FE}" dt="2022-01-12T18:17:30.079" v="27"/>
          <ac:graphicFrameMkLst>
            <pc:docMk/>
            <pc:sldMk cId="3753061860" sldId="558"/>
            <ac:graphicFrameMk id="15" creationId="{566A600A-5BE1-4BD3-8435-A158FE4C538C}"/>
          </ac:graphicFrameMkLst>
        </pc:graphicFrameChg>
        <pc:picChg chg="mod">
          <ac:chgData name="Aleman, Luis Gerardo" userId="45753518-e921-44f1-84f2-8eaa5ae5ca9c" providerId="ADAL" clId="{A15E318E-9E7C-4E9F-80DB-BC9B37BCD9FE}" dt="2022-01-12T18:21:44.644" v="28" actId="1076"/>
          <ac:picMkLst>
            <pc:docMk/>
            <pc:sldMk cId="3753061860" sldId="558"/>
            <ac:picMk id="7" creationId="{78AAFCA8-09F7-4334-BA1D-A57EA555B906}"/>
          </ac:picMkLst>
        </pc:picChg>
      </pc:sldChg>
      <pc:sldChg chg="add del setBg">
        <pc:chgData name="Aleman, Luis Gerardo" userId="45753518-e921-44f1-84f2-8eaa5ae5ca9c" providerId="ADAL" clId="{A15E318E-9E7C-4E9F-80DB-BC9B37BCD9FE}" dt="2022-01-12T18:06:36.387" v="11" actId="47"/>
        <pc:sldMkLst>
          <pc:docMk/>
          <pc:sldMk cId="4020332347" sldId="561"/>
        </pc:sldMkLst>
      </pc:sldChg>
      <pc:sldChg chg="modSp add mod">
        <pc:chgData name="Aleman, Luis Gerardo" userId="45753518-e921-44f1-84f2-8eaa5ae5ca9c" providerId="ADAL" clId="{A15E318E-9E7C-4E9F-80DB-BC9B37BCD9FE}" dt="2022-01-12T18:06:46.538" v="20" actId="20577"/>
        <pc:sldMkLst>
          <pc:docMk/>
          <pc:sldMk cId="2983983932" sldId="562"/>
        </pc:sldMkLst>
        <pc:spChg chg="mod">
          <ac:chgData name="Aleman, Luis Gerardo" userId="45753518-e921-44f1-84f2-8eaa5ae5ca9c" providerId="ADAL" clId="{A15E318E-9E7C-4E9F-80DB-BC9B37BCD9FE}" dt="2022-01-12T18:06:46.538" v="20" actId="20577"/>
          <ac:spMkLst>
            <pc:docMk/>
            <pc:sldMk cId="2983983932" sldId="562"/>
            <ac:spMk id="4" creationId="{659FDDE5-7B16-427C-A09D-119F2B3D1A35}"/>
          </ac:spMkLst>
        </pc:spChg>
      </pc:sldChg>
      <pc:sldChg chg="modSp add del mod">
        <pc:chgData name="Aleman, Luis Gerardo" userId="45753518-e921-44f1-84f2-8eaa5ae5ca9c" providerId="ADAL" clId="{A15E318E-9E7C-4E9F-80DB-BC9B37BCD9FE}" dt="2022-01-13T17:04:41.804" v="941" actId="47"/>
        <pc:sldMkLst>
          <pc:docMk/>
          <pc:sldMk cId="1961916101" sldId="565"/>
        </pc:sldMkLst>
        <pc:spChg chg="mod">
          <ac:chgData name="Aleman, Luis Gerardo" userId="45753518-e921-44f1-84f2-8eaa5ae5ca9c" providerId="ADAL" clId="{A15E318E-9E7C-4E9F-80DB-BC9B37BCD9FE}" dt="2022-01-13T17:03:19.659" v="785" actId="14100"/>
          <ac:spMkLst>
            <pc:docMk/>
            <pc:sldMk cId="1961916101" sldId="565"/>
            <ac:spMk id="13" creationId="{AC772DF0-F156-43BC-B6D8-C6392D335D98}"/>
          </ac:spMkLst>
        </pc:spChg>
      </pc:sldChg>
      <pc:sldChg chg="addSp delSp modSp add del mod">
        <pc:chgData name="Aleman, Luis Gerardo" userId="45753518-e921-44f1-84f2-8eaa5ae5ca9c" providerId="ADAL" clId="{A15E318E-9E7C-4E9F-80DB-BC9B37BCD9FE}" dt="2022-01-13T18:27:59.925" v="3541" actId="47"/>
        <pc:sldMkLst>
          <pc:docMk/>
          <pc:sldMk cId="653290751" sldId="566"/>
        </pc:sldMkLst>
        <pc:spChg chg="del mod">
          <ac:chgData name="Aleman, Luis Gerardo" userId="45753518-e921-44f1-84f2-8eaa5ae5ca9c" providerId="ADAL" clId="{A15E318E-9E7C-4E9F-80DB-BC9B37BCD9FE}" dt="2022-01-13T17:07:10.186" v="1044" actId="478"/>
          <ac:spMkLst>
            <pc:docMk/>
            <pc:sldMk cId="653290751" sldId="566"/>
            <ac:spMk id="2" creationId="{92BCF0DF-8A40-452C-9E37-BDE6F17F1104}"/>
          </ac:spMkLst>
        </pc:spChg>
        <pc:spChg chg="add mod">
          <ac:chgData name="Aleman, Luis Gerardo" userId="45753518-e921-44f1-84f2-8eaa5ae5ca9c" providerId="ADAL" clId="{A15E318E-9E7C-4E9F-80DB-BC9B37BCD9FE}" dt="2022-01-13T18:24:49.481" v="3469" actId="6549"/>
          <ac:spMkLst>
            <pc:docMk/>
            <pc:sldMk cId="653290751" sldId="566"/>
            <ac:spMk id="3" creationId="{6D1D8F2C-8315-4088-A511-2680197C7611}"/>
          </ac:spMkLst>
        </pc:spChg>
        <pc:spChg chg="del">
          <ac:chgData name="Aleman, Luis Gerardo" userId="45753518-e921-44f1-84f2-8eaa5ae5ca9c" providerId="ADAL" clId="{A15E318E-9E7C-4E9F-80DB-BC9B37BCD9FE}" dt="2022-01-13T17:07:07.057" v="1042" actId="478"/>
          <ac:spMkLst>
            <pc:docMk/>
            <pc:sldMk cId="653290751" sldId="566"/>
            <ac:spMk id="5" creationId="{E06C6D80-D2BC-4018-80F4-BD4ABA8076DF}"/>
          </ac:spMkLst>
        </pc:spChg>
        <pc:spChg chg="del mod">
          <ac:chgData name="Aleman, Luis Gerardo" userId="45753518-e921-44f1-84f2-8eaa5ae5ca9c" providerId="ADAL" clId="{A15E318E-9E7C-4E9F-80DB-BC9B37BCD9FE}" dt="2022-01-13T18:14:17.947" v="3085" actId="478"/>
          <ac:spMkLst>
            <pc:docMk/>
            <pc:sldMk cId="653290751" sldId="566"/>
            <ac:spMk id="13" creationId="{AC772DF0-F156-43BC-B6D8-C6392D335D98}"/>
          </ac:spMkLst>
        </pc:spChg>
        <pc:picChg chg="del">
          <ac:chgData name="Aleman, Luis Gerardo" userId="45753518-e921-44f1-84f2-8eaa5ae5ca9c" providerId="ADAL" clId="{A15E318E-9E7C-4E9F-80DB-BC9B37BCD9FE}" dt="2022-01-13T17:07:11.757" v="1045" actId="478"/>
          <ac:picMkLst>
            <pc:docMk/>
            <pc:sldMk cId="653290751" sldId="566"/>
            <ac:picMk id="8" creationId="{F02953ED-1FB8-43BD-8E0D-21AFA621BFF1}"/>
          </ac:picMkLst>
        </pc:picChg>
      </pc:sldChg>
      <pc:sldChg chg="addSp delSp modSp add mod ord">
        <pc:chgData name="Aleman, Luis Gerardo" userId="45753518-e921-44f1-84f2-8eaa5ae5ca9c" providerId="ADAL" clId="{A15E318E-9E7C-4E9F-80DB-BC9B37BCD9FE}" dt="2022-01-13T19:58:08.633" v="7885" actId="1076"/>
        <pc:sldMkLst>
          <pc:docMk/>
          <pc:sldMk cId="1545430208" sldId="567"/>
        </pc:sldMkLst>
        <pc:spChg chg="mod">
          <ac:chgData name="Aleman, Luis Gerardo" userId="45753518-e921-44f1-84f2-8eaa5ae5ca9c" providerId="ADAL" clId="{A15E318E-9E7C-4E9F-80DB-BC9B37BCD9FE}" dt="2022-01-13T19:56:49.566" v="7864" actId="20577"/>
          <ac:spMkLst>
            <pc:docMk/>
            <pc:sldMk cId="1545430208" sldId="567"/>
            <ac:spMk id="2" creationId="{92BCF0DF-8A40-452C-9E37-BDE6F17F1104}"/>
          </ac:spMkLst>
        </pc:spChg>
        <pc:spChg chg="mod">
          <ac:chgData name="Aleman, Luis Gerardo" userId="45753518-e921-44f1-84f2-8eaa5ae5ca9c" providerId="ADAL" clId="{A15E318E-9E7C-4E9F-80DB-BC9B37BCD9FE}" dt="2022-01-13T18:57:43.294" v="5193" actId="1076"/>
          <ac:spMkLst>
            <pc:docMk/>
            <pc:sldMk cId="1545430208" sldId="567"/>
            <ac:spMk id="5" creationId="{E06C6D80-D2BC-4018-80F4-BD4ABA8076DF}"/>
          </ac:spMkLst>
        </pc:spChg>
        <pc:spChg chg="del">
          <ac:chgData name="Aleman, Luis Gerardo" userId="45753518-e921-44f1-84f2-8eaa5ae5ca9c" providerId="ADAL" clId="{A15E318E-9E7C-4E9F-80DB-BC9B37BCD9FE}" dt="2022-01-13T17:36:29.062" v="1914" actId="478"/>
          <ac:spMkLst>
            <pc:docMk/>
            <pc:sldMk cId="1545430208" sldId="567"/>
            <ac:spMk id="13" creationId="{AC772DF0-F156-43BC-B6D8-C6392D335D98}"/>
          </ac:spMkLst>
        </pc:spChg>
        <pc:spChg chg="del">
          <ac:chgData name="Aleman, Luis Gerardo" userId="45753518-e921-44f1-84f2-8eaa5ae5ca9c" providerId="ADAL" clId="{A15E318E-9E7C-4E9F-80DB-BC9B37BCD9FE}" dt="2022-01-13T17:36:34.019" v="1916" actId="478"/>
          <ac:spMkLst>
            <pc:docMk/>
            <pc:sldMk cId="1545430208" sldId="567"/>
            <ac:spMk id="14" creationId="{2CB2EB71-F912-4CD6-9B14-99185607E9A9}"/>
          </ac:spMkLst>
        </pc:spChg>
        <pc:spChg chg="add mod">
          <ac:chgData name="Aleman, Luis Gerardo" userId="45753518-e921-44f1-84f2-8eaa5ae5ca9c" providerId="ADAL" clId="{A15E318E-9E7C-4E9F-80DB-BC9B37BCD9FE}" dt="2022-01-13T19:58:08.633" v="7885" actId="1076"/>
          <ac:spMkLst>
            <pc:docMk/>
            <pc:sldMk cId="1545430208" sldId="567"/>
            <ac:spMk id="22" creationId="{3AA36573-F0D5-45B8-9AE4-A61D87A25555}"/>
          </ac:spMkLst>
        </pc:spChg>
        <pc:grpChg chg="del">
          <ac:chgData name="Aleman, Luis Gerardo" userId="45753518-e921-44f1-84f2-8eaa5ae5ca9c" providerId="ADAL" clId="{A15E318E-9E7C-4E9F-80DB-BC9B37BCD9FE}" dt="2022-01-13T17:36:34.019" v="1916" actId="478"/>
          <ac:grpSpMkLst>
            <pc:docMk/>
            <pc:sldMk cId="1545430208" sldId="567"/>
            <ac:grpSpMk id="15" creationId="{3DB7B11D-16F3-4146-AEE6-E745AD39E8D9}"/>
          </ac:grpSpMkLst>
        </pc:grpChg>
        <pc:picChg chg="mod">
          <ac:chgData name="Aleman, Luis Gerardo" userId="45753518-e921-44f1-84f2-8eaa5ae5ca9c" providerId="ADAL" clId="{A15E318E-9E7C-4E9F-80DB-BC9B37BCD9FE}" dt="2022-01-13T18:58:01.319" v="5219" actId="1035"/>
          <ac:picMkLst>
            <pc:docMk/>
            <pc:sldMk cId="1545430208" sldId="567"/>
            <ac:picMk id="8" creationId="{F02953ED-1FB8-43BD-8E0D-21AFA621BFF1}"/>
          </ac:picMkLst>
        </pc:picChg>
        <pc:picChg chg="del">
          <ac:chgData name="Aleman, Luis Gerardo" userId="45753518-e921-44f1-84f2-8eaa5ae5ca9c" providerId="ADAL" clId="{A15E318E-9E7C-4E9F-80DB-BC9B37BCD9FE}" dt="2022-01-13T17:36:34.019" v="1916" actId="478"/>
          <ac:picMkLst>
            <pc:docMk/>
            <pc:sldMk cId="1545430208" sldId="567"/>
            <ac:picMk id="9" creationId="{32CEAE96-914F-4A1E-8A83-9788B18E2C14}"/>
          </ac:picMkLst>
        </pc:picChg>
        <pc:picChg chg="del">
          <ac:chgData name="Aleman, Luis Gerardo" userId="45753518-e921-44f1-84f2-8eaa5ae5ca9c" providerId="ADAL" clId="{A15E318E-9E7C-4E9F-80DB-BC9B37BCD9FE}" dt="2022-01-13T17:36:31.097" v="1915" actId="478"/>
          <ac:picMkLst>
            <pc:docMk/>
            <pc:sldMk cId="1545430208" sldId="567"/>
            <ac:picMk id="26" creationId="{D957487E-BC7F-4EA8-81CA-306FDF4262F0}"/>
          </ac:picMkLst>
        </pc:picChg>
        <pc:cxnChg chg="del">
          <ac:chgData name="Aleman, Luis Gerardo" userId="45753518-e921-44f1-84f2-8eaa5ae5ca9c" providerId="ADAL" clId="{A15E318E-9E7C-4E9F-80DB-BC9B37BCD9FE}" dt="2022-01-13T17:36:34.019" v="1916" actId="478"/>
          <ac:cxnSpMkLst>
            <pc:docMk/>
            <pc:sldMk cId="1545430208" sldId="567"/>
            <ac:cxnSpMk id="24" creationId="{ECB9889C-6AF5-41C5-AECA-B94135DC30DB}"/>
          </ac:cxnSpMkLst>
        </pc:cxnChg>
      </pc:sldChg>
      <pc:sldChg chg="addSp delSp modSp add mod">
        <pc:chgData name="Aleman, Luis Gerardo" userId="45753518-e921-44f1-84f2-8eaa5ae5ca9c" providerId="ADAL" clId="{A15E318E-9E7C-4E9F-80DB-BC9B37BCD9FE}" dt="2022-01-13T19:58:27.868" v="7886" actId="14100"/>
        <pc:sldMkLst>
          <pc:docMk/>
          <pc:sldMk cId="3869889315" sldId="568"/>
        </pc:sldMkLst>
        <pc:spChg chg="del">
          <ac:chgData name="Aleman, Luis Gerardo" userId="45753518-e921-44f1-84f2-8eaa5ae5ca9c" providerId="ADAL" clId="{A15E318E-9E7C-4E9F-80DB-BC9B37BCD9FE}" dt="2022-01-13T17:48:50.016" v="2607" actId="478"/>
          <ac:spMkLst>
            <pc:docMk/>
            <pc:sldMk cId="3869889315" sldId="568"/>
            <ac:spMk id="2" creationId="{7D3F8944-4E99-41EB-92E8-45FAF4030346}"/>
          </ac:spMkLst>
        </pc:spChg>
        <pc:spChg chg="del">
          <ac:chgData name="Aleman, Luis Gerardo" userId="45753518-e921-44f1-84f2-8eaa5ae5ca9c" providerId="ADAL" clId="{A15E318E-9E7C-4E9F-80DB-BC9B37BCD9FE}" dt="2022-01-13T17:48:50.016" v="2607" actId="478"/>
          <ac:spMkLst>
            <pc:docMk/>
            <pc:sldMk cId="3869889315" sldId="568"/>
            <ac:spMk id="3" creationId="{F66E5581-BE62-425A-8443-78F939BDD5E4}"/>
          </ac:spMkLst>
        </pc:spChg>
        <pc:spChg chg="del">
          <ac:chgData name="Aleman, Luis Gerardo" userId="45753518-e921-44f1-84f2-8eaa5ae5ca9c" providerId="ADAL" clId="{A15E318E-9E7C-4E9F-80DB-BC9B37BCD9FE}" dt="2022-01-13T17:48:50.016" v="2607" actId="478"/>
          <ac:spMkLst>
            <pc:docMk/>
            <pc:sldMk cId="3869889315" sldId="568"/>
            <ac:spMk id="9" creationId="{A8C18363-4435-48DE-9DE9-56F7082334D5}"/>
          </ac:spMkLst>
        </pc:spChg>
        <pc:spChg chg="del">
          <ac:chgData name="Aleman, Luis Gerardo" userId="45753518-e921-44f1-84f2-8eaa5ae5ca9c" providerId="ADAL" clId="{A15E318E-9E7C-4E9F-80DB-BC9B37BCD9FE}" dt="2022-01-13T17:48:50.016" v="2607" actId="478"/>
          <ac:spMkLst>
            <pc:docMk/>
            <pc:sldMk cId="3869889315" sldId="568"/>
            <ac:spMk id="13" creationId="{A7FEE6C9-52D8-4584-869A-7EFE8F6E1505}"/>
          </ac:spMkLst>
        </pc:spChg>
        <pc:spChg chg="del">
          <ac:chgData name="Aleman, Luis Gerardo" userId="45753518-e921-44f1-84f2-8eaa5ae5ca9c" providerId="ADAL" clId="{A15E318E-9E7C-4E9F-80DB-BC9B37BCD9FE}" dt="2022-01-13T17:48:50.016" v="2607" actId="478"/>
          <ac:spMkLst>
            <pc:docMk/>
            <pc:sldMk cId="3869889315" sldId="568"/>
            <ac:spMk id="14" creationId="{0636CA2A-B15C-47EE-A533-B441E469D45B}"/>
          </ac:spMkLst>
        </pc:spChg>
        <pc:spChg chg="del">
          <ac:chgData name="Aleman, Luis Gerardo" userId="45753518-e921-44f1-84f2-8eaa5ae5ca9c" providerId="ADAL" clId="{A15E318E-9E7C-4E9F-80DB-BC9B37BCD9FE}" dt="2022-01-13T17:48:50.016" v="2607" actId="478"/>
          <ac:spMkLst>
            <pc:docMk/>
            <pc:sldMk cId="3869889315" sldId="568"/>
            <ac:spMk id="15" creationId="{44825CE0-B1CE-4462-A1FC-F94A36BD47E7}"/>
          </ac:spMkLst>
        </pc:spChg>
        <pc:spChg chg="del">
          <ac:chgData name="Aleman, Luis Gerardo" userId="45753518-e921-44f1-84f2-8eaa5ae5ca9c" providerId="ADAL" clId="{A15E318E-9E7C-4E9F-80DB-BC9B37BCD9FE}" dt="2022-01-13T17:48:50.016" v="2607" actId="478"/>
          <ac:spMkLst>
            <pc:docMk/>
            <pc:sldMk cId="3869889315" sldId="568"/>
            <ac:spMk id="16" creationId="{CFE0C395-EEBE-4D16-86AB-74308E20B6AC}"/>
          </ac:spMkLst>
        </pc:spChg>
        <pc:spChg chg="mod">
          <ac:chgData name="Aleman, Luis Gerardo" userId="45753518-e921-44f1-84f2-8eaa5ae5ca9c" providerId="ADAL" clId="{A15E318E-9E7C-4E9F-80DB-BC9B37BCD9FE}" dt="2022-01-13T17:49:10.877" v="2677" actId="20577"/>
          <ac:spMkLst>
            <pc:docMk/>
            <pc:sldMk cId="3869889315" sldId="568"/>
            <ac:spMk id="17" creationId="{489268C4-1BE7-414C-B5DB-7191470946D1}"/>
          </ac:spMkLst>
        </pc:spChg>
        <pc:picChg chg="add mod">
          <ac:chgData name="Aleman, Luis Gerardo" userId="45753518-e921-44f1-84f2-8eaa5ae5ca9c" providerId="ADAL" clId="{A15E318E-9E7C-4E9F-80DB-BC9B37BCD9FE}" dt="2022-01-13T19:58:27.868" v="7886" actId="14100"/>
          <ac:picMkLst>
            <pc:docMk/>
            <pc:sldMk cId="3869889315" sldId="568"/>
            <ac:picMk id="5" creationId="{F3DEE638-ADA5-43A4-8A15-F32A90E3C486}"/>
          </ac:picMkLst>
        </pc:picChg>
        <pc:picChg chg="add mod">
          <ac:chgData name="Aleman, Luis Gerardo" userId="45753518-e921-44f1-84f2-8eaa5ae5ca9c" providerId="ADAL" clId="{A15E318E-9E7C-4E9F-80DB-BC9B37BCD9FE}" dt="2022-01-13T17:49:44.034" v="2681" actId="1076"/>
          <ac:picMkLst>
            <pc:docMk/>
            <pc:sldMk cId="3869889315" sldId="568"/>
            <ac:picMk id="7" creationId="{7E375943-80A0-4FAA-BBCB-51E0D2919566}"/>
          </ac:picMkLst>
        </pc:picChg>
        <pc:picChg chg="add mod">
          <ac:chgData name="Aleman, Luis Gerardo" userId="45753518-e921-44f1-84f2-8eaa5ae5ca9c" providerId="ADAL" clId="{A15E318E-9E7C-4E9F-80DB-BC9B37BCD9FE}" dt="2022-01-13T18:01:37.779" v="2683" actId="1076"/>
          <ac:picMkLst>
            <pc:docMk/>
            <pc:sldMk cId="3869889315" sldId="568"/>
            <ac:picMk id="10" creationId="{449254B5-9B43-4E71-A1D1-54F55E7DAB7F}"/>
          </ac:picMkLst>
        </pc:picChg>
        <pc:picChg chg="add mod">
          <ac:chgData name="Aleman, Luis Gerardo" userId="45753518-e921-44f1-84f2-8eaa5ae5ca9c" providerId="ADAL" clId="{A15E318E-9E7C-4E9F-80DB-BC9B37BCD9FE}" dt="2022-01-13T18:01:53.298" v="2685" actId="1076"/>
          <ac:picMkLst>
            <pc:docMk/>
            <pc:sldMk cId="3869889315" sldId="568"/>
            <ac:picMk id="12" creationId="{09FB04EC-ADCB-4077-9D80-289C613980F4}"/>
          </ac:picMkLst>
        </pc:picChg>
        <pc:picChg chg="del">
          <ac:chgData name="Aleman, Luis Gerardo" userId="45753518-e921-44f1-84f2-8eaa5ae5ca9c" providerId="ADAL" clId="{A15E318E-9E7C-4E9F-80DB-BC9B37BCD9FE}" dt="2022-01-13T17:48:46.367" v="2606" actId="478"/>
          <ac:picMkLst>
            <pc:docMk/>
            <pc:sldMk cId="3869889315" sldId="568"/>
            <ac:picMk id="1026" creationId="{ECCD6852-1E78-4D78-9F37-6C8FC3FDE631}"/>
          </ac:picMkLst>
        </pc:picChg>
      </pc:sldChg>
      <pc:sldChg chg="add del">
        <pc:chgData name="Aleman, Luis Gerardo" userId="45753518-e921-44f1-84f2-8eaa5ae5ca9c" providerId="ADAL" clId="{A15E318E-9E7C-4E9F-80DB-BC9B37BCD9FE}" dt="2022-01-13T17:48:51.878" v="2608" actId="47"/>
        <pc:sldMkLst>
          <pc:docMk/>
          <pc:sldMk cId="1646113323" sldId="569"/>
        </pc:sldMkLst>
      </pc:sldChg>
    </pc:docChg>
  </pc:docChgLst>
  <pc:docChgLst>
    <pc:chgData name="Aleman, Luis Gerardo" userId="S::luis.aleman@chubb.com::45753518-e921-44f1-84f2-8eaa5ae5ca9c" providerId="AD" clId="Web-{3F216986-C052-4F90-8E4D-4C980585717E}"/>
    <pc:docChg chg="modSld">
      <pc:chgData name="Aleman, Luis Gerardo" userId="S::luis.aleman@chubb.com::45753518-e921-44f1-84f2-8eaa5ae5ca9c" providerId="AD" clId="Web-{3F216986-C052-4F90-8E4D-4C980585717E}" dt="2022-01-28T17:10:39.575" v="153" actId="1076"/>
      <pc:docMkLst>
        <pc:docMk/>
      </pc:docMkLst>
      <pc:sldChg chg="addSp modSp">
        <pc:chgData name="Aleman, Luis Gerardo" userId="S::luis.aleman@chubb.com::45753518-e921-44f1-84f2-8eaa5ae5ca9c" providerId="AD" clId="Web-{3F216986-C052-4F90-8E4D-4C980585717E}" dt="2022-01-28T17:10:39.575" v="153" actId="1076"/>
        <pc:sldMkLst>
          <pc:docMk/>
          <pc:sldMk cId="3710860061" sldId="293"/>
        </pc:sldMkLst>
        <pc:picChg chg="add mod">
          <ac:chgData name="Aleman, Luis Gerardo" userId="S::luis.aleman@chubb.com::45753518-e921-44f1-84f2-8eaa5ae5ca9c" providerId="AD" clId="Web-{3F216986-C052-4F90-8E4D-4C980585717E}" dt="2022-01-28T17:10:39.575" v="153" actId="1076"/>
          <ac:picMkLst>
            <pc:docMk/>
            <pc:sldMk cId="3710860061" sldId="293"/>
            <ac:picMk id="24" creationId="{26DB9DE6-9A4E-4565-B06C-A3178389C87B}"/>
          </ac:picMkLst>
        </pc:picChg>
      </pc:sldChg>
      <pc:sldChg chg="addSp modSp">
        <pc:chgData name="Aleman, Luis Gerardo" userId="S::luis.aleman@chubb.com::45753518-e921-44f1-84f2-8eaa5ae5ca9c" providerId="AD" clId="Web-{3F216986-C052-4F90-8E4D-4C980585717E}" dt="2022-01-28T17:04:44.351" v="126" actId="1076"/>
        <pc:sldMkLst>
          <pc:docMk/>
          <pc:sldMk cId="320242231" sldId="519"/>
        </pc:sldMkLst>
        <pc:picChg chg="add mod">
          <ac:chgData name="Aleman, Luis Gerardo" userId="S::luis.aleman@chubb.com::45753518-e921-44f1-84f2-8eaa5ae5ca9c" providerId="AD" clId="Web-{3F216986-C052-4F90-8E4D-4C980585717E}" dt="2022-01-28T17:04:44.351" v="126" actId="1076"/>
          <ac:picMkLst>
            <pc:docMk/>
            <pc:sldMk cId="320242231" sldId="519"/>
            <ac:picMk id="22" creationId="{758F1BB7-7557-442E-A27D-852F0A3B9324}"/>
          </ac:picMkLst>
        </pc:picChg>
      </pc:sldChg>
      <pc:sldChg chg="addSp modSp">
        <pc:chgData name="Aleman, Luis Gerardo" userId="S::luis.aleman@chubb.com::45753518-e921-44f1-84f2-8eaa5ae5ca9c" providerId="AD" clId="Web-{3F216986-C052-4F90-8E4D-4C980585717E}" dt="2022-01-28T17:09:41.900" v="152" actId="1076"/>
        <pc:sldMkLst>
          <pc:docMk/>
          <pc:sldMk cId="3086725974" sldId="520"/>
        </pc:sldMkLst>
        <pc:picChg chg="add mod">
          <ac:chgData name="Aleman, Luis Gerardo" userId="S::luis.aleman@chubb.com::45753518-e921-44f1-84f2-8eaa5ae5ca9c" providerId="AD" clId="Web-{3F216986-C052-4F90-8E4D-4C980585717E}" dt="2022-01-28T17:09:41.900" v="152" actId="1076"/>
          <ac:picMkLst>
            <pc:docMk/>
            <pc:sldMk cId="3086725974" sldId="520"/>
            <ac:picMk id="25" creationId="{9C8C2543-3BF2-4647-82FA-88238ACE35E6}"/>
          </ac:picMkLst>
        </pc:picChg>
      </pc:sldChg>
      <pc:sldChg chg="addSp modSp">
        <pc:chgData name="Aleman, Luis Gerardo" userId="S::luis.aleman@chubb.com::45753518-e921-44f1-84f2-8eaa5ae5ca9c" providerId="AD" clId="Web-{3F216986-C052-4F90-8E4D-4C980585717E}" dt="2022-01-28T17:03:00.392" v="123" actId="14100"/>
        <pc:sldMkLst>
          <pc:docMk/>
          <pc:sldMk cId="2027722662" sldId="524"/>
        </pc:sldMkLst>
        <pc:spChg chg="add mod">
          <ac:chgData name="Aleman, Luis Gerardo" userId="S::luis.aleman@chubb.com::45753518-e921-44f1-84f2-8eaa5ae5ca9c" providerId="AD" clId="Web-{3F216986-C052-4F90-8E4D-4C980585717E}" dt="2022-01-28T17:03:00.392" v="123" actId="14100"/>
          <ac:spMkLst>
            <pc:docMk/>
            <pc:sldMk cId="2027722662" sldId="524"/>
            <ac:spMk id="2" creationId="{7D602480-0A0B-409D-BA03-83BEB608C271}"/>
          </ac:spMkLst>
        </pc:spChg>
      </pc:sldChg>
      <pc:sldChg chg="modSp">
        <pc:chgData name="Aleman, Luis Gerardo" userId="S::luis.aleman@chubb.com::45753518-e921-44f1-84f2-8eaa5ae5ca9c" providerId="AD" clId="Web-{3F216986-C052-4F90-8E4D-4C980585717E}" dt="2022-01-28T17:06:23.435" v="139" actId="20577"/>
        <pc:sldMkLst>
          <pc:docMk/>
          <pc:sldMk cId="679869228" sldId="532"/>
        </pc:sldMkLst>
        <pc:spChg chg="mod">
          <ac:chgData name="Aleman, Luis Gerardo" userId="S::luis.aleman@chubb.com::45753518-e921-44f1-84f2-8eaa5ae5ca9c" providerId="AD" clId="Web-{3F216986-C052-4F90-8E4D-4C980585717E}" dt="2022-01-28T17:06:23.435" v="139" actId="20577"/>
          <ac:spMkLst>
            <pc:docMk/>
            <pc:sldMk cId="679869228" sldId="532"/>
            <ac:spMk id="38" creationId="{E393A637-D2E4-4BD2-83E9-DE033199B82C}"/>
          </ac:spMkLst>
        </pc:spChg>
      </pc:sldChg>
      <pc:sldChg chg="modSp">
        <pc:chgData name="Aleman, Luis Gerardo" userId="S::luis.aleman@chubb.com::45753518-e921-44f1-84f2-8eaa5ae5ca9c" providerId="AD" clId="Web-{3F216986-C052-4F90-8E4D-4C980585717E}" dt="2022-01-28T17:08:42.506" v="150" actId="1076"/>
        <pc:sldMkLst>
          <pc:docMk/>
          <pc:sldMk cId="3603849336" sldId="534"/>
        </pc:sldMkLst>
        <pc:spChg chg="mod">
          <ac:chgData name="Aleman, Luis Gerardo" userId="S::luis.aleman@chubb.com::45753518-e921-44f1-84f2-8eaa5ae5ca9c" providerId="AD" clId="Web-{3F216986-C052-4F90-8E4D-4C980585717E}" dt="2022-01-28T17:08:28.880" v="146" actId="20577"/>
          <ac:spMkLst>
            <pc:docMk/>
            <pc:sldMk cId="3603849336" sldId="534"/>
            <ac:spMk id="28" creationId="{260DBA8F-1145-4FFB-8B0E-DEEC6E1C588C}"/>
          </ac:spMkLst>
        </pc:spChg>
        <pc:spChg chg="mod">
          <ac:chgData name="Aleman, Luis Gerardo" userId="S::luis.aleman@chubb.com::45753518-e921-44f1-84f2-8eaa5ae5ca9c" providerId="AD" clId="Web-{3F216986-C052-4F90-8E4D-4C980585717E}" dt="2022-01-28T17:08:36.974" v="149" actId="20577"/>
          <ac:spMkLst>
            <pc:docMk/>
            <pc:sldMk cId="3603849336" sldId="534"/>
            <ac:spMk id="96" creationId="{9927BD27-BB1A-46D2-B85B-DCBA4DF6039A}"/>
          </ac:spMkLst>
        </pc:spChg>
        <pc:picChg chg="mod">
          <ac:chgData name="Aleman, Luis Gerardo" userId="S::luis.aleman@chubb.com::45753518-e921-44f1-84f2-8eaa5ae5ca9c" providerId="AD" clId="Web-{3F216986-C052-4F90-8E4D-4C980585717E}" dt="2022-01-28T17:08:42.506" v="150" actId="1076"/>
          <ac:picMkLst>
            <pc:docMk/>
            <pc:sldMk cId="3603849336" sldId="534"/>
            <ac:picMk id="34" creationId="{E56A9A4E-21E4-4B2A-AD92-57E7E0166B1F}"/>
          </ac:picMkLst>
        </pc:picChg>
      </pc:sldChg>
      <pc:sldChg chg="modSp">
        <pc:chgData name="Aleman, Luis Gerardo" userId="S::luis.aleman@chubb.com::45753518-e921-44f1-84f2-8eaa5ae5ca9c" providerId="AD" clId="Web-{3F216986-C052-4F90-8E4D-4C980585717E}" dt="2022-01-28T17:06:05.043" v="138" actId="20577"/>
        <pc:sldMkLst>
          <pc:docMk/>
          <pc:sldMk cId="2947102516" sldId="575"/>
        </pc:sldMkLst>
        <pc:spChg chg="mod">
          <ac:chgData name="Aleman, Luis Gerardo" userId="S::luis.aleman@chubb.com::45753518-e921-44f1-84f2-8eaa5ae5ca9c" providerId="AD" clId="Web-{3F216986-C052-4F90-8E4D-4C980585717E}" dt="2022-01-28T17:06:05.043" v="138" actId="20577"/>
          <ac:spMkLst>
            <pc:docMk/>
            <pc:sldMk cId="2947102516" sldId="575"/>
            <ac:spMk id="28" creationId="{62514D58-C659-4517-A737-3FC59E002562}"/>
          </ac:spMkLst>
        </pc:spChg>
        <pc:graphicFrameChg chg="mod">
          <ac:chgData name="Aleman, Luis Gerardo" userId="S::luis.aleman@chubb.com::45753518-e921-44f1-84f2-8eaa5ae5ca9c" providerId="AD" clId="Web-{3F216986-C052-4F90-8E4D-4C980585717E}" dt="2022-01-28T17:05:21.666" v="131" actId="1076"/>
          <ac:graphicFrameMkLst>
            <pc:docMk/>
            <pc:sldMk cId="2947102516" sldId="575"/>
            <ac:graphicFrameMk id="17" creationId="{B89A040E-3420-465B-A87E-0E18A8316F36}"/>
          </ac:graphicFrameMkLst>
        </pc:graphicFrameChg>
      </pc:sldChg>
      <pc:sldChg chg="modSp">
        <pc:chgData name="Aleman, Luis Gerardo" userId="S::luis.aleman@chubb.com::45753518-e921-44f1-84f2-8eaa5ae5ca9c" providerId="AD" clId="Web-{3F216986-C052-4F90-8E4D-4C980585717E}" dt="2022-01-28T17:05:00.961" v="128" actId="20577"/>
        <pc:sldMkLst>
          <pc:docMk/>
          <pc:sldMk cId="1900314726" sldId="583"/>
        </pc:sldMkLst>
        <pc:spChg chg="mod">
          <ac:chgData name="Aleman, Luis Gerardo" userId="S::luis.aleman@chubb.com::45753518-e921-44f1-84f2-8eaa5ae5ca9c" providerId="AD" clId="Web-{3F216986-C052-4F90-8E4D-4C980585717E}" dt="2022-01-28T17:05:00.961" v="128" actId="20577"/>
          <ac:spMkLst>
            <pc:docMk/>
            <pc:sldMk cId="1900314726" sldId="583"/>
            <ac:spMk id="29" creationId="{CBD54A6F-E346-4F0E-9AF5-171BC967BB76}"/>
          </ac:spMkLst>
        </pc:spChg>
      </pc:sldChg>
      <pc:sldChg chg="modSp">
        <pc:chgData name="Aleman, Luis Gerardo" userId="S::luis.aleman@chubb.com::45753518-e921-44f1-84f2-8eaa5ae5ca9c" providerId="AD" clId="Web-{3F216986-C052-4F90-8E4D-4C980585717E}" dt="2022-01-28T17:03:13.705" v="124" actId="20577"/>
        <pc:sldMkLst>
          <pc:docMk/>
          <pc:sldMk cId="1554491357" sldId="587"/>
        </pc:sldMkLst>
        <pc:spChg chg="mod">
          <ac:chgData name="Aleman, Luis Gerardo" userId="S::luis.aleman@chubb.com::45753518-e921-44f1-84f2-8eaa5ae5ca9c" providerId="AD" clId="Web-{3F216986-C052-4F90-8E4D-4C980585717E}" dt="2022-01-28T17:03:13.705" v="124" actId="20577"/>
          <ac:spMkLst>
            <pc:docMk/>
            <pc:sldMk cId="1554491357" sldId="587"/>
            <ac:spMk id="10" creationId="{12040F02-8633-41C3-94C0-3BD7587AF9C3}"/>
          </ac:spMkLst>
        </pc:spChg>
      </pc:sldChg>
      <pc:sldChg chg="addSp delSp modSp">
        <pc:chgData name="Aleman, Luis Gerardo" userId="S::luis.aleman@chubb.com::45753518-e921-44f1-84f2-8eaa5ae5ca9c" providerId="AD" clId="Web-{3F216986-C052-4F90-8E4D-4C980585717E}" dt="2022-01-28T17:02:41.219" v="119" actId="20577"/>
        <pc:sldMkLst>
          <pc:docMk/>
          <pc:sldMk cId="2517774947" sldId="595"/>
        </pc:sldMkLst>
        <pc:spChg chg="add del mod">
          <ac:chgData name="Aleman, Luis Gerardo" userId="S::luis.aleman@chubb.com::45753518-e921-44f1-84f2-8eaa5ae5ca9c" providerId="AD" clId="Web-{3F216986-C052-4F90-8E4D-4C980585717E}" dt="2022-01-28T17:00:21.445" v="101"/>
          <ac:spMkLst>
            <pc:docMk/>
            <pc:sldMk cId="2517774947" sldId="595"/>
            <ac:spMk id="2" creationId="{C3BADBA4-F8F5-471D-834B-09EE757D56BE}"/>
          </ac:spMkLst>
        </pc:spChg>
        <pc:spChg chg="add del mod">
          <ac:chgData name="Aleman, Luis Gerardo" userId="S::luis.aleman@chubb.com::45753518-e921-44f1-84f2-8eaa5ae5ca9c" providerId="AD" clId="Web-{3F216986-C052-4F90-8E4D-4C980585717E}" dt="2022-01-28T17:01:10.917" v="110"/>
          <ac:spMkLst>
            <pc:docMk/>
            <pc:sldMk cId="2517774947" sldId="595"/>
            <ac:spMk id="3" creationId="{584FCB0E-97A1-46AD-AB6F-93A2D230250D}"/>
          </ac:spMkLst>
        </pc:spChg>
        <pc:spChg chg="add mod">
          <ac:chgData name="Aleman, Luis Gerardo" userId="S::luis.aleman@chubb.com::45753518-e921-44f1-84f2-8eaa5ae5ca9c" providerId="AD" clId="Web-{3F216986-C052-4F90-8E4D-4C980585717E}" dt="2022-01-28T17:01:09.464" v="109" actId="14100"/>
          <ac:spMkLst>
            <pc:docMk/>
            <pc:sldMk cId="2517774947" sldId="595"/>
            <ac:spMk id="4" creationId="{90C10C44-B532-4BC8-AB94-98569632A044}"/>
          </ac:spMkLst>
        </pc:spChg>
        <pc:spChg chg="mod">
          <ac:chgData name="Aleman, Luis Gerardo" userId="S::luis.aleman@chubb.com::45753518-e921-44f1-84f2-8eaa5ae5ca9c" providerId="AD" clId="Web-{3F216986-C052-4F90-8E4D-4C980585717E}" dt="2022-01-28T17:02:41.219" v="119" actId="20577"/>
          <ac:spMkLst>
            <pc:docMk/>
            <pc:sldMk cId="2517774947" sldId="595"/>
            <ac:spMk id="6" creationId="{8E448191-FBB2-42EE-BBD3-10CD022CA1C7}"/>
          </ac:spMkLst>
        </pc:spChg>
        <pc:grpChg chg="add del mod">
          <ac:chgData name="Aleman, Luis Gerardo" userId="S::luis.aleman@chubb.com::45753518-e921-44f1-84f2-8eaa5ae5ca9c" providerId="AD" clId="Web-{3F216986-C052-4F90-8E4D-4C980585717E}" dt="2022-01-28T17:01:48.138" v="116" actId="1076"/>
          <ac:grpSpMkLst>
            <pc:docMk/>
            <pc:sldMk cId="2517774947" sldId="595"/>
            <ac:grpSpMk id="5" creationId="{189827CA-1466-4269-B8AA-354455531D9B}"/>
          </ac:grpSpMkLst>
        </pc:grpChg>
        <pc:picChg chg="mod">
          <ac:chgData name="Aleman, Luis Gerardo" userId="S::luis.aleman@chubb.com::45753518-e921-44f1-84f2-8eaa5ae5ca9c" providerId="AD" clId="Web-{3F216986-C052-4F90-8E4D-4C980585717E}" dt="2022-01-28T16:59:32.536" v="86" actId="1076"/>
          <ac:picMkLst>
            <pc:docMk/>
            <pc:sldMk cId="2517774947" sldId="595"/>
            <ac:picMk id="9" creationId="{16B26301-4526-47A2-9C93-A6B60E8EF17B}"/>
          </ac:picMkLst>
        </pc:picChg>
        <pc:picChg chg="mod">
          <ac:chgData name="Aleman, Luis Gerardo" userId="S::luis.aleman@chubb.com::45753518-e921-44f1-84f2-8eaa5ae5ca9c" providerId="AD" clId="Web-{3F216986-C052-4F90-8E4D-4C980585717E}" dt="2022-01-28T16:59:34.192" v="87" actId="1076"/>
          <ac:picMkLst>
            <pc:docMk/>
            <pc:sldMk cId="2517774947" sldId="595"/>
            <ac:picMk id="11" creationId="{6932A486-1913-405F-9D72-373110499681}"/>
          </ac:picMkLst>
        </pc:picChg>
      </pc:sldChg>
    </pc:docChg>
  </pc:docChgLst>
  <pc:docChgLst>
    <pc:chgData name="Aleman, Luis Gerardo" userId="S::luis.aleman@chubb.com::45753518-e921-44f1-84f2-8eaa5ae5ca9c" providerId="AD" clId="Web-{70A77378-04D1-4E47-A0D5-618A2E45A48C}"/>
    <pc:docChg chg="modSld">
      <pc:chgData name="Aleman, Luis Gerardo" userId="S::luis.aleman@chubb.com::45753518-e921-44f1-84f2-8eaa5ae5ca9c" providerId="AD" clId="Web-{70A77378-04D1-4E47-A0D5-618A2E45A48C}" dt="2022-01-18T16:13:40.203" v="14" actId="1076"/>
      <pc:docMkLst>
        <pc:docMk/>
      </pc:docMkLst>
      <pc:sldChg chg="addSp modSp">
        <pc:chgData name="Aleman, Luis Gerardo" userId="S::luis.aleman@chubb.com::45753518-e921-44f1-84f2-8eaa5ae5ca9c" providerId="AD" clId="Web-{70A77378-04D1-4E47-A0D5-618A2E45A48C}" dt="2022-01-18T16:13:40.203" v="14" actId="1076"/>
        <pc:sldMkLst>
          <pc:docMk/>
          <pc:sldMk cId="48470338" sldId="569"/>
        </pc:sldMkLst>
        <pc:spChg chg="add mod">
          <ac:chgData name="Aleman, Luis Gerardo" userId="S::luis.aleman@chubb.com::45753518-e921-44f1-84f2-8eaa5ae5ca9c" providerId="AD" clId="Web-{70A77378-04D1-4E47-A0D5-618A2E45A48C}" dt="2022-01-18T16:13:39.609" v="9" actId="1076"/>
          <ac:spMkLst>
            <pc:docMk/>
            <pc:sldMk cId="48470338" sldId="569"/>
            <ac:spMk id="2" creationId="{D3712A97-CD00-4BC9-8CA4-312651ED0D64}"/>
          </ac:spMkLst>
        </pc:spChg>
        <pc:spChg chg="mod">
          <ac:chgData name="Aleman, Luis Gerardo" userId="S::luis.aleman@chubb.com::45753518-e921-44f1-84f2-8eaa5ae5ca9c" providerId="AD" clId="Web-{70A77378-04D1-4E47-A0D5-618A2E45A48C}" dt="2022-01-18T16:13:40.188" v="13" actId="1076"/>
          <ac:spMkLst>
            <pc:docMk/>
            <pc:sldMk cId="48470338" sldId="569"/>
            <ac:spMk id="6" creationId="{6005598F-F105-4310-96EF-EE32AED4A59C}"/>
          </ac:spMkLst>
        </pc:spChg>
        <pc:grpChg chg="mod">
          <ac:chgData name="Aleman, Luis Gerardo" userId="S::luis.aleman@chubb.com::45753518-e921-44f1-84f2-8eaa5ae5ca9c" providerId="AD" clId="Web-{70A77378-04D1-4E47-A0D5-618A2E45A48C}" dt="2022-01-18T16:13:39.609" v="11" actId="1076"/>
          <ac:grpSpMkLst>
            <pc:docMk/>
            <pc:sldMk cId="48470338" sldId="569"/>
            <ac:grpSpMk id="17" creationId="{A077922B-096C-4F19-A613-0BCE241C0B92}"/>
          </ac:grpSpMkLst>
        </pc:grpChg>
        <pc:picChg chg="mod">
          <ac:chgData name="Aleman, Luis Gerardo" userId="S::luis.aleman@chubb.com::45753518-e921-44f1-84f2-8eaa5ae5ca9c" providerId="AD" clId="Web-{70A77378-04D1-4E47-A0D5-618A2E45A48C}" dt="2022-01-18T16:13:39.609" v="12" actId="1076"/>
          <ac:picMkLst>
            <pc:docMk/>
            <pc:sldMk cId="48470338" sldId="569"/>
            <ac:picMk id="4" creationId="{DD87A8C2-95AB-4157-AE01-511C3038E2D2}"/>
          </ac:picMkLst>
        </pc:picChg>
        <pc:picChg chg="mod">
          <ac:chgData name="Aleman, Luis Gerardo" userId="S::luis.aleman@chubb.com::45753518-e921-44f1-84f2-8eaa5ae5ca9c" providerId="AD" clId="Web-{70A77378-04D1-4E47-A0D5-618A2E45A48C}" dt="2022-01-18T16:13:39.609" v="10" actId="1076"/>
          <ac:picMkLst>
            <pc:docMk/>
            <pc:sldMk cId="48470338" sldId="569"/>
            <ac:picMk id="47" creationId="{39E756E2-2ACB-452A-9911-CF9D52B1A746}"/>
          </ac:picMkLst>
        </pc:picChg>
        <pc:cxnChg chg="mod">
          <ac:chgData name="Aleman, Luis Gerardo" userId="S::luis.aleman@chubb.com::45753518-e921-44f1-84f2-8eaa5ae5ca9c" providerId="AD" clId="Web-{70A77378-04D1-4E47-A0D5-618A2E45A48C}" dt="2022-01-18T16:13:40.203" v="14" actId="1076"/>
          <ac:cxnSpMkLst>
            <pc:docMk/>
            <pc:sldMk cId="48470338" sldId="569"/>
            <ac:cxnSpMk id="25" creationId="{8FDC2224-5BEE-4A75-9B7A-B97914DDD327}"/>
          </ac:cxnSpMkLst>
        </pc:cxnChg>
      </pc:sldChg>
    </pc:docChg>
  </pc:docChgLst>
  <pc:docChgLst>
    <pc:chgData name="Munguia, Esthela" userId="21c3929a-5ee4-4c0a-b9d6-daeba80d13c7" providerId="ADAL" clId="{66A07920-9E6E-4F52-8F74-A7EDE013B8E6}"/>
    <pc:docChg chg="undo redo custSel addSld delSld modSld sldOrd">
      <pc:chgData name="Munguia, Esthela" userId="21c3929a-5ee4-4c0a-b9d6-daeba80d13c7" providerId="ADAL" clId="{66A07920-9E6E-4F52-8F74-A7EDE013B8E6}" dt="2022-01-28T03:46:46.249" v="10641" actId="1076"/>
      <pc:docMkLst>
        <pc:docMk/>
      </pc:docMkLst>
      <pc:sldChg chg="modSp mod">
        <pc:chgData name="Munguia, Esthela" userId="21c3929a-5ee4-4c0a-b9d6-daeba80d13c7" providerId="ADAL" clId="{66A07920-9E6E-4F52-8F74-A7EDE013B8E6}" dt="2022-01-21T17:32:41.032" v="4867" actId="1440"/>
        <pc:sldMkLst>
          <pc:docMk/>
          <pc:sldMk cId="1184210114" sldId="291"/>
        </pc:sldMkLst>
        <pc:picChg chg="mod">
          <ac:chgData name="Munguia, Esthela" userId="21c3929a-5ee4-4c0a-b9d6-daeba80d13c7" providerId="ADAL" clId="{66A07920-9E6E-4F52-8F74-A7EDE013B8E6}" dt="2022-01-21T17:32:41.032" v="4867" actId="1440"/>
          <ac:picMkLst>
            <pc:docMk/>
            <pc:sldMk cId="1184210114" sldId="291"/>
            <ac:picMk id="27" creationId="{C467FB59-7B54-4FE0-8AFA-3374404F6850}"/>
          </ac:picMkLst>
        </pc:picChg>
      </pc:sldChg>
      <pc:sldChg chg="addSp delSp modSp mod">
        <pc:chgData name="Munguia, Esthela" userId="21c3929a-5ee4-4c0a-b9d6-daeba80d13c7" providerId="ADAL" clId="{66A07920-9E6E-4F52-8F74-A7EDE013B8E6}" dt="2022-01-28T02:52:51.414" v="8088" actId="1076"/>
        <pc:sldMkLst>
          <pc:docMk/>
          <pc:sldMk cId="3710860061" sldId="293"/>
        </pc:sldMkLst>
        <pc:spChg chg="mod ord">
          <ac:chgData name="Munguia, Esthela" userId="21c3929a-5ee4-4c0a-b9d6-daeba80d13c7" providerId="ADAL" clId="{66A07920-9E6E-4F52-8F74-A7EDE013B8E6}" dt="2022-01-28T02:52:24.900" v="8084" actId="1076"/>
          <ac:spMkLst>
            <pc:docMk/>
            <pc:sldMk cId="3710860061" sldId="293"/>
            <ac:spMk id="23" creationId="{5C2E6F5B-0A32-4CDB-8241-E1DFF230430B}"/>
          </ac:spMkLst>
        </pc:spChg>
        <pc:grpChg chg="mod ord">
          <ac:chgData name="Munguia, Esthela" userId="21c3929a-5ee4-4c0a-b9d6-daeba80d13c7" providerId="ADAL" clId="{66A07920-9E6E-4F52-8F74-A7EDE013B8E6}" dt="2022-01-28T02:51:22.792" v="8076" actId="1076"/>
          <ac:grpSpMkLst>
            <pc:docMk/>
            <pc:sldMk cId="3710860061" sldId="293"/>
            <ac:grpSpMk id="39" creationId="{027A47B5-3E69-49E5-8BB7-1092607EBF31}"/>
          </ac:grpSpMkLst>
        </pc:grpChg>
        <pc:grpChg chg="mod ord">
          <ac:chgData name="Munguia, Esthela" userId="21c3929a-5ee4-4c0a-b9d6-daeba80d13c7" providerId="ADAL" clId="{66A07920-9E6E-4F52-8F74-A7EDE013B8E6}" dt="2022-01-28T02:51:32.954" v="8078" actId="1076"/>
          <ac:grpSpMkLst>
            <pc:docMk/>
            <pc:sldMk cId="3710860061" sldId="293"/>
            <ac:grpSpMk id="46" creationId="{FC39BD7D-C126-47DE-AB3B-E35B1FE9184E}"/>
          </ac:grpSpMkLst>
        </pc:grpChg>
        <pc:picChg chg="mod ord">
          <ac:chgData name="Munguia, Esthela" userId="21c3929a-5ee4-4c0a-b9d6-daeba80d13c7" providerId="ADAL" clId="{66A07920-9E6E-4F52-8F74-A7EDE013B8E6}" dt="2022-01-28T02:52:51.414" v="8088" actId="1076"/>
          <ac:picMkLst>
            <pc:docMk/>
            <pc:sldMk cId="3710860061" sldId="293"/>
            <ac:picMk id="3" creationId="{E9582FF4-BF8D-4EE0-B250-186C91F36FA5}"/>
          </ac:picMkLst>
        </pc:picChg>
        <pc:picChg chg="add mod">
          <ac:chgData name="Munguia, Esthela" userId="21c3929a-5ee4-4c0a-b9d6-daeba80d13c7" providerId="ADAL" clId="{66A07920-9E6E-4F52-8F74-A7EDE013B8E6}" dt="2022-01-28T02:51:10.507" v="8073" actId="1076"/>
          <ac:picMkLst>
            <pc:docMk/>
            <pc:sldMk cId="3710860061" sldId="293"/>
            <ac:picMk id="4" creationId="{73B9A749-9DF4-4E09-80B8-819247DFC5A9}"/>
          </ac:picMkLst>
        </pc:picChg>
        <pc:picChg chg="add del mod">
          <ac:chgData name="Munguia, Esthela" userId="21c3929a-5ee4-4c0a-b9d6-daeba80d13c7" providerId="ADAL" clId="{66A07920-9E6E-4F52-8F74-A7EDE013B8E6}" dt="2022-01-28T02:49:22.864" v="8055" actId="478"/>
          <ac:picMkLst>
            <pc:docMk/>
            <pc:sldMk cId="3710860061" sldId="293"/>
            <ac:picMk id="7" creationId="{ED99EDC2-6FCE-45BD-8891-855B6B60686A}"/>
          </ac:picMkLst>
        </pc:picChg>
        <pc:picChg chg="add mod">
          <ac:chgData name="Munguia, Esthela" userId="21c3929a-5ee4-4c0a-b9d6-daeba80d13c7" providerId="ADAL" clId="{66A07920-9E6E-4F52-8F74-A7EDE013B8E6}" dt="2022-01-28T02:51:05.978" v="8072" actId="1076"/>
          <ac:picMkLst>
            <pc:docMk/>
            <pc:sldMk cId="3710860061" sldId="293"/>
            <ac:picMk id="9" creationId="{60074DD6-029A-48F2-BD96-ED47BC2F9511}"/>
          </ac:picMkLst>
        </pc:picChg>
        <pc:picChg chg="mod ord">
          <ac:chgData name="Munguia, Esthela" userId="21c3929a-5ee4-4c0a-b9d6-daeba80d13c7" providerId="ADAL" clId="{66A07920-9E6E-4F52-8F74-A7EDE013B8E6}" dt="2022-01-28T02:52:42.081" v="8087" actId="1076"/>
          <ac:picMkLst>
            <pc:docMk/>
            <pc:sldMk cId="3710860061" sldId="293"/>
            <ac:picMk id="31" creationId="{2D090D05-462E-45F0-A900-23BDCABB0F9A}"/>
          </ac:picMkLst>
        </pc:picChg>
        <pc:picChg chg="del mod">
          <ac:chgData name="Munguia, Esthela" userId="21c3929a-5ee4-4c0a-b9d6-daeba80d13c7" providerId="ADAL" clId="{66A07920-9E6E-4F52-8F74-A7EDE013B8E6}" dt="2022-01-28T02:47:36.755" v="8038" actId="478"/>
          <ac:picMkLst>
            <pc:docMk/>
            <pc:sldMk cId="3710860061" sldId="293"/>
            <ac:picMk id="38" creationId="{3F764072-ABCD-4C27-AAA8-AA1F1669C4D5}"/>
          </ac:picMkLst>
        </pc:picChg>
      </pc:sldChg>
      <pc:sldChg chg="modSp mod">
        <pc:chgData name="Munguia, Esthela" userId="21c3929a-5ee4-4c0a-b9d6-daeba80d13c7" providerId="ADAL" clId="{66A07920-9E6E-4F52-8F74-A7EDE013B8E6}" dt="2022-01-23T02:37:06.384" v="4877" actId="207"/>
        <pc:sldMkLst>
          <pc:docMk/>
          <pc:sldMk cId="2167729165" sldId="481"/>
        </pc:sldMkLst>
        <pc:spChg chg="mod">
          <ac:chgData name="Munguia, Esthela" userId="21c3929a-5ee4-4c0a-b9d6-daeba80d13c7" providerId="ADAL" clId="{66A07920-9E6E-4F52-8F74-A7EDE013B8E6}" dt="2022-01-23T02:37:06.384" v="4877" actId="207"/>
          <ac:spMkLst>
            <pc:docMk/>
            <pc:sldMk cId="2167729165" sldId="481"/>
            <ac:spMk id="4" creationId="{DB41D0C0-B4D4-4FC0-9C51-DD6D019B6468}"/>
          </ac:spMkLst>
        </pc:spChg>
      </pc:sldChg>
      <pc:sldChg chg="modSp mod">
        <pc:chgData name="Munguia, Esthela" userId="21c3929a-5ee4-4c0a-b9d6-daeba80d13c7" providerId="ADAL" clId="{66A07920-9E6E-4F52-8F74-A7EDE013B8E6}" dt="2022-01-27T21:02:55.547" v="6740" actId="20577"/>
        <pc:sldMkLst>
          <pc:docMk/>
          <pc:sldMk cId="320242231" sldId="519"/>
        </pc:sldMkLst>
        <pc:spChg chg="mod">
          <ac:chgData name="Munguia, Esthela" userId="21c3929a-5ee4-4c0a-b9d6-daeba80d13c7" providerId="ADAL" clId="{66A07920-9E6E-4F52-8F74-A7EDE013B8E6}" dt="2022-01-27T21:02:55.547" v="6740" actId="20577"/>
          <ac:spMkLst>
            <pc:docMk/>
            <pc:sldMk cId="320242231" sldId="519"/>
            <ac:spMk id="19" creationId="{E054CBAA-7A16-4BD2-8BD4-6741196A0A72}"/>
          </ac:spMkLst>
        </pc:spChg>
      </pc:sldChg>
      <pc:sldChg chg="addSp delSp modSp mod">
        <pc:chgData name="Munguia, Esthela" userId="21c3929a-5ee4-4c0a-b9d6-daeba80d13c7" providerId="ADAL" clId="{66A07920-9E6E-4F52-8F74-A7EDE013B8E6}" dt="2022-01-13T04:43:57.171" v="4024" actId="6549"/>
        <pc:sldMkLst>
          <pc:docMk/>
          <pc:sldMk cId="2241918255" sldId="521"/>
        </pc:sldMkLst>
        <pc:spChg chg="mod">
          <ac:chgData name="Munguia, Esthela" userId="21c3929a-5ee4-4c0a-b9d6-daeba80d13c7" providerId="ADAL" clId="{66A07920-9E6E-4F52-8F74-A7EDE013B8E6}" dt="2022-01-13T04:43:57.171" v="4024" actId="6549"/>
          <ac:spMkLst>
            <pc:docMk/>
            <pc:sldMk cId="2241918255" sldId="521"/>
            <ac:spMk id="8" creationId="{FBBF3D31-C205-484E-A014-E4D46CD9456E}"/>
          </ac:spMkLst>
        </pc:spChg>
        <pc:spChg chg="del">
          <ac:chgData name="Munguia, Esthela" userId="21c3929a-5ee4-4c0a-b9d6-daeba80d13c7" providerId="ADAL" clId="{66A07920-9E6E-4F52-8F74-A7EDE013B8E6}" dt="2022-01-13T03:11:05.960" v="2315" actId="478"/>
          <ac:spMkLst>
            <pc:docMk/>
            <pc:sldMk cId="2241918255" sldId="521"/>
            <ac:spMk id="12" creationId="{A46CD93F-F7E5-49ED-BFE2-DE5A6F4A6626}"/>
          </ac:spMkLst>
        </pc:spChg>
        <pc:spChg chg="del">
          <ac:chgData name="Munguia, Esthela" userId="21c3929a-5ee4-4c0a-b9d6-daeba80d13c7" providerId="ADAL" clId="{66A07920-9E6E-4F52-8F74-A7EDE013B8E6}" dt="2022-01-13T03:11:34.281" v="2318" actId="478"/>
          <ac:spMkLst>
            <pc:docMk/>
            <pc:sldMk cId="2241918255" sldId="521"/>
            <ac:spMk id="13" creationId="{006FB1EF-A0FF-400D-8334-E01CFF747B4A}"/>
          </ac:spMkLst>
        </pc:spChg>
        <pc:spChg chg="mod ord">
          <ac:chgData name="Munguia, Esthela" userId="21c3929a-5ee4-4c0a-b9d6-daeba80d13c7" providerId="ADAL" clId="{66A07920-9E6E-4F52-8F74-A7EDE013B8E6}" dt="2022-01-13T03:27:00.462" v="2891" actId="166"/>
          <ac:spMkLst>
            <pc:docMk/>
            <pc:sldMk cId="2241918255" sldId="521"/>
            <ac:spMk id="18" creationId="{42E6C3A1-D0C1-4938-B307-FBCBAAAE5E94}"/>
          </ac:spMkLst>
        </pc:spChg>
        <pc:spChg chg="mod">
          <ac:chgData name="Munguia, Esthela" userId="21c3929a-5ee4-4c0a-b9d6-daeba80d13c7" providerId="ADAL" clId="{66A07920-9E6E-4F52-8F74-A7EDE013B8E6}" dt="2022-01-13T03:12:57.597" v="2336"/>
          <ac:spMkLst>
            <pc:docMk/>
            <pc:sldMk cId="2241918255" sldId="521"/>
            <ac:spMk id="25" creationId="{87CCD50A-9089-4B4E-B6FC-31001682EBB2}"/>
          </ac:spMkLst>
        </pc:spChg>
        <pc:grpChg chg="add mod ord">
          <ac:chgData name="Munguia, Esthela" userId="21c3929a-5ee4-4c0a-b9d6-daeba80d13c7" providerId="ADAL" clId="{66A07920-9E6E-4F52-8F74-A7EDE013B8E6}" dt="2022-01-13T03:28:24.878" v="2950" actId="1076"/>
          <ac:grpSpMkLst>
            <pc:docMk/>
            <pc:sldMk cId="2241918255" sldId="521"/>
            <ac:grpSpMk id="9" creationId="{88BF11BA-A7DD-4AE4-BA23-1477413F5E94}"/>
          </ac:grpSpMkLst>
        </pc:grpChg>
        <pc:grpChg chg="add mod">
          <ac:chgData name="Munguia, Esthela" userId="21c3929a-5ee4-4c0a-b9d6-daeba80d13c7" providerId="ADAL" clId="{66A07920-9E6E-4F52-8F74-A7EDE013B8E6}" dt="2022-01-13T03:13:18.537" v="2342" actId="1076"/>
          <ac:grpSpMkLst>
            <pc:docMk/>
            <pc:sldMk cId="2241918255" sldId="521"/>
            <ac:grpSpMk id="19" creationId="{08B0C6DF-3C5F-497E-98A4-986483A6E778}"/>
          </ac:grpSpMkLst>
        </pc:grpChg>
        <pc:picChg chg="add mod">
          <ac:chgData name="Munguia, Esthela" userId="21c3929a-5ee4-4c0a-b9d6-daeba80d13c7" providerId="ADAL" clId="{66A07920-9E6E-4F52-8F74-A7EDE013B8E6}" dt="2022-01-13T03:28:19.529" v="2949" actId="1076"/>
          <ac:picMkLst>
            <pc:docMk/>
            <pc:sldMk cId="2241918255" sldId="521"/>
            <ac:picMk id="3" creationId="{7D4CE748-6FCD-450D-93BA-BBFF7C97A81A}"/>
          </ac:picMkLst>
        </pc:picChg>
        <pc:picChg chg="mod">
          <ac:chgData name="Munguia, Esthela" userId="21c3929a-5ee4-4c0a-b9d6-daeba80d13c7" providerId="ADAL" clId="{66A07920-9E6E-4F52-8F74-A7EDE013B8E6}" dt="2022-01-13T03:28:05.093" v="2947" actId="1076"/>
          <ac:picMkLst>
            <pc:docMk/>
            <pc:sldMk cId="2241918255" sldId="521"/>
            <ac:picMk id="6" creationId="{DEE2C47A-99AC-464C-8277-21D0E5BB363E}"/>
          </ac:picMkLst>
        </pc:picChg>
        <pc:picChg chg="del mod">
          <ac:chgData name="Munguia, Esthela" userId="21c3929a-5ee4-4c0a-b9d6-daeba80d13c7" providerId="ADAL" clId="{66A07920-9E6E-4F52-8F74-A7EDE013B8E6}" dt="2022-01-13T03:26:26.763" v="2883" actId="478"/>
          <ac:picMkLst>
            <pc:docMk/>
            <pc:sldMk cId="2241918255" sldId="521"/>
            <ac:picMk id="11" creationId="{106FAF6E-4787-436F-B1B1-3C88ECCD033A}"/>
          </ac:picMkLst>
        </pc:picChg>
        <pc:cxnChg chg="mod">
          <ac:chgData name="Munguia, Esthela" userId="21c3929a-5ee4-4c0a-b9d6-daeba80d13c7" providerId="ADAL" clId="{66A07920-9E6E-4F52-8F74-A7EDE013B8E6}" dt="2022-01-13T03:12:43.481" v="2331"/>
          <ac:cxnSpMkLst>
            <pc:docMk/>
            <pc:sldMk cId="2241918255" sldId="521"/>
            <ac:cxnSpMk id="10" creationId="{4EBE2865-541B-43A8-B486-FDCF6C6480CD}"/>
          </ac:cxnSpMkLst>
        </pc:cxnChg>
        <pc:cxnChg chg="mod">
          <ac:chgData name="Munguia, Esthela" userId="21c3929a-5ee4-4c0a-b9d6-daeba80d13c7" providerId="ADAL" clId="{66A07920-9E6E-4F52-8F74-A7EDE013B8E6}" dt="2022-01-13T03:12:43.481" v="2331"/>
          <ac:cxnSpMkLst>
            <pc:docMk/>
            <pc:sldMk cId="2241918255" sldId="521"/>
            <ac:cxnSpMk id="14" creationId="{6AA155D0-954E-477A-A63D-2C27DC34F74B}"/>
          </ac:cxnSpMkLst>
        </pc:cxnChg>
        <pc:cxnChg chg="mod">
          <ac:chgData name="Munguia, Esthela" userId="21c3929a-5ee4-4c0a-b9d6-daeba80d13c7" providerId="ADAL" clId="{66A07920-9E6E-4F52-8F74-A7EDE013B8E6}" dt="2022-01-13T03:12:43.481" v="2331"/>
          <ac:cxnSpMkLst>
            <pc:docMk/>
            <pc:sldMk cId="2241918255" sldId="521"/>
            <ac:cxnSpMk id="15" creationId="{6D658C05-6FCB-4473-9090-ABE7C9843E1A}"/>
          </ac:cxnSpMkLst>
        </pc:cxnChg>
        <pc:cxnChg chg="mod">
          <ac:chgData name="Munguia, Esthela" userId="21c3929a-5ee4-4c0a-b9d6-daeba80d13c7" providerId="ADAL" clId="{66A07920-9E6E-4F52-8F74-A7EDE013B8E6}" dt="2022-01-13T03:12:43.481" v="2331"/>
          <ac:cxnSpMkLst>
            <pc:docMk/>
            <pc:sldMk cId="2241918255" sldId="521"/>
            <ac:cxnSpMk id="16" creationId="{5CAB5C26-3E80-4F27-8960-D0F724AF48F9}"/>
          </ac:cxnSpMkLst>
        </pc:cxnChg>
        <pc:cxnChg chg="mod">
          <ac:chgData name="Munguia, Esthela" userId="21c3929a-5ee4-4c0a-b9d6-daeba80d13c7" providerId="ADAL" clId="{66A07920-9E6E-4F52-8F74-A7EDE013B8E6}" dt="2022-01-13T03:12:43.481" v="2331"/>
          <ac:cxnSpMkLst>
            <pc:docMk/>
            <pc:sldMk cId="2241918255" sldId="521"/>
            <ac:cxnSpMk id="17" creationId="{17475BA2-240D-4E42-8A4B-DD93A7FDD4C8}"/>
          </ac:cxnSpMkLst>
        </pc:cxnChg>
        <pc:cxnChg chg="mod">
          <ac:chgData name="Munguia, Esthela" userId="21c3929a-5ee4-4c0a-b9d6-daeba80d13c7" providerId="ADAL" clId="{66A07920-9E6E-4F52-8F74-A7EDE013B8E6}" dt="2022-01-13T03:12:57.597" v="2336"/>
          <ac:cxnSpMkLst>
            <pc:docMk/>
            <pc:sldMk cId="2241918255" sldId="521"/>
            <ac:cxnSpMk id="20" creationId="{0D105F38-8C90-43B8-AD52-0CDB43D7577A}"/>
          </ac:cxnSpMkLst>
        </pc:cxnChg>
        <pc:cxnChg chg="mod">
          <ac:chgData name="Munguia, Esthela" userId="21c3929a-5ee4-4c0a-b9d6-daeba80d13c7" providerId="ADAL" clId="{66A07920-9E6E-4F52-8F74-A7EDE013B8E6}" dt="2022-01-13T03:12:57.597" v="2336"/>
          <ac:cxnSpMkLst>
            <pc:docMk/>
            <pc:sldMk cId="2241918255" sldId="521"/>
            <ac:cxnSpMk id="21" creationId="{4B195953-BAD6-4CE0-A9CE-654AEBD8166E}"/>
          </ac:cxnSpMkLst>
        </pc:cxnChg>
        <pc:cxnChg chg="mod">
          <ac:chgData name="Munguia, Esthela" userId="21c3929a-5ee4-4c0a-b9d6-daeba80d13c7" providerId="ADAL" clId="{66A07920-9E6E-4F52-8F74-A7EDE013B8E6}" dt="2022-01-13T03:12:57.597" v="2336"/>
          <ac:cxnSpMkLst>
            <pc:docMk/>
            <pc:sldMk cId="2241918255" sldId="521"/>
            <ac:cxnSpMk id="22" creationId="{9A5B38FC-CE68-4635-AB2F-E965352427D2}"/>
          </ac:cxnSpMkLst>
        </pc:cxnChg>
        <pc:cxnChg chg="mod">
          <ac:chgData name="Munguia, Esthela" userId="21c3929a-5ee4-4c0a-b9d6-daeba80d13c7" providerId="ADAL" clId="{66A07920-9E6E-4F52-8F74-A7EDE013B8E6}" dt="2022-01-13T03:12:57.597" v="2336"/>
          <ac:cxnSpMkLst>
            <pc:docMk/>
            <pc:sldMk cId="2241918255" sldId="521"/>
            <ac:cxnSpMk id="23" creationId="{9B415E51-D217-4D89-AAAB-5505B3E5874B}"/>
          </ac:cxnSpMkLst>
        </pc:cxnChg>
        <pc:cxnChg chg="mod">
          <ac:chgData name="Munguia, Esthela" userId="21c3929a-5ee4-4c0a-b9d6-daeba80d13c7" providerId="ADAL" clId="{66A07920-9E6E-4F52-8F74-A7EDE013B8E6}" dt="2022-01-13T03:12:57.597" v="2336"/>
          <ac:cxnSpMkLst>
            <pc:docMk/>
            <pc:sldMk cId="2241918255" sldId="521"/>
            <ac:cxnSpMk id="24" creationId="{B08FA49B-6B1A-4589-AEFD-34D81AD81C5C}"/>
          </ac:cxnSpMkLst>
        </pc:cxnChg>
      </pc:sldChg>
      <pc:sldChg chg="addSp delSp modSp mod">
        <pc:chgData name="Munguia, Esthela" userId="21c3929a-5ee4-4c0a-b9d6-daeba80d13c7" providerId="ADAL" clId="{66A07920-9E6E-4F52-8F74-A7EDE013B8E6}" dt="2022-01-24T17:42:59.423" v="5874" actId="1076"/>
        <pc:sldMkLst>
          <pc:docMk/>
          <pc:sldMk cId="2027722662" sldId="524"/>
        </pc:sldMkLst>
        <pc:spChg chg="mod">
          <ac:chgData name="Munguia, Esthela" userId="21c3929a-5ee4-4c0a-b9d6-daeba80d13c7" providerId="ADAL" clId="{66A07920-9E6E-4F52-8F74-A7EDE013B8E6}" dt="2022-01-21T17:47:15.582" v="4876" actId="20577"/>
          <ac:spMkLst>
            <pc:docMk/>
            <pc:sldMk cId="2027722662" sldId="524"/>
            <ac:spMk id="5" creationId="{B4508A9D-49A4-4D76-8BC2-D215CFC5B5D6}"/>
          </ac:spMkLst>
        </pc:spChg>
        <pc:spChg chg="mod">
          <ac:chgData name="Munguia, Esthela" userId="21c3929a-5ee4-4c0a-b9d6-daeba80d13c7" providerId="ADAL" clId="{66A07920-9E6E-4F52-8F74-A7EDE013B8E6}" dt="2022-01-24T17:41:52.465" v="5864" actId="20577"/>
          <ac:spMkLst>
            <pc:docMk/>
            <pc:sldMk cId="2027722662" sldId="524"/>
            <ac:spMk id="6" creationId="{F3EDC10F-578E-463A-8761-570DB4507F1F}"/>
          </ac:spMkLst>
        </pc:spChg>
        <pc:spChg chg="mod">
          <ac:chgData name="Munguia, Esthela" userId="21c3929a-5ee4-4c0a-b9d6-daeba80d13c7" providerId="ADAL" clId="{66A07920-9E6E-4F52-8F74-A7EDE013B8E6}" dt="2022-01-24T17:40:38.504" v="5818"/>
          <ac:spMkLst>
            <pc:docMk/>
            <pc:sldMk cId="2027722662" sldId="524"/>
            <ac:spMk id="16" creationId="{C2B93625-4E8E-403F-A541-8D4EA89B0C81}"/>
          </ac:spMkLst>
        </pc:spChg>
        <pc:grpChg chg="add mod">
          <ac:chgData name="Munguia, Esthela" userId="21c3929a-5ee4-4c0a-b9d6-daeba80d13c7" providerId="ADAL" clId="{66A07920-9E6E-4F52-8F74-A7EDE013B8E6}" dt="2022-01-24T17:40:46.331" v="5820" actId="688"/>
          <ac:grpSpMkLst>
            <pc:docMk/>
            <pc:sldMk cId="2027722662" sldId="524"/>
            <ac:grpSpMk id="10" creationId="{6CF15B11-055A-4CE3-AFA9-F0EFB7B9FA1E}"/>
          </ac:grpSpMkLst>
        </pc:grpChg>
        <pc:picChg chg="del mod">
          <ac:chgData name="Munguia, Esthela" userId="21c3929a-5ee4-4c0a-b9d6-daeba80d13c7" providerId="ADAL" clId="{66A07920-9E6E-4F52-8F74-A7EDE013B8E6}" dt="2022-01-23T04:57:41.687" v="4964" actId="478"/>
          <ac:picMkLst>
            <pc:docMk/>
            <pc:sldMk cId="2027722662" sldId="524"/>
            <ac:picMk id="3" creationId="{47DDC70F-0D91-4DC9-8360-3C335CE76DEA}"/>
          </ac:picMkLst>
        </pc:picChg>
        <pc:picChg chg="add mod">
          <ac:chgData name="Munguia, Esthela" userId="21c3929a-5ee4-4c0a-b9d6-daeba80d13c7" providerId="ADAL" clId="{66A07920-9E6E-4F52-8F74-A7EDE013B8E6}" dt="2022-01-24T17:01:31.934" v="5489" actId="1076"/>
          <ac:picMkLst>
            <pc:docMk/>
            <pc:sldMk cId="2027722662" sldId="524"/>
            <ac:picMk id="3" creationId="{80E8052A-82AE-4898-9C1E-75BBB731DFE9}"/>
          </ac:picMkLst>
        </pc:picChg>
        <pc:picChg chg="add del mod">
          <ac:chgData name="Munguia, Esthela" userId="21c3929a-5ee4-4c0a-b9d6-daeba80d13c7" providerId="ADAL" clId="{66A07920-9E6E-4F52-8F74-A7EDE013B8E6}" dt="2022-01-24T16:57:13.111" v="5078" actId="478"/>
          <ac:picMkLst>
            <pc:docMk/>
            <pc:sldMk cId="2027722662" sldId="524"/>
            <ac:picMk id="4" creationId="{A23B20E9-5CED-43CD-8515-60D265A219DC}"/>
          </ac:picMkLst>
        </pc:picChg>
        <pc:picChg chg="add del">
          <ac:chgData name="Munguia, Esthela" userId="21c3929a-5ee4-4c0a-b9d6-daeba80d13c7" providerId="ADAL" clId="{66A07920-9E6E-4F52-8F74-A7EDE013B8E6}" dt="2022-01-23T04:48:37.013" v="4922" actId="478"/>
          <ac:picMkLst>
            <pc:docMk/>
            <pc:sldMk cId="2027722662" sldId="524"/>
            <ac:picMk id="7" creationId="{39034C80-5C83-4CB0-B49C-F5791DFB0D15}"/>
          </ac:picMkLst>
        </pc:picChg>
        <pc:picChg chg="add mod">
          <ac:chgData name="Munguia, Esthela" userId="21c3929a-5ee4-4c0a-b9d6-daeba80d13c7" providerId="ADAL" clId="{66A07920-9E6E-4F52-8F74-A7EDE013B8E6}" dt="2022-01-24T17:42:59.423" v="5874" actId="1076"/>
          <ac:picMkLst>
            <pc:docMk/>
            <pc:sldMk cId="2027722662" sldId="524"/>
            <ac:picMk id="8" creationId="{CE123757-5AD8-4C0D-875B-3D886DB90344}"/>
          </ac:picMkLst>
        </pc:picChg>
        <pc:picChg chg="add mod">
          <ac:chgData name="Munguia, Esthela" userId="21c3929a-5ee4-4c0a-b9d6-daeba80d13c7" providerId="ADAL" clId="{66A07920-9E6E-4F52-8F74-A7EDE013B8E6}" dt="2022-01-24T17:42:55.576" v="5872" actId="1076"/>
          <ac:picMkLst>
            <pc:docMk/>
            <pc:sldMk cId="2027722662" sldId="524"/>
            <ac:picMk id="9" creationId="{1FC5262C-C47E-4A5A-99C0-55918D0C838A}"/>
          </ac:picMkLst>
        </pc:picChg>
        <pc:cxnChg chg="mod">
          <ac:chgData name="Munguia, Esthela" userId="21c3929a-5ee4-4c0a-b9d6-daeba80d13c7" providerId="ADAL" clId="{66A07920-9E6E-4F52-8F74-A7EDE013B8E6}" dt="2022-01-24T17:40:38.504" v="5818"/>
          <ac:cxnSpMkLst>
            <pc:docMk/>
            <pc:sldMk cId="2027722662" sldId="524"/>
            <ac:cxnSpMk id="11" creationId="{6291C1A7-D510-462C-9C74-51A4742E2996}"/>
          </ac:cxnSpMkLst>
        </pc:cxnChg>
        <pc:cxnChg chg="mod">
          <ac:chgData name="Munguia, Esthela" userId="21c3929a-5ee4-4c0a-b9d6-daeba80d13c7" providerId="ADAL" clId="{66A07920-9E6E-4F52-8F74-A7EDE013B8E6}" dt="2022-01-24T17:40:38.504" v="5818"/>
          <ac:cxnSpMkLst>
            <pc:docMk/>
            <pc:sldMk cId="2027722662" sldId="524"/>
            <ac:cxnSpMk id="12" creationId="{16C1715D-E426-4575-BAEE-D0FD562670B9}"/>
          </ac:cxnSpMkLst>
        </pc:cxnChg>
        <pc:cxnChg chg="mod">
          <ac:chgData name="Munguia, Esthela" userId="21c3929a-5ee4-4c0a-b9d6-daeba80d13c7" providerId="ADAL" clId="{66A07920-9E6E-4F52-8F74-A7EDE013B8E6}" dt="2022-01-24T17:40:38.504" v="5818"/>
          <ac:cxnSpMkLst>
            <pc:docMk/>
            <pc:sldMk cId="2027722662" sldId="524"/>
            <ac:cxnSpMk id="13" creationId="{BA2BE158-12CC-4FCD-A277-DA4D0214DD11}"/>
          </ac:cxnSpMkLst>
        </pc:cxnChg>
        <pc:cxnChg chg="mod">
          <ac:chgData name="Munguia, Esthela" userId="21c3929a-5ee4-4c0a-b9d6-daeba80d13c7" providerId="ADAL" clId="{66A07920-9E6E-4F52-8F74-A7EDE013B8E6}" dt="2022-01-24T17:40:38.504" v="5818"/>
          <ac:cxnSpMkLst>
            <pc:docMk/>
            <pc:sldMk cId="2027722662" sldId="524"/>
            <ac:cxnSpMk id="14" creationId="{79D23201-4742-4FE5-B59E-D4343BC6F415}"/>
          </ac:cxnSpMkLst>
        </pc:cxnChg>
        <pc:cxnChg chg="mod">
          <ac:chgData name="Munguia, Esthela" userId="21c3929a-5ee4-4c0a-b9d6-daeba80d13c7" providerId="ADAL" clId="{66A07920-9E6E-4F52-8F74-A7EDE013B8E6}" dt="2022-01-24T17:40:38.504" v="5818"/>
          <ac:cxnSpMkLst>
            <pc:docMk/>
            <pc:sldMk cId="2027722662" sldId="524"/>
            <ac:cxnSpMk id="15" creationId="{A2C9FD0A-A557-4BA1-AEF8-A353E151D961}"/>
          </ac:cxnSpMkLst>
        </pc:cxnChg>
      </pc:sldChg>
      <pc:sldChg chg="addSp delSp modSp mod">
        <pc:chgData name="Munguia, Esthela" userId="21c3929a-5ee4-4c0a-b9d6-daeba80d13c7" providerId="ADAL" clId="{66A07920-9E6E-4F52-8F74-A7EDE013B8E6}" dt="2022-01-28T03:12:28.949" v="8649" actId="1076"/>
        <pc:sldMkLst>
          <pc:docMk/>
          <pc:sldMk cId="260086821" sldId="525"/>
        </pc:sldMkLst>
        <pc:spChg chg="del">
          <ac:chgData name="Munguia, Esthela" userId="21c3929a-5ee4-4c0a-b9d6-daeba80d13c7" providerId="ADAL" clId="{66A07920-9E6E-4F52-8F74-A7EDE013B8E6}" dt="2022-01-24T17:28:13.436" v="5646" actId="478"/>
          <ac:spMkLst>
            <pc:docMk/>
            <pc:sldMk cId="260086821" sldId="525"/>
            <ac:spMk id="5" creationId="{85A1AE4C-52CD-4291-B58C-C83919F832FC}"/>
          </ac:spMkLst>
        </pc:spChg>
        <pc:spChg chg="del mod">
          <ac:chgData name="Munguia, Esthela" userId="21c3929a-5ee4-4c0a-b9d6-daeba80d13c7" providerId="ADAL" clId="{66A07920-9E6E-4F52-8F74-A7EDE013B8E6}" dt="2022-01-28T03:06:10.693" v="8469" actId="478"/>
          <ac:spMkLst>
            <pc:docMk/>
            <pc:sldMk cId="260086821" sldId="525"/>
            <ac:spMk id="6" creationId="{DC2FA222-3CD7-4C75-A0AB-D48B0205092F}"/>
          </ac:spMkLst>
        </pc:spChg>
        <pc:spChg chg="add mod">
          <ac:chgData name="Munguia, Esthela" userId="21c3929a-5ee4-4c0a-b9d6-daeba80d13c7" providerId="ADAL" clId="{66A07920-9E6E-4F52-8F74-A7EDE013B8E6}" dt="2022-01-24T17:28:13.710" v="5647"/>
          <ac:spMkLst>
            <pc:docMk/>
            <pc:sldMk cId="260086821" sldId="525"/>
            <ac:spMk id="7" creationId="{6053DD1A-53F0-436A-8986-F3E47B389B95}"/>
          </ac:spMkLst>
        </pc:spChg>
        <pc:spChg chg="add mod">
          <ac:chgData name="Munguia, Esthela" userId="21c3929a-5ee4-4c0a-b9d6-daeba80d13c7" providerId="ADAL" clId="{66A07920-9E6E-4F52-8F74-A7EDE013B8E6}" dt="2022-01-28T03:10:55.372" v="8497" actId="1076"/>
          <ac:spMkLst>
            <pc:docMk/>
            <pc:sldMk cId="260086821" sldId="525"/>
            <ac:spMk id="10" creationId="{145B1992-7A77-4EE5-84D2-1CF6246BA58C}"/>
          </ac:spMkLst>
        </pc:spChg>
        <pc:spChg chg="add mod">
          <ac:chgData name="Munguia, Esthela" userId="21c3929a-5ee4-4c0a-b9d6-daeba80d13c7" providerId="ADAL" clId="{66A07920-9E6E-4F52-8F74-A7EDE013B8E6}" dt="2022-01-28T03:12:28.949" v="8649" actId="1076"/>
          <ac:spMkLst>
            <pc:docMk/>
            <pc:sldMk cId="260086821" sldId="525"/>
            <ac:spMk id="12" creationId="{82953558-A4C0-48C8-BDC0-08634BA8836A}"/>
          </ac:spMkLst>
        </pc:spChg>
        <pc:picChg chg="del">
          <ac:chgData name="Munguia, Esthela" userId="21c3929a-5ee4-4c0a-b9d6-daeba80d13c7" providerId="ADAL" clId="{66A07920-9E6E-4F52-8F74-A7EDE013B8E6}" dt="2022-01-28T03:07:40.126" v="8470" actId="478"/>
          <ac:picMkLst>
            <pc:docMk/>
            <pc:sldMk cId="260086821" sldId="525"/>
            <ac:picMk id="3" creationId="{067ADA39-8E25-408B-B505-7B283AC106B6}"/>
          </ac:picMkLst>
        </pc:picChg>
        <pc:picChg chg="add mod">
          <ac:chgData name="Munguia, Esthela" userId="21c3929a-5ee4-4c0a-b9d6-daeba80d13c7" providerId="ADAL" clId="{66A07920-9E6E-4F52-8F74-A7EDE013B8E6}" dt="2022-01-28T03:11:02.406" v="8499" actId="1440"/>
          <ac:picMkLst>
            <pc:docMk/>
            <pc:sldMk cId="260086821" sldId="525"/>
            <ac:picMk id="4" creationId="{A2C42C68-CA50-42F8-A53C-434C2ACB6E00}"/>
          </ac:picMkLst>
        </pc:picChg>
        <pc:picChg chg="add mod">
          <ac:chgData name="Munguia, Esthela" userId="21c3929a-5ee4-4c0a-b9d6-daeba80d13c7" providerId="ADAL" clId="{66A07920-9E6E-4F52-8F74-A7EDE013B8E6}" dt="2022-01-28T03:11:08.567" v="8500" actId="1440"/>
          <ac:picMkLst>
            <pc:docMk/>
            <pc:sldMk cId="260086821" sldId="525"/>
            <ac:picMk id="8" creationId="{42429FAA-FE98-44CA-90CC-44A7BE1C60CF}"/>
          </ac:picMkLst>
        </pc:picChg>
        <pc:cxnChg chg="add del mod">
          <ac:chgData name="Munguia, Esthela" userId="21c3929a-5ee4-4c0a-b9d6-daeba80d13c7" providerId="ADAL" clId="{66A07920-9E6E-4F52-8F74-A7EDE013B8E6}" dt="2022-01-28T03:09:38.242" v="8486" actId="478"/>
          <ac:cxnSpMkLst>
            <pc:docMk/>
            <pc:sldMk cId="260086821" sldId="525"/>
            <ac:cxnSpMk id="9" creationId="{FD4E31D4-3ED8-47C5-A752-C2B341D10AAF}"/>
          </ac:cxnSpMkLst>
        </pc:cxnChg>
      </pc:sldChg>
      <pc:sldChg chg="addSp delSp modSp mod ord">
        <pc:chgData name="Munguia, Esthela" userId="21c3929a-5ee4-4c0a-b9d6-daeba80d13c7" providerId="ADAL" clId="{66A07920-9E6E-4F52-8F74-A7EDE013B8E6}" dt="2022-01-13T05:03:48.708" v="4865" actId="1076"/>
        <pc:sldMkLst>
          <pc:docMk/>
          <pc:sldMk cId="3905868216" sldId="526"/>
        </pc:sldMkLst>
        <pc:spChg chg="add mod">
          <ac:chgData name="Munguia, Esthela" userId="21c3929a-5ee4-4c0a-b9d6-daeba80d13c7" providerId="ADAL" clId="{66A07920-9E6E-4F52-8F74-A7EDE013B8E6}" dt="2022-01-13T04:53:20.178" v="4602" actId="20577"/>
          <ac:spMkLst>
            <pc:docMk/>
            <pc:sldMk cId="3905868216" sldId="526"/>
            <ac:spMk id="7" creationId="{E4D9BC2B-EBED-43FC-B848-75A0D557E777}"/>
          </ac:spMkLst>
        </pc:spChg>
        <pc:spChg chg="mod">
          <ac:chgData name="Munguia, Esthela" userId="21c3929a-5ee4-4c0a-b9d6-daeba80d13c7" providerId="ADAL" clId="{66A07920-9E6E-4F52-8F74-A7EDE013B8E6}" dt="2022-01-13T04:51:01.760" v="4478"/>
          <ac:spMkLst>
            <pc:docMk/>
            <pc:sldMk cId="3905868216" sldId="526"/>
            <ac:spMk id="14" creationId="{63564F6E-5FD4-4B38-9D4D-34911E15831C}"/>
          </ac:spMkLst>
        </pc:spChg>
        <pc:spChg chg="add mod">
          <ac:chgData name="Munguia, Esthela" userId="21c3929a-5ee4-4c0a-b9d6-daeba80d13c7" providerId="ADAL" clId="{66A07920-9E6E-4F52-8F74-A7EDE013B8E6}" dt="2022-01-13T05:02:47.992" v="4860" actId="20577"/>
          <ac:spMkLst>
            <pc:docMk/>
            <pc:sldMk cId="3905868216" sldId="526"/>
            <ac:spMk id="16" creationId="{DD6AF49B-52EF-4AFD-8AB8-7372DBADDEF9}"/>
          </ac:spMkLst>
        </pc:spChg>
        <pc:grpChg chg="add mod">
          <ac:chgData name="Munguia, Esthela" userId="21c3929a-5ee4-4c0a-b9d6-daeba80d13c7" providerId="ADAL" clId="{66A07920-9E6E-4F52-8F74-A7EDE013B8E6}" dt="2022-01-13T05:02:53.909" v="4861" actId="1076"/>
          <ac:grpSpMkLst>
            <pc:docMk/>
            <pc:sldMk cId="3905868216" sldId="526"/>
            <ac:grpSpMk id="8" creationId="{B1DF4766-89A3-475B-9522-C9D79482CBFF}"/>
          </ac:grpSpMkLst>
        </pc:grpChg>
        <pc:picChg chg="add mod">
          <ac:chgData name="Munguia, Esthela" userId="21c3929a-5ee4-4c0a-b9d6-daeba80d13c7" providerId="ADAL" clId="{66A07920-9E6E-4F52-8F74-A7EDE013B8E6}" dt="2022-01-13T05:01:06.933" v="4606" actId="1076"/>
          <ac:picMkLst>
            <pc:docMk/>
            <pc:sldMk cId="3905868216" sldId="526"/>
            <ac:picMk id="4" creationId="{2C5CEF94-0856-463F-9451-6A5E6008C939}"/>
          </ac:picMkLst>
        </pc:picChg>
        <pc:picChg chg="del">
          <ac:chgData name="Munguia, Esthela" userId="21c3929a-5ee4-4c0a-b9d6-daeba80d13c7" providerId="ADAL" clId="{66A07920-9E6E-4F52-8F74-A7EDE013B8E6}" dt="2022-01-13T04:45:46.295" v="4115" actId="478"/>
          <ac:picMkLst>
            <pc:docMk/>
            <pc:sldMk cId="3905868216" sldId="526"/>
            <ac:picMk id="6" creationId="{E39FF204-8188-45B4-A490-B5A74D56FED6}"/>
          </ac:picMkLst>
        </pc:picChg>
        <pc:picChg chg="add del">
          <ac:chgData name="Munguia, Esthela" userId="21c3929a-5ee4-4c0a-b9d6-daeba80d13c7" providerId="ADAL" clId="{66A07920-9E6E-4F52-8F74-A7EDE013B8E6}" dt="2022-01-13T05:03:24.255" v="4863" actId="22"/>
          <ac:picMkLst>
            <pc:docMk/>
            <pc:sldMk cId="3905868216" sldId="526"/>
            <ac:picMk id="18" creationId="{C835DEEC-CCA0-45FA-B281-0623F96DFF36}"/>
          </ac:picMkLst>
        </pc:picChg>
        <pc:picChg chg="add mod">
          <ac:chgData name="Munguia, Esthela" userId="21c3929a-5ee4-4c0a-b9d6-daeba80d13c7" providerId="ADAL" clId="{66A07920-9E6E-4F52-8F74-A7EDE013B8E6}" dt="2022-01-13T05:03:48.708" v="4865" actId="1076"/>
          <ac:picMkLst>
            <pc:docMk/>
            <pc:sldMk cId="3905868216" sldId="526"/>
            <ac:picMk id="20" creationId="{C6515CAA-34B1-4275-B21A-01ECD62131D6}"/>
          </ac:picMkLst>
        </pc:picChg>
        <pc:cxnChg chg="mod">
          <ac:chgData name="Munguia, Esthela" userId="21c3929a-5ee4-4c0a-b9d6-daeba80d13c7" providerId="ADAL" clId="{66A07920-9E6E-4F52-8F74-A7EDE013B8E6}" dt="2022-01-13T04:51:01.760" v="4478"/>
          <ac:cxnSpMkLst>
            <pc:docMk/>
            <pc:sldMk cId="3905868216" sldId="526"/>
            <ac:cxnSpMk id="9" creationId="{D88BF59B-EABA-41DA-918F-09D485BB500B}"/>
          </ac:cxnSpMkLst>
        </pc:cxnChg>
        <pc:cxnChg chg="mod">
          <ac:chgData name="Munguia, Esthela" userId="21c3929a-5ee4-4c0a-b9d6-daeba80d13c7" providerId="ADAL" clId="{66A07920-9E6E-4F52-8F74-A7EDE013B8E6}" dt="2022-01-13T04:51:01.760" v="4478"/>
          <ac:cxnSpMkLst>
            <pc:docMk/>
            <pc:sldMk cId="3905868216" sldId="526"/>
            <ac:cxnSpMk id="10" creationId="{1C9D12CA-5F02-42F2-AF46-EFB362D3B1B9}"/>
          </ac:cxnSpMkLst>
        </pc:cxnChg>
        <pc:cxnChg chg="mod">
          <ac:chgData name="Munguia, Esthela" userId="21c3929a-5ee4-4c0a-b9d6-daeba80d13c7" providerId="ADAL" clId="{66A07920-9E6E-4F52-8F74-A7EDE013B8E6}" dt="2022-01-13T04:51:01.760" v="4478"/>
          <ac:cxnSpMkLst>
            <pc:docMk/>
            <pc:sldMk cId="3905868216" sldId="526"/>
            <ac:cxnSpMk id="11" creationId="{F1D12C38-63FE-4049-811C-05F9CDE7C94C}"/>
          </ac:cxnSpMkLst>
        </pc:cxnChg>
        <pc:cxnChg chg="mod">
          <ac:chgData name="Munguia, Esthela" userId="21c3929a-5ee4-4c0a-b9d6-daeba80d13c7" providerId="ADAL" clId="{66A07920-9E6E-4F52-8F74-A7EDE013B8E6}" dt="2022-01-13T04:51:01.760" v="4478"/>
          <ac:cxnSpMkLst>
            <pc:docMk/>
            <pc:sldMk cId="3905868216" sldId="526"/>
            <ac:cxnSpMk id="12" creationId="{5339D816-97DC-42DA-8980-F855D1C5274A}"/>
          </ac:cxnSpMkLst>
        </pc:cxnChg>
        <pc:cxnChg chg="mod">
          <ac:chgData name="Munguia, Esthela" userId="21c3929a-5ee4-4c0a-b9d6-daeba80d13c7" providerId="ADAL" clId="{66A07920-9E6E-4F52-8F74-A7EDE013B8E6}" dt="2022-01-13T04:51:01.760" v="4478"/>
          <ac:cxnSpMkLst>
            <pc:docMk/>
            <pc:sldMk cId="3905868216" sldId="526"/>
            <ac:cxnSpMk id="13" creationId="{19F7A158-6107-4959-971B-9CED63CE6F97}"/>
          </ac:cxnSpMkLst>
        </pc:cxnChg>
      </pc:sldChg>
      <pc:sldChg chg="addSp delSp modSp mod">
        <pc:chgData name="Munguia, Esthela" userId="21c3929a-5ee4-4c0a-b9d6-daeba80d13c7" providerId="ADAL" clId="{66A07920-9E6E-4F52-8F74-A7EDE013B8E6}" dt="2022-01-28T02:26:14.848" v="7836" actId="20577"/>
        <pc:sldMkLst>
          <pc:docMk/>
          <pc:sldMk cId="209838048" sldId="527"/>
        </pc:sldMkLst>
        <pc:spChg chg="mod">
          <ac:chgData name="Munguia, Esthela" userId="21c3929a-5ee4-4c0a-b9d6-daeba80d13c7" providerId="ADAL" clId="{66A07920-9E6E-4F52-8F74-A7EDE013B8E6}" dt="2022-01-13T02:35:43.038" v="1238" actId="20577"/>
          <ac:spMkLst>
            <pc:docMk/>
            <pc:sldMk cId="209838048" sldId="527"/>
            <ac:spMk id="8" creationId="{37BFC6B5-79BB-4EDB-862F-B0606959A9D3}"/>
          </ac:spMkLst>
        </pc:spChg>
        <pc:spChg chg="mod">
          <ac:chgData name="Munguia, Esthela" userId="21c3929a-5ee4-4c0a-b9d6-daeba80d13c7" providerId="ADAL" clId="{66A07920-9E6E-4F52-8F74-A7EDE013B8E6}" dt="2022-01-13T03:11:58.302" v="2324"/>
          <ac:spMkLst>
            <pc:docMk/>
            <pc:sldMk cId="209838048" sldId="527"/>
            <ac:spMk id="15" creationId="{7C30596C-5716-4F10-9CB1-9A0243810A5E}"/>
          </ac:spMkLst>
        </pc:spChg>
        <pc:spChg chg="mod">
          <ac:chgData name="Munguia, Esthela" userId="21c3929a-5ee4-4c0a-b9d6-daeba80d13c7" providerId="ADAL" clId="{66A07920-9E6E-4F52-8F74-A7EDE013B8E6}" dt="2022-01-28T02:26:14.848" v="7836" actId="20577"/>
          <ac:spMkLst>
            <pc:docMk/>
            <pc:sldMk cId="209838048" sldId="527"/>
            <ac:spMk id="16" creationId="{22A93EAE-AC34-44EC-B1BD-D2DB21B4429A}"/>
          </ac:spMkLst>
        </pc:spChg>
        <pc:spChg chg="mod">
          <ac:chgData name="Munguia, Esthela" userId="21c3929a-5ee4-4c0a-b9d6-daeba80d13c7" providerId="ADAL" clId="{66A07920-9E6E-4F52-8F74-A7EDE013B8E6}" dt="2022-01-13T03:12:11.132" v="2327"/>
          <ac:spMkLst>
            <pc:docMk/>
            <pc:sldMk cId="209838048" sldId="527"/>
            <ac:spMk id="22" creationId="{E95AD9BA-A030-4714-8631-53ECDE9ECE4C}"/>
          </ac:spMkLst>
        </pc:spChg>
        <pc:grpChg chg="add mod">
          <ac:chgData name="Munguia, Esthela" userId="21c3929a-5ee4-4c0a-b9d6-daeba80d13c7" providerId="ADAL" clId="{66A07920-9E6E-4F52-8F74-A7EDE013B8E6}" dt="2022-01-13T03:12:08.954" v="2326" actId="1076"/>
          <ac:grpSpMkLst>
            <pc:docMk/>
            <pc:sldMk cId="209838048" sldId="527"/>
            <ac:grpSpMk id="9" creationId="{8DC79456-DE57-4E9A-B803-705AC7B6DBF5}"/>
          </ac:grpSpMkLst>
        </pc:grpChg>
        <pc:grpChg chg="add del mod">
          <ac:chgData name="Munguia, Esthela" userId="21c3929a-5ee4-4c0a-b9d6-daeba80d13c7" providerId="ADAL" clId="{66A07920-9E6E-4F52-8F74-A7EDE013B8E6}" dt="2022-01-13T03:12:34.584" v="2330" actId="478"/>
          <ac:grpSpMkLst>
            <pc:docMk/>
            <pc:sldMk cId="209838048" sldId="527"/>
            <ac:grpSpMk id="16" creationId="{E7BA7860-34A1-4A00-82D8-7E0DC1B8F2E9}"/>
          </ac:grpSpMkLst>
        </pc:grpChg>
        <pc:picChg chg="add mod">
          <ac:chgData name="Munguia, Esthela" userId="21c3929a-5ee4-4c0a-b9d6-daeba80d13c7" providerId="ADAL" clId="{66A07920-9E6E-4F52-8F74-A7EDE013B8E6}" dt="2022-01-13T02:36:27.647" v="1244" actId="1440"/>
          <ac:picMkLst>
            <pc:docMk/>
            <pc:sldMk cId="209838048" sldId="527"/>
            <ac:picMk id="3" creationId="{8414E1CC-146D-4C14-91F6-F95B3BC0B8A2}"/>
          </ac:picMkLst>
        </pc:picChg>
        <pc:picChg chg="add mod">
          <ac:chgData name="Munguia, Esthela" userId="21c3929a-5ee4-4c0a-b9d6-daeba80d13c7" providerId="ADAL" clId="{66A07920-9E6E-4F52-8F74-A7EDE013B8E6}" dt="2022-01-13T02:36:30.044" v="1245" actId="1076"/>
          <ac:picMkLst>
            <pc:docMk/>
            <pc:sldMk cId="209838048" sldId="527"/>
            <ac:picMk id="7" creationId="{1C6A7474-DBB8-444D-8427-62B4BC65C652}"/>
          </ac:picMkLst>
        </pc:picChg>
        <pc:cxnChg chg="mod">
          <ac:chgData name="Munguia, Esthela" userId="21c3929a-5ee4-4c0a-b9d6-daeba80d13c7" providerId="ADAL" clId="{66A07920-9E6E-4F52-8F74-A7EDE013B8E6}" dt="2022-01-13T03:11:58.302" v="2324"/>
          <ac:cxnSpMkLst>
            <pc:docMk/>
            <pc:sldMk cId="209838048" sldId="527"/>
            <ac:cxnSpMk id="10" creationId="{AD029B47-8140-473D-9A94-03E51D801771}"/>
          </ac:cxnSpMkLst>
        </pc:cxnChg>
        <pc:cxnChg chg="mod">
          <ac:chgData name="Munguia, Esthela" userId="21c3929a-5ee4-4c0a-b9d6-daeba80d13c7" providerId="ADAL" clId="{66A07920-9E6E-4F52-8F74-A7EDE013B8E6}" dt="2022-01-13T03:11:58.302" v="2324"/>
          <ac:cxnSpMkLst>
            <pc:docMk/>
            <pc:sldMk cId="209838048" sldId="527"/>
            <ac:cxnSpMk id="11" creationId="{6F47A741-6C92-4C9E-A07F-82A0706BC3F1}"/>
          </ac:cxnSpMkLst>
        </pc:cxnChg>
        <pc:cxnChg chg="mod">
          <ac:chgData name="Munguia, Esthela" userId="21c3929a-5ee4-4c0a-b9d6-daeba80d13c7" providerId="ADAL" clId="{66A07920-9E6E-4F52-8F74-A7EDE013B8E6}" dt="2022-01-13T03:11:58.302" v="2324"/>
          <ac:cxnSpMkLst>
            <pc:docMk/>
            <pc:sldMk cId="209838048" sldId="527"/>
            <ac:cxnSpMk id="12" creationId="{93C6352D-121F-4B8C-A33E-77586B2C2001}"/>
          </ac:cxnSpMkLst>
        </pc:cxnChg>
        <pc:cxnChg chg="mod">
          <ac:chgData name="Munguia, Esthela" userId="21c3929a-5ee4-4c0a-b9d6-daeba80d13c7" providerId="ADAL" clId="{66A07920-9E6E-4F52-8F74-A7EDE013B8E6}" dt="2022-01-13T03:11:58.302" v="2324"/>
          <ac:cxnSpMkLst>
            <pc:docMk/>
            <pc:sldMk cId="209838048" sldId="527"/>
            <ac:cxnSpMk id="13" creationId="{D0BD72C7-CBEF-4804-9419-91CECADDB027}"/>
          </ac:cxnSpMkLst>
        </pc:cxnChg>
        <pc:cxnChg chg="mod">
          <ac:chgData name="Munguia, Esthela" userId="21c3929a-5ee4-4c0a-b9d6-daeba80d13c7" providerId="ADAL" clId="{66A07920-9E6E-4F52-8F74-A7EDE013B8E6}" dt="2022-01-13T03:11:58.302" v="2324"/>
          <ac:cxnSpMkLst>
            <pc:docMk/>
            <pc:sldMk cId="209838048" sldId="527"/>
            <ac:cxnSpMk id="14" creationId="{CEF97EEC-E905-4184-A759-8DC6C63E0BF9}"/>
          </ac:cxnSpMkLst>
        </pc:cxnChg>
        <pc:cxnChg chg="mod">
          <ac:chgData name="Munguia, Esthela" userId="21c3929a-5ee4-4c0a-b9d6-daeba80d13c7" providerId="ADAL" clId="{66A07920-9E6E-4F52-8F74-A7EDE013B8E6}" dt="2022-01-13T03:12:11.132" v="2327"/>
          <ac:cxnSpMkLst>
            <pc:docMk/>
            <pc:sldMk cId="209838048" sldId="527"/>
            <ac:cxnSpMk id="17" creationId="{555E8880-7E5B-4798-8CD6-EA7F4E7324B2}"/>
          </ac:cxnSpMkLst>
        </pc:cxnChg>
        <pc:cxnChg chg="mod">
          <ac:chgData name="Munguia, Esthela" userId="21c3929a-5ee4-4c0a-b9d6-daeba80d13c7" providerId="ADAL" clId="{66A07920-9E6E-4F52-8F74-A7EDE013B8E6}" dt="2022-01-13T03:12:11.132" v="2327"/>
          <ac:cxnSpMkLst>
            <pc:docMk/>
            <pc:sldMk cId="209838048" sldId="527"/>
            <ac:cxnSpMk id="18" creationId="{6A2E9364-B7FA-4B44-B951-2580A3BC78CE}"/>
          </ac:cxnSpMkLst>
        </pc:cxnChg>
        <pc:cxnChg chg="mod">
          <ac:chgData name="Munguia, Esthela" userId="21c3929a-5ee4-4c0a-b9d6-daeba80d13c7" providerId="ADAL" clId="{66A07920-9E6E-4F52-8F74-A7EDE013B8E6}" dt="2022-01-13T03:12:11.132" v="2327"/>
          <ac:cxnSpMkLst>
            <pc:docMk/>
            <pc:sldMk cId="209838048" sldId="527"/>
            <ac:cxnSpMk id="19" creationId="{724A1B03-E434-4F5D-BE4B-982A18BB3F95}"/>
          </ac:cxnSpMkLst>
        </pc:cxnChg>
        <pc:cxnChg chg="mod">
          <ac:chgData name="Munguia, Esthela" userId="21c3929a-5ee4-4c0a-b9d6-daeba80d13c7" providerId="ADAL" clId="{66A07920-9E6E-4F52-8F74-A7EDE013B8E6}" dt="2022-01-13T03:12:11.132" v="2327"/>
          <ac:cxnSpMkLst>
            <pc:docMk/>
            <pc:sldMk cId="209838048" sldId="527"/>
            <ac:cxnSpMk id="20" creationId="{56CE9B42-F757-4BA5-BBCE-0C18E8C3072E}"/>
          </ac:cxnSpMkLst>
        </pc:cxnChg>
        <pc:cxnChg chg="mod">
          <ac:chgData name="Munguia, Esthela" userId="21c3929a-5ee4-4c0a-b9d6-daeba80d13c7" providerId="ADAL" clId="{66A07920-9E6E-4F52-8F74-A7EDE013B8E6}" dt="2022-01-13T03:12:11.132" v="2327"/>
          <ac:cxnSpMkLst>
            <pc:docMk/>
            <pc:sldMk cId="209838048" sldId="527"/>
            <ac:cxnSpMk id="21" creationId="{F5641966-7917-4EE9-9736-4DB184975EB7}"/>
          </ac:cxnSpMkLst>
        </pc:cxnChg>
      </pc:sldChg>
      <pc:sldChg chg="addSp delSp modSp mod">
        <pc:chgData name="Munguia, Esthela" userId="21c3929a-5ee4-4c0a-b9d6-daeba80d13c7" providerId="ADAL" clId="{66A07920-9E6E-4F52-8F74-A7EDE013B8E6}" dt="2022-01-28T02:28:58.196" v="7844" actId="6549"/>
        <pc:sldMkLst>
          <pc:docMk/>
          <pc:sldMk cId="1880899136" sldId="528"/>
        </pc:sldMkLst>
        <pc:spChg chg="mod">
          <ac:chgData name="Munguia, Esthela" userId="21c3929a-5ee4-4c0a-b9d6-daeba80d13c7" providerId="ADAL" clId="{66A07920-9E6E-4F52-8F74-A7EDE013B8E6}" dt="2022-01-28T02:28:50.498" v="7841" actId="20577"/>
          <ac:spMkLst>
            <pc:docMk/>
            <pc:sldMk cId="1880899136" sldId="528"/>
            <ac:spMk id="27" creationId="{911DA14A-0C04-4EB0-A4E9-767AA1695030}"/>
          </ac:spMkLst>
        </pc:spChg>
        <pc:spChg chg="add del mod">
          <ac:chgData name="Munguia, Esthela" userId="21c3929a-5ee4-4c0a-b9d6-daeba80d13c7" providerId="ADAL" clId="{66A07920-9E6E-4F52-8F74-A7EDE013B8E6}" dt="2022-01-28T02:28:58.196" v="7844" actId="6549"/>
          <ac:spMkLst>
            <pc:docMk/>
            <pc:sldMk cId="1880899136" sldId="528"/>
            <ac:spMk id="43" creationId="{A529BAFC-88DE-4715-A47D-7236989825F6}"/>
          </ac:spMkLst>
        </pc:spChg>
        <pc:grpChg chg="mod">
          <ac:chgData name="Munguia, Esthela" userId="21c3929a-5ee4-4c0a-b9d6-daeba80d13c7" providerId="ADAL" clId="{66A07920-9E6E-4F52-8F74-A7EDE013B8E6}" dt="2022-01-13T03:11:48.281" v="2323" actId="1076"/>
          <ac:grpSpMkLst>
            <pc:docMk/>
            <pc:sldMk cId="1880899136" sldId="528"/>
            <ac:grpSpMk id="28" creationId="{83727A52-B740-4154-86CF-ED55FE463095}"/>
          </ac:grpSpMkLst>
        </pc:grpChg>
        <pc:picChg chg="add del mod">
          <ac:chgData name="Munguia, Esthela" userId="21c3929a-5ee4-4c0a-b9d6-daeba80d13c7" providerId="ADAL" clId="{66A07920-9E6E-4F52-8F74-A7EDE013B8E6}" dt="2022-01-12T23:28:56.377" v="1034" actId="478"/>
          <ac:picMkLst>
            <pc:docMk/>
            <pc:sldMk cId="1880899136" sldId="528"/>
            <ac:picMk id="3" creationId="{B9AA274B-3C45-4B36-977C-A882A047F3BD}"/>
          </ac:picMkLst>
        </pc:picChg>
        <pc:picChg chg="add del mod">
          <ac:chgData name="Munguia, Esthela" userId="21c3929a-5ee4-4c0a-b9d6-daeba80d13c7" providerId="ADAL" clId="{66A07920-9E6E-4F52-8F74-A7EDE013B8E6}" dt="2022-01-12T23:29:11.409" v="1038" actId="478"/>
          <ac:picMkLst>
            <pc:docMk/>
            <pc:sldMk cId="1880899136" sldId="528"/>
            <ac:picMk id="5" creationId="{82DB2E35-CD80-4B48-8181-90E46CA6EB94}"/>
          </ac:picMkLst>
        </pc:picChg>
        <pc:picChg chg="add del mod">
          <ac:chgData name="Munguia, Esthela" userId="21c3929a-5ee4-4c0a-b9d6-daeba80d13c7" providerId="ADAL" clId="{66A07920-9E6E-4F52-8F74-A7EDE013B8E6}" dt="2022-01-12T23:31:53.474" v="1049" actId="478"/>
          <ac:picMkLst>
            <pc:docMk/>
            <pc:sldMk cId="1880899136" sldId="528"/>
            <ac:picMk id="9" creationId="{E7CA39B0-44B9-46BC-B53C-DCBCE8198460}"/>
          </ac:picMkLst>
        </pc:picChg>
      </pc:sldChg>
      <pc:sldChg chg="addSp delSp modSp mod">
        <pc:chgData name="Munguia, Esthela" userId="21c3929a-5ee4-4c0a-b9d6-daeba80d13c7" providerId="ADAL" clId="{66A07920-9E6E-4F52-8F74-A7EDE013B8E6}" dt="2022-01-13T02:28:57.786" v="1054" actId="14100"/>
        <pc:sldMkLst>
          <pc:docMk/>
          <pc:sldMk cId="1685009899" sldId="529"/>
        </pc:sldMkLst>
        <pc:spChg chg="mod">
          <ac:chgData name="Munguia, Esthela" userId="21c3929a-5ee4-4c0a-b9d6-daeba80d13c7" providerId="ADAL" clId="{66A07920-9E6E-4F52-8F74-A7EDE013B8E6}" dt="2022-01-13T02:28:51.130" v="1052" actId="14100"/>
          <ac:spMkLst>
            <pc:docMk/>
            <pc:sldMk cId="1685009899" sldId="529"/>
            <ac:spMk id="2" creationId="{2990E928-1259-4442-BFBC-28C5C10A9EE9}"/>
          </ac:spMkLst>
        </pc:spChg>
        <pc:spChg chg="del">
          <ac:chgData name="Munguia, Esthela" userId="21c3929a-5ee4-4c0a-b9d6-daeba80d13c7" providerId="ADAL" clId="{66A07920-9E6E-4F52-8F74-A7EDE013B8E6}" dt="2022-01-12T23:05:16.882" v="788" actId="478"/>
          <ac:spMkLst>
            <pc:docMk/>
            <pc:sldMk cId="1685009899" sldId="529"/>
            <ac:spMk id="9" creationId="{9DB01E43-57DE-49ED-9182-00328D4ED033}"/>
          </ac:spMkLst>
        </pc:spChg>
        <pc:spChg chg="mod">
          <ac:chgData name="Munguia, Esthela" userId="21c3929a-5ee4-4c0a-b9d6-daeba80d13c7" providerId="ADAL" clId="{66A07920-9E6E-4F52-8F74-A7EDE013B8E6}" dt="2022-01-12T23:05:17.189" v="789"/>
          <ac:spMkLst>
            <pc:docMk/>
            <pc:sldMk cId="1685009899" sldId="529"/>
            <ac:spMk id="10" creationId="{92A25E15-CFE2-426E-8AF4-E51152B6514F}"/>
          </ac:spMkLst>
        </pc:spChg>
        <pc:spChg chg="mod">
          <ac:chgData name="Munguia, Esthela" userId="21c3929a-5ee4-4c0a-b9d6-daeba80d13c7" providerId="ADAL" clId="{66A07920-9E6E-4F52-8F74-A7EDE013B8E6}" dt="2022-01-12T23:14:09.772" v="1031" actId="123"/>
          <ac:spMkLst>
            <pc:docMk/>
            <pc:sldMk cId="1685009899" sldId="529"/>
            <ac:spMk id="11" creationId="{82078333-0A43-4F7A-8E8F-9CEFEBE053BF}"/>
          </ac:spMkLst>
        </pc:spChg>
        <pc:spChg chg="mod">
          <ac:chgData name="Munguia, Esthela" userId="21c3929a-5ee4-4c0a-b9d6-daeba80d13c7" providerId="ADAL" clId="{66A07920-9E6E-4F52-8F74-A7EDE013B8E6}" dt="2022-01-13T02:28:57.786" v="1054" actId="14100"/>
          <ac:spMkLst>
            <pc:docMk/>
            <pc:sldMk cId="1685009899" sldId="529"/>
            <ac:spMk id="25" creationId="{C92B3833-EAAF-4FDC-AF63-58DCAFCD886A}"/>
          </ac:spMkLst>
        </pc:spChg>
        <pc:grpChg chg="add mod">
          <ac:chgData name="Munguia, Esthela" userId="21c3929a-5ee4-4c0a-b9d6-daeba80d13c7" providerId="ADAL" clId="{66A07920-9E6E-4F52-8F74-A7EDE013B8E6}" dt="2022-01-12T23:05:29.324" v="794" actId="1076"/>
          <ac:grpSpMkLst>
            <pc:docMk/>
            <pc:sldMk cId="1685009899" sldId="529"/>
            <ac:grpSpMk id="7" creationId="{A33B205C-55B4-48C6-80D6-21E4F7268756}"/>
          </ac:grpSpMkLst>
        </pc:grpChg>
        <pc:picChg chg="mod">
          <ac:chgData name="Munguia, Esthela" userId="21c3929a-5ee4-4c0a-b9d6-daeba80d13c7" providerId="ADAL" clId="{66A07920-9E6E-4F52-8F74-A7EDE013B8E6}" dt="2022-01-12T23:05:19.981" v="791" actId="1076"/>
          <ac:picMkLst>
            <pc:docMk/>
            <pc:sldMk cId="1685009899" sldId="529"/>
            <ac:picMk id="8" creationId="{51E54851-702A-42B1-8838-0ADB104CD2C2}"/>
          </ac:picMkLst>
        </pc:picChg>
        <pc:cxnChg chg="mod">
          <ac:chgData name="Munguia, Esthela" userId="21c3929a-5ee4-4c0a-b9d6-daeba80d13c7" providerId="ADAL" clId="{66A07920-9E6E-4F52-8F74-A7EDE013B8E6}" dt="2022-01-12T23:05:17.189" v="789"/>
          <ac:cxnSpMkLst>
            <pc:docMk/>
            <pc:sldMk cId="1685009899" sldId="529"/>
            <ac:cxnSpMk id="12" creationId="{CB452540-D977-4A78-9480-A1C729B5D29F}"/>
          </ac:cxnSpMkLst>
        </pc:cxnChg>
        <pc:cxnChg chg="mod">
          <ac:chgData name="Munguia, Esthela" userId="21c3929a-5ee4-4c0a-b9d6-daeba80d13c7" providerId="ADAL" clId="{66A07920-9E6E-4F52-8F74-A7EDE013B8E6}" dt="2022-01-12T23:05:17.189" v="789"/>
          <ac:cxnSpMkLst>
            <pc:docMk/>
            <pc:sldMk cId="1685009899" sldId="529"/>
            <ac:cxnSpMk id="13" creationId="{4EAA1457-162D-40BC-B0CC-C8BB1B83BBA6}"/>
          </ac:cxnSpMkLst>
        </pc:cxnChg>
        <pc:cxnChg chg="mod">
          <ac:chgData name="Munguia, Esthela" userId="21c3929a-5ee4-4c0a-b9d6-daeba80d13c7" providerId="ADAL" clId="{66A07920-9E6E-4F52-8F74-A7EDE013B8E6}" dt="2022-01-12T23:05:17.189" v="789"/>
          <ac:cxnSpMkLst>
            <pc:docMk/>
            <pc:sldMk cId="1685009899" sldId="529"/>
            <ac:cxnSpMk id="14" creationId="{64CDFD8E-30B4-48C5-B3C3-E2E1443F64C5}"/>
          </ac:cxnSpMkLst>
        </pc:cxnChg>
        <pc:cxnChg chg="mod">
          <ac:chgData name="Munguia, Esthela" userId="21c3929a-5ee4-4c0a-b9d6-daeba80d13c7" providerId="ADAL" clId="{66A07920-9E6E-4F52-8F74-A7EDE013B8E6}" dt="2022-01-12T23:05:17.189" v="789"/>
          <ac:cxnSpMkLst>
            <pc:docMk/>
            <pc:sldMk cId="1685009899" sldId="529"/>
            <ac:cxnSpMk id="15" creationId="{9BA6DD3F-6347-42A8-83C4-573B966E4908}"/>
          </ac:cxnSpMkLst>
        </pc:cxnChg>
        <pc:cxnChg chg="mod">
          <ac:chgData name="Munguia, Esthela" userId="21c3929a-5ee4-4c0a-b9d6-daeba80d13c7" providerId="ADAL" clId="{66A07920-9E6E-4F52-8F74-A7EDE013B8E6}" dt="2022-01-12T23:05:17.189" v="789"/>
          <ac:cxnSpMkLst>
            <pc:docMk/>
            <pc:sldMk cId="1685009899" sldId="529"/>
            <ac:cxnSpMk id="16" creationId="{B297BC4F-D6E7-4295-9D6B-418E2976F559}"/>
          </ac:cxnSpMkLst>
        </pc:cxnChg>
      </pc:sldChg>
      <pc:sldChg chg="addSp delSp modSp mod">
        <pc:chgData name="Munguia, Esthela" userId="21c3929a-5ee4-4c0a-b9d6-daeba80d13c7" providerId="ADAL" clId="{66A07920-9E6E-4F52-8F74-A7EDE013B8E6}" dt="2022-01-28T02:24:38.458" v="7834" actId="20577"/>
        <pc:sldMkLst>
          <pc:docMk/>
          <pc:sldMk cId="488781286" sldId="530"/>
        </pc:sldMkLst>
        <pc:spChg chg="mod">
          <ac:chgData name="Munguia, Esthela" userId="21c3929a-5ee4-4c0a-b9d6-daeba80d13c7" providerId="ADAL" clId="{66A07920-9E6E-4F52-8F74-A7EDE013B8E6}" dt="2022-01-12T22:27:27.677" v="767" actId="6549"/>
          <ac:spMkLst>
            <pc:docMk/>
            <pc:sldMk cId="488781286" sldId="530"/>
            <ac:spMk id="6" creationId="{A662E466-7105-4E84-9BBD-CF5F6E1BE575}"/>
          </ac:spMkLst>
        </pc:spChg>
        <pc:spChg chg="del">
          <ac:chgData name="Munguia, Esthela" userId="21c3929a-5ee4-4c0a-b9d6-daeba80d13c7" providerId="ADAL" clId="{66A07920-9E6E-4F52-8F74-A7EDE013B8E6}" dt="2022-01-12T22:31:24.334" v="771" actId="478"/>
          <ac:spMkLst>
            <pc:docMk/>
            <pc:sldMk cId="488781286" sldId="530"/>
            <ac:spMk id="9" creationId="{233B3377-99F2-4B47-9103-777D34E4955C}"/>
          </ac:spMkLst>
        </pc:spChg>
        <pc:spChg chg="mod">
          <ac:chgData name="Munguia, Esthela" userId="21c3929a-5ee4-4c0a-b9d6-daeba80d13c7" providerId="ADAL" clId="{66A07920-9E6E-4F52-8F74-A7EDE013B8E6}" dt="2022-01-12T22:30:58.521" v="768"/>
          <ac:spMkLst>
            <pc:docMk/>
            <pc:sldMk cId="488781286" sldId="530"/>
            <ac:spMk id="11" creationId="{35D00F88-4E39-4A13-8067-2D24B3DE3A21}"/>
          </ac:spMkLst>
        </pc:spChg>
        <pc:spChg chg="mod">
          <ac:chgData name="Munguia, Esthela" userId="21c3929a-5ee4-4c0a-b9d6-daeba80d13c7" providerId="ADAL" clId="{66A07920-9E6E-4F52-8F74-A7EDE013B8E6}" dt="2022-01-12T22:31:21.778" v="770"/>
          <ac:spMkLst>
            <pc:docMk/>
            <pc:sldMk cId="488781286" sldId="530"/>
            <ac:spMk id="18" creationId="{78EBBB77-3542-420D-B8B4-CBEBCF1F3154}"/>
          </ac:spMkLst>
        </pc:spChg>
        <pc:spChg chg="mod">
          <ac:chgData name="Munguia, Esthela" userId="21c3929a-5ee4-4c0a-b9d6-daeba80d13c7" providerId="ADAL" clId="{66A07920-9E6E-4F52-8F74-A7EDE013B8E6}" dt="2022-01-12T22:31:45.379" v="776"/>
          <ac:spMkLst>
            <pc:docMk/>
            <pc:sldMk cId="488781286" sldId="530"/>
            <ac:spMk id="25" creationId="{F209D4DA-16D5-49F8-A73B-7066136AF37E}"/>
          </ac:spMkLst>
        </pc:spChg>
        <pc:spChg chg="mod">
          <ac:chgData name="Munguia, Esthela" userId="21c3929a-5ee4-4c0a-b9d6-daeba80d13c7" providerId="ADAL" clId="{66A07920-9E6E-4F52-8F74-A7EDE013B8E6}" dt="2022-01-28T02:24:38.458" v="7834" actId="20577"/>
          <ac:spMkLst>
            <pc:docMk/>
            <pc:sldMk cId="488781286" sldId="530"/>
            <ac:spMk id="31" creationId="{AA7B04EB-58D9-4C8C-B1F2-AF46F6DA79A2}"/>
          </ac:spMkLst>
        </pc:spChg>
        <pc:grpChg chg="add mod">
          <ac:chgData name="Munguia, Esthela" userId="21c3929a-5ee4-4c0a-b9d6-daeba80d13c7" providerId="ADAL" clId="{66A07920-9E6E-4F52-8F74-A7EDE013B8E6}" dt="2022-01-12T22:31:05.728" v="769" actId="1076"/>
          <ac:grpSpMkLst>
            <pc:docMk/>
            <pc:sldMk cId="488781286" sldId="530"/>
            <ac:grpSpMk id="10" creationId="{D0A01B8A-4E8A-4278-B0DE-25A4018A36EC}"/>
          </ac:grpSpMkLst>
        </pc:grpChg>
        <pc:grpChg chg="add mod">
          <ac:chgData name="Munguia, Esthela" userId="21c3929a-5ee4-4c0a-b9d6-daeba80d13c7" providerId="ADAL" clId="{66A07920-9E6E-4F52-8F74-A7EDE013B8E6}" dt="2022-01-12T22:31:43.062" v="775" actId="1076"/>
          <ac:grpSpMkLst>
            <pc:docMk/>
            <pc:sldMk cId="488781286" sldId="530"/>
            <ac:grpSpMk id="17" creationId="{DF4E87D7-1866-4C42-9DA4-52C3021C6C00}"/>
          </ac:grpSpMkLst>
        </pc:grpChg>
        <pc:grpChg chg="add mod">
          <ac:chgData name="Munguia, Esthela" userId="21c3929a-5ee4-4c0a-b9d6-daeba80d13c7" providerId="ADAL" clId="{66A07920-9E6E-4F52-8F74-A7EDE013B8E6}" dt="2022-01-12T23:03:22.540" v="787" actId="1076"/>
          <ac:grpSpMkLst>
            <pc:docMk/>
            <pc:sldMk cId="488781286" sldId="530"/>
            <ac:grpSpMk id="24" creationId="{2848E2AC-25F5-4FD4-BE07-FC4E6E8883E2}"/>
          </ac:grpSpMkLst>
        </pc:grpChg>
        <pc:picChg chg="add mod">
          <ac:chgData name="Munguia, Esthela" userId="21c3929a-5ee4-4c0a-b9d6-daeba80d13c7" providerId="ADAL" clId="{66A07920-9E6E-4F52-8F74-A7EDE013B8E6}" dt="2022-01-12T22:14:14.578" v="258" actId="1440"/>
          <ac:picMkLst>
            <pc:docMk/>
            <pc:sldMk cId="488781286" sldId="530"/>
            <ac:picMk id="3" creationId="{8A18AC56-0818-476C-94D4-1CF5E8911C4C}"/>
          </ac:picMkLst>
        </pc:picChg>
        <pc:picChg chg="mod">
          <ac:chgData name="Munguia, Esthela" userId="21c3929a-5ee4-4c0a-b9d6-daeba80d13c7" providerId="ADAL" clId="{66A07920-9E6E-4F52-8F74-A7EDE013B8E6}" dt="2022-01-12T22:31:30.880" v="772" actId="1076"/>
          <ac:picMkLst>
            <pc:docMk/>
            <pc:sldMk cId="488781286" sldId="530"/>
            <ac:picMk id="8" creationId="{CBAAB14F-7640-46FA-998B-9B0E569E6BC2}"/>
          </ac:picMkLst>
        </pc:picChg>
        <pc:cxnChg chg="mod">
          <ac:chgData name="Munguia, Esthela" userId="21c3929a-5ee4-4c0a-b9d6-daeba80d13c7" providerId="ADAL" clId="{66A07920-9E6E-4F52-8F74-A7EDE013B8E6}" dt="2022-01-12T22:30:58.521" v="768"/>
          <ac:cxnSpMkLst>
            <pc:docMk/>
            <pc:sldMk cId="488781286" sldId="530"/>
            <ac:cxnSpMk id="12" creationId="{9E1A450E-A8C8-49AE-9765-127AB59406F5}"/>
          </ac:cxnSpMkLst>
        </pc:cxnChg>
        <pc:cxnChg chg="mod">
          <ac:chgData name="Munguia, Esthela" userId="21c3929a-5ee4-4c0a-b9d6-daeba80d13c7" providerId="ADAL" clId="{66A07920-9E6E-4F52-8F74-A7EDE013B8E6}" dt="2022-01-12T22:30:58.521" v="768"/>
          <ac:cxnSpMkLst>
            <pc:docMk/>
            <pc:sldMk cId="488781286" sldId="530"/>
            <ac:cxnSpMk id="13" creationId="{C70AE388-AFAA-4799-B672-09CD62DEFCFD}"/>
          </ac:cxnSpMkLst>
        </pc:cxnChg>
        <pc:cxnChg chg="mod">
          <ac:chgData name="Munguia, Esthela" userId="21c3929a-5ee4-4c0a-b9d6-daeba80d13c7" providerId="ADAL" clId="{66A07920-9E6E-4F52-8F74-A7EDE013B8E6}" dt="2022-01-12T22:30:58.521" v="768"/>
          <ac:cxnSpMkLst>
            <pc:docMk/>
            <pc:sldMk cId="488781286" sldId="530"/>
            <ac:cxnSpMk id="14" creationId="{F0F5AFA4-F57D-4812-A4BA-067C5F752492}"/>
          </ac:cxnSpMkLst>
        </pc:cxnChg>
        <pc:cxnChg chg="mod">
          <ac:chgData name="Munguia, Esthela" userId="21c3929a-5ee4-4c0a-b9d6-daeba80d13c7" providerId="ADAL" clId="{66A07920-9E6E-4F52-8F74-A7EDE013B8E6}" dt="2022-01-12T22:30:58.521" v="768"/>
          <ac:cxnSpMkLst>
            <pc:docMk/>
            <pc:sldMk cId="488781286" sldId="530"/>
            <ac:cxnSpMk id="15" creationId="{82327B34-1CCD-4741-BF2B-161E705ADAFD}"/>
          </ac:cxnSpMkLst>
        </pc:cxnChg>
        <pc:cxnChg chg="mod">
          <ac:chgData name="Munguia, Esthela" userId="21c3929a-5ee4-4c0a-b9d6-daeba80d13c7" providerId="ADAL" clId="{66A07920-9E6E-4F52-8F74-A7EDE013B8E6}" dt="2022-01-12T22:30:58.521" v="768"/>
          <ac:cxnSpMkLst>
            <pc:docMk/>
            <pc:sldMk cId="488781286" sldId="530"/>
            <ac:cxnSpMk id="16" creationId="{DE10BAF6-D72B-42AA-BE3F-E2281E15F689}"/>
          </ac:cxnSpMkLst>
        </pc:cxnChg>
        <pc:cxnChg chg="mod">
          <ac:chgData name="Munguia, Esthela" userId="21c3929a-5ee4-4c0a-b9d6-daeba80d13c7" providerId="ADAL" clId="{66A07920-9E6E-4F52-8F74-A7EDE013B8E6}" dt="2022-01-12T22:31:21.778" v="770"/>
          <ac:cxnSpMkLst>
            <pc:docMk/>
            <pc:sldMk cId="488781286" sldId="530"/>
            <ac:cxnSpMk id="19" creationId="{713FEF7D-1225-4DD5-BE93-7594935E3BAA}"/>
          </ac:cxnSpMkLst>
        </pc:cxnChg>
        <pc:cxnChg chg="mod">
          <ac:chgData name="Munguia, Esthela" userId="21c3929a-5ee4-4c0a-b9d6-daeba80d13c7" providerId="ADAL" clId="{66A07920-9E6E-4F52-8F74-A7EDE013B8E6}" dt="2022-01-12T22:31:21.778" v="770"/>
          <ac:cxnSpMkLst>
            <pc:docMk/>
            <pc:sldMk cId="488781286" sldId="530"/>
            <ac:cxnSpMk id="20" creationId="{8BCADC67-FF82-49A7-9CEA-13CA141DAFCC}"/>
          </ac:cxnSpMkLst>
        </pc:cxnChg>
        <pc:cxnChg chg="mod">
          <ac:chgData name="Munguia, Esthela" userId="21c3929a-5ee4-4c0a-b9d6-daeba80d13c7" providerId="ADAL" clId="{66A07920-9E6E-4F52-8F74-A7EDE013B8E6}" dt="2022-01-12T22:31:21.778" v="770"/>
          <ac:cxnSpMkLst>
            <pc:docMk/>
            <pc:sldMk cId="488781286" sldId="530"/>
            <ac:cxnSpMk id="21" creationId="{5E02C267-784E-49B8-985F-7EB736988256}"/>
          </ac:cxnSpMkLst>
        </pc:cxnChg>
        <pc:cxnChg chg="mod">
          <ac:chgData name="Munguia, Esthela" userId="21c3929a-5ee4-4c0a-b9d6-daeba80d13c7" providerId="ADAL" clId="{66A07920-9E6E-4F52-8F74-A7EDE013B8E6}" dt="2022-01-12T22:31:21.778" v="770"/>
          <ac:cxnSpMkLst>
            <pc:docMk/>
            <pc:sldMk cId="488781286" sldId="530"/>
            <ac:cxnSpMk id="22" creationId="{AA5A1237-8ADC-44C2-9C86-CF3F9226A775}"/>
          </ac:cxnSpMkLst>
        </pc:cxnChg>
        <pc:cxnChg chg="mod">
          <ac:chgData name="Munguia, Esthela" userId="21c3929a-5ee4-4c0a-b9d6-daeba80d13c7" providerId="ADAL" clId="{66A07920-9E6E-4F52-8F74-A7EDE013B8E6}" dt="2022-01-12T22:31:21.778" v="770"/>
          <ac:cxnSpMkLst>
            <pc:docMk/>
            <pc:sldMk cId="488781286" sldId="530"/>
            <ac:cxnSpMk id="23" creationId="{49F4AA27-A5A7-4AA9-8E47-A9A78B3BA730}"/>
          </ac:cxnSpMkLst>
        </pc:cxnChg>
        <pc:cxnChg chg="mod">
          <ac:chgData name="Munguia, Esthela" userId="21c3929a-5ee4-4c0a-b9d6-daeba80d13c7" providerId="ADAL" clId="{66A07920-9E6E-4F52-8F74-A7EDE013B8E6}" dt="2022-01-12T22:31:45.379" v="776"/>
          <ac:cxnSpMkLst>
            <pc:docMk/>
            <pc:sldMk cId="488781286" sldId="530"/>
            <ac:cxnSpMk id="26" creationId="{E5862D26-2AF8-44FE-B270-2D2123C49371}"/>
          </ac:cxnSpMkLst>
        </pc:cxnChg>
        <pc:cxnChg chg="mod">
          <ac:chgData name="Munguia, Esthela" userId="21c3929a-5ee4-4c0a-b9d6-daeba80d13c7" providerId="ADAL" clId="{66A07920-9E6E-4F52-8F74-A7EDE013B8E6}" dt="2022-01-12T22:31:45.379" v="776"/>
          <ac:cxnSpMkLst>
            <pc:docMk/>
            <pc:sldMk cId="488781286" sldId="530"/>
            <ac:cxnSpMk id="27" creationId="{03E6C3BE-E5D4-46B9-8B83-22612C6825EC}"/>
          </ac:cxnSpMkLst>
        </pc:cxnChg>
        <pc:cxnChg chg="mod">
          <ac:chgData name="Munguia, Esthela" userId="21c3929a-5ee4-4c0a-b9d6-daeba80d13c7" providerId="ADAL" clId="{66A07920-9E6E-4F52-8F74-A7EDE013B8E6}" dt="2022-01-12T22:31:45.379" v="776"/>
          <ac:cxnSpMkLst>
            <pc:docMk/>
            <pc:sldMk cId="488781286" sldId="530"/>
            <ac:cxnSpMk id="28" creationId="{FC6AF0F7-273C-49EC-B01A-1FB101FAE6DE}"/>
          </ac:cxnSpMkLst>
        </pc:cxnChg>
        <pc:cxnChg chg="mod">
          <ac:chgData name="Munguia, Esthela" userId="21c3929a-5ee4-4c0a-b9d6-daeba80d13c7" providerId="ADAL" clId="{66A07920-9E6E-4F52-8F74-A7EDE013B8E6}" dt="2022-01-12T22:31:45.379" v="776"/>
          <ac:cxnSpMkLst>
            <pc:docMk/>
            <pc:sldMk cId="488781286" sldId="530"/>
            <ac:cxnSpMk id="29" creationId="{BE1183C2-F342-47B5-BE3C-9036CD03038C}"/>
          </ac:cxnSpMkLst>
        </pc:cxnChg>
        <pc:cxnChg chg="mod">
          <ac:chgData name="Munguia, Esthela" userId="21c3929a-5ee4-4c0a-b9d6-daeba80d13c7" providerId="ADAL" clId="{66A07920-9E6E-4F52-8F74-A7EDE013B8E6}" dt="2022-01-12T22:31:45.379" v="776"/>
          <ac:cxnSpMkLst>
            <pc:docMk/>
            <pc:sldMk cId="488781286" sldId="530"/>
            <ac:cxnSpMk id="30" creationId="{A0EBE3FA-F8A0-4219-B89F-A48FD37D7EAC}"/>
          </ac:cxnSpMkLst>
        </pc:cxnChg>
      </pc:sldChg>
      <pc:sldChg chg="modSp mod">
        <pc:chgData name="Munguia, Esthela" userId="21c3929a-5ee4-4c0a-b9d6-daeba80d13c7" providerId="ADAL" clId="{66A07920-9E6E-4F52-8F74-A7EDE013B8E6}" dt="2022-01-27T21:13:17.865" v="6767" actId="6549"/>
        <pc:sldMkLst>
          <pc:docMk/>
          <pc:sldMk cId="679869228" sldId="532"/>
        </pc:sldMkLst>
        <pc:spChg chg="mod">
          <ac:chgData name="Munguia, Esthela" userId="21c3929a-5ee4-4c0a-b9d6-daeba80d13c7" providerId="ADAL" clId="{66A07920-9E6E-4F52-8F74-A7EDE013B8E6}" dt="2022-01-27T21:13:17.865" v="6767" actId="6549"/>
          <ac:spMkLst>
            <pc:docMk/>
            <pc:sldMk cId="679869228" sldId="532"/>
            <ac:spMk id="38" creationId="{E393A637-D2E4-4BD2-83E9-DE033199B82C}"/>
          </ac:spMkLst>
        </pc:spChg>
        <pc:spChg chg="mod">
          <ac:chgData name="Munguia, Esthela" userId="21c3929a-5ee4-4c0a-b9d6-daeba80d13c7" providerId="ADAL" clId="{66A07920-9E6E-4F52-8F74-A7EDE013B8E6}" dt="2022-01-27T21:12:27.605" v="6763" actId="1076"/>
          <ac:spMkLst>
            <pc:docMk/>
            <pc:sldMk cId="679869228" sldId="532"/>
            <ac:spMk id="57" creationId="{34D5AD7A-6F17-4065-A21C-257598D4A3B5}"/>
          </ac:spMkLst>
        </pc:spChg>
        <pc:spChg chg="mod">
          <ac:chgData name="Munguia, Esthela" userId="21c3929a-5ee4-4c0a-b9d6-daeba80d13c7" providerId="ADAL" clId="{66A07920-9E6E-4F52-8F74-A7EDE013B8E6}" dt="2022-01-27T21:12:08.753" v="6761" actId="20577"/>
          <ac:spMkLst>
            <pc:docMk/>
            <pc:sldMk cId="679869228" sldId="532"/>
            <ac:spMk id="70" creationId="{773C97F0-9A0A-488F-99F3-F44F084CC438}"/>
          </ac:spMkLst>
        </pc:spChg>
        <pc:grpChg chg="mod">
          <ac:chgData name="Munguia, Esthela" userId="21c3929a-5ee4-4c0a-b9d6-daeba80d13c7" providerId="ADAL" clId="{66A07920-9E6E-4F52-8F74-A7EDE013B8E6}" dt="2022-01-27T21:12:37.006" v="6764" actId="1076"/>
          <ac:grpSpMkLst>
            <pc:docMk/>
            <pc:sldMk cId="679869228" sldId="532"/>
            <ac:grpSpMk id="56" creationId="{2A534D9D-30BE-42CA-9ADC-4DDA1186ACD5}"/>
          </ac:grpSpMkLst>
        </pc:grpChg>
      </pc:sldChg>
      <pc:sldChg chg="modSp mod">
        <pc:chgData name="Munguia, Esthela" userId="21c3929a-5ee4-4c0a-b9d6-daeba80d13c7" providerId="ADAL" clId="{66A07920-9E6E-4F52-8F74-A7EDE013B8E6}" dt="2022-01-27T21:14:30.849" v="6768" actId="20577"/>
        <pc:sldMkLst>
          <pc:docMk/>
          <pc:sldMk cId="3603849336" sldId="534"/>
        </pc:sldMkLst>
        <pc:spChg chg="mod">
          <ac:chgData name="Munguia, Esthela" userId="21c3929a-5ee4-4c0a-b9d6-daeba80d13c7" providerId="ADAL" clId="{66A07920-9E6E-4F52-8F74-A7EDE013B8E6}" dt="2022-01-27T21:14:30.849" v="6768" actId="20577"/>
          <ac:spMkLst>
            <pc:docMk/>
            <pc:sldMk cId="3603849336" sldId="534"/>
            <ac:spMk id="28" creationId="{260DBA8F-1145-4FFB-8B0E-DEEC6E1C588C}"/>
          </ac:spMkLst>
        </pc:spChg>
      </pc:sldChg>
      <pc:sldChg chg="addSp delSp modSp mod">
        <pc:chgData name="Munguia, Esthela" userId="21c3929a-5ee4-4c0a-b9d6-daeba80d13c7" providerId="ADAL" clId="{66A07920-9E6E-4F52-8F74-A7EDE013B8E6}" dt="2022-01-28T02:23:09.145" v="7833" actId="14100"/>
        <pc:sldMkLst>
          <pc:docMk/>
          <pc:sldMk cId="653561615" sldId="535"/>
        </pc:sldMkLst>
        <pc:spChg chg="mod">
          <ac:chgData name="Munguia, Esthela" userId="21c3929a-5ee4-4c0a-b9d6-daeba80d13c7" providerId="ADAL" clId="{66A07920-9E6E-4F52-8F74-A7EDE013B8E6}" dt="2022-01-28T02:06:45.123" v="7379" actId="165"/>
          <ac:spMkLst>
            <pc:docMk/>
            <pc:sldMk cId="653561615" sldId="535"/>
            <ac:spMk id="26" creationId="{2AEC7770-9B04-4935-AD6F-EC271F4C6AF0}"/>
          </ac:spMkLst>
        </pc:spChg>
        <pc:spChg chg="mod">
          <ac:chgData name="Munguia, Esthela" userId="21c3929a-5ee4-4c0a-b9d6-daeba80d13c7" providerId="ADAL" clId="{66A07920-9E6E-4F52-8F74-A7EDE013B8E6}" dt="2022-01-28T02:14:13.715" v="7517" actId="165"/>
          <ac:spMkLst>
            <pc:docMk/>
            <pc:sldMk cId="653561615" sldId="535"/>
            <ac:spMk id="35" creationId="{5946B547-BD2C-4A2A-A9F9-94A83293B452}"/>
          </ac:spMkLst>
        </pc:spChg>
        <pc:spChg chg="mod">
          <ac:chgData name="Munguia, Esthela" userId="21c3929a-5ee4-4c0a-b9d6-daeba80d13c7" providerId="ADAL" clId="{66A07920-9E6E-4F52-8F74-A7EDE013B8E6}" dt="2022-01-28T02:06:45.123" v="7379" actId="165"/>
          <ac:spMkLst>
            <pc:docMk/>
            <pc:sldMk cId="653561615" sldId="535"/>
            <ac:spMk id="42" creationId="{DA502148-4B59-4AD5-AAF6-0BD35F4B8768}"/>
          </ac:spMkLst>
        </pc:spChg>
        <pc:spChg chg="mod">
          <ac:chgData name="Munguia, Esthela" userId="21c3929a-5ee4-4c0a-b9d6-daeba80d13c7" providerId="ADAL" clId="{66A07920-9E6E-4F52-8F74-A7EDE013B8E6}" dt="2022-01-28T02:06:45.123" v="7379" actId="165"/>
          <ac:spMkLst>
            <pc:docMk/>
            <pc:sldMk cId="653561615" sldId="535"/>
            <ac:spMk id="49" creationId="{FC2EB55D-45AE-4CB2-9071-5265286BDF2F}"/>
          </ac:spMkLst>
        </pc:spChg>
        <pc:spChg chg="add mod">
          <ac:chgData name="Munguia, Esthela" userId="21c3929a-5ee4-4c0a-b9d6-daeba80d13c7" providerId="ADAL" clId="{66A07920-9E6E-4F52-8F74-A7EDE013B8E6}" dt="2022-01-28T02:12:06.551" v="7502" actId="1076"/>
          <ac:spMkLst>
            <pc:docMk/>
            <pc:sldMk cId="653561615" sldId="535"/>
            <ac:spMk id="55" creationId="{2FEB990B-285B-4479-9FE7-36BA8CCC4CD5}"/>
          </ac:spMkLst>
        </pc:spChg>
        <pc:spChg chg="mod">
          <ac:chgData name="Munguia, Esthela" userId="21c3929a-5ee4-4c0a-b9d6-daeba80d13c7" providerId="ADAL" clId="{66A07920-9E6E-4F52-8F74-A7EDE013B8E6}" dt="2022-01-28T02:12:03.610" v="7501" actId="20577"/>
          <ac:spMkLst>
            <pc:docMk/>
            <pc:sldMk cId="653561615" sldId="535"/>
            <ac:spMk id="56" creationId="{5D5BA656-3D3C-45D3-A755-AAFABDA2875C}"/>
          </ac:spMkLst>
        </pc:spChg>
        <pc:spChg chg="mod">
          <ac:chgData name="Munguia, Esthela" userId="21c3929a-5ee4-4c0a-b9d6-daeba80d13c7" providerId="ADAL" clId="{66A07920-9E6E-4F52-8F74-A7EDE013B8E6}" dt="2022-01-28T01:58:31.264" v="7285" actId="164"/>
          <ac:spMkLst>
            <pc:docMk/>
            <pc:sldMk cId="653561615" sldId="535"/>
            <ac:spMk id="57" creationId="{FD0F98B1-6800-4F93-A696-53EA1425F3BF}"/>
          </ac:spMkLst>
        </pc:spChg>
        <pc:spChg chg="del ord">
          <ac:chgData name="Munguia, Esthela" userId="21c3929a-5ee4-4c0a-b9d6-daeba80d13c7" providerId="ADAL" clId="{66A07920-9E6E-4F52-8F74-A7EDE013B8E6}" dt="2022-01-28T01:33:17.744" v="7035" actId="478"/>
          <ac:spMkLst>
            <pc:docMk/>
            <pc:sldMk cId="653561615" sldId="535"/>
            <ac:spMk id="58" creationId="{89CEFA2B-902C-44C4-8DC4-A99A3CB07A32}"/>
          </ac:spMkLst>
        </pc:spChg>
        <pc:spChg chg="del ord">
          <ac:chgData name="Munguia, Esthela" userId="21c3929a-5ee4-4c0a-b9d6-daeba80d13c7" providerId="ADAL" clId="{66A07920-9E6E-4F52-8F74-A7EDE013B8E6}" dt="2022-01-28T01:33:15.700" v="7034" actId="478"/>
          <ac:spMkLst>
            <pc:docMk/>
            <pc:sldMk cId="653561615" sldId="535"/>
            <ac:spMk id="59" creationId="{8C5C33FF-D42F-4410-AA76-872B95133A84}"/>
          </ac:spMkLst>
        </pc:spChg>
        <pc:spChg chg="mod topLvl">
          <ac:chgData name="Munguia, Esthela" userId="21c3929a-5ee4-4c0a-b9d6-daeba80d13c7" providerId="ADAL" clId="{66A07920-9E6E-4F52-8F74-A7EDE013B8E6}" dt="2022-01-28T02:06:45.123" v="7379" actId="165"/>
          <ac:spMkLst>
            <pc:docMk/>
            <pc:sldMk cId="653561615" sldId="535"/>
            <ac:spMk id="60" creationId="{2CC3A49A-6FFE-4EC6-9DEE-3725F04909F7}"/>
          </ac:spMkLst>
        </pc:spChg>
        <pc:spChg chg="add mod">
          <ac:chgData name="Munguia, Esthela" userId="21c3929a-5ee4-4c0a-b9d6-daeba80d13c7" providerId="ADAL" clId="{66A07920-9E6E-4F52-8F74-A7EDE013B8E6}" dt="2022-01-28T02:09:46.432" v="7449" actId="20577"/>
          <ac:spMkLst>
            <pc:docMk/>
            <pc:sldMk cId="653561615" sldId="535"/>
            <ac:spMk id="62" creationId="{A946A98F-2741-4D9D-B79D-B7B77E9757C2}"/>
          </ac:spMkLst>
        </pc:spChg>
        <pc:spChg chg="add mod">
          <ac:chgData name="Munguia, Esthela" userId="21c3929a-5ee4-4c0a-b9d6-daeba80d13c7" providerId="ADAL" clId="{66A07920-9E6E-4F52-8F74-A7EDE013B8E6}" dt="2022-01-28T02:11:17.729" v="7478" actId="14100"/>
          <ac:spMkLst>
            <pc:docMk/>
            <pc:sldMk cId="653561615" sldId="535"/>
            <ac:spMk id="63" creationId="{9D0C7099-9749-4294-9773-62133407B8D2}"/>
          </ac:spMkLst>
        </pc:spChg>
        <pc:spChg chg="add mod">
          <ac:chgData name="Munguia, Esthela" userId="21c3929a-5ee4-4c0a-b9d6-daeba80d13c7" providerId="ADAL" clId="{66A07920-9E6E-4F52-8F74-A7EDE013B8E6}" dt="2022-01-28T02:11:24.311" v="7482" actId="14100"/>
          <ac:spMkLst>
            <pc:docMk/>
            <pc:sldMk cId="653561615" sldId="535"/>
            <ac:spMk id="64" creationId="{94137B3A-B17F-42CC-95B2-297BB43F5A38}"/>
          </ac:spMkLst>
        </pc:spChg>
        <pc:spChg chg="mod">
          <ac:chgData name="Munguia, Esthela" userId="21c3929a-5ee4-4c0a-b9d6-daeba80d13c7" providerId="ADAL" clId="{66A07920-9E6E-4F52-8F74-A7EDE013B8E6}" dt="2022-01-28T02:04:41.048" v="7377" actId="20577"/>
          <ac:spMkLst>
            <pc:docMk/>
            <pc:sldMk cId="653561615" sldId="535"/>
            <ac:spMk id="66" creationId="{FB7D7B16-AFAC-417F-9AB7-10665E8790AC}"/>
          </ac:spMkLst>
        </pc:spChg>
        <pc:spChg chg="mod">
          <ac:chgData name="Munguia, Esthela" userId="21c3929a-5ee4-4c0a-b9d6-daeba80d13c7" providerId="ADAL" clId="{66A07920-9E6E-4F52-8F74-A7EDE013B8E6}" dt="2022-01-28T02:12:51.123" v="7503"/>
          <ac:spMkLst>
            <pc:docMk/>
            <pc:sldMk cId="653561615" sldId="535"/>
            <ac:spMk id="78" creationId="{35F0452A-B5D4-4713-815A-70AD593AB3BC}"/>
          </ac:spMkLst>
        </pc:spChg>
        <pc:spChg chg="mod">
          <ac:chgData name="Munguia, Esthela" userId="21c3929a-5ee4-4c0a-b9d6-daeba80d13c7" providerId="ADAL" clId="{66A07920-9E6E-4F52-8F74-A7EDE013B8E6}" dt="2022-01-28T02:13:01.610" v="7505"/>
          <ac:spMkLst>
            <pc:docMk/>
            <pc:sldMk cId="653561615" sldId="535"/>
            <ac:spMk id="80" creationId="{E0DA8721-17BF-4527-B0D5-7326A6949F5B}"/>
          </ac:spMkLst>
        </pc:spChg>
        <pc:spChg chg="mod">
          <ac:chgData name="Munguia, Esthela" userId="21c3929a-5ee4-4c0a-b9d6-daeba80d13c7" providerId="ADAL" clId="{66A07920-9E6E-4F52-8F74-A7EDE013B8E6}" dt="2022-01-28T02:13:28.316" v="7507"/>
          <ac:spMkLst>
            <pc:docMk/>
            <pc:sldMk cId="653561615" sldId="535"/>
            <ac:spMk id="87" creationId="{76A1BEAC-1906-465E-8F63-2D19E9D9A7E7}"/>
          </ac:spMkLst>
        </pc:spChg>
        <pc:spChg chg="mod">
          <ac:chgData name="Munguia, Esthela" userId="21c3929a-5ee4-4c0a-b9d6-daeba80d13c7" providerId="ADAL" clId="{66A07920-9E6E-4F52-8F74-A7EDE013B8E6}" dt="2022-01-28T02:13:45.658" v="7510"/>
          <ac:spMkLst>
            <pc:docMk/>
            <pc:sldMk cId="653561615" sldId="535"/>
            <ac:spMk id="99" creationId="{194E0042-CB8F-4065-BFA5-4B58860764AA}"/>
          </ac:spMkLst>
        </pc:spChg>
        <pc:spChg chg="add del mod">
          <ac:chgData name="Munguia, Esthela" userId="21c3929a-5ee4-4c0a-b9d6-daeba80d13c7" providerId="ADAL" clId="{66A07920-9E6E-4F52-8F74-A7EDE013B8E6}" dt="2022-01-28T02:14:06.643" v="7516"/>
          <ac:spMkLst>
            <pc:docMk/>
            <pc:sldMk cId="653561615" sldId="535"/>
            <ac:spMk id="100" creationId="{BA6C2C9E-94A7-4CB0-B32E-5B55F9B9CAA2}"/>
          </ac:spMkLst>
        </pc:spChg>
        <pc:spChg chg="mod">
          <ac:chgData name="Munguia, Esthela" userId="21c3929a-5ee4-4c0a-b9d6-daeba80d13c7" providerId="ADAL" clId="{66A07920-9E6E-4F52-8F74-A7EDE013B8E6}" dt="2022-01-28T02:14:18.178" v="7518"/>
          <ac:spMkLst>
            <pc:docMk/>
            <pc:sldMk cId="653561615" sldId="535"/>
            <ac:spMk id="102" creationId="{5D65BD22-EC5A-406A-98D3-126B99AB37AF}"/>
          </ac:spMkLst>
        </pc:spChg>
        <pc:spChg chg="mod">
          <ac:chgData name="Munguia, Esthela" userId="21c3929a-5ee4-4c0a-b9d6-daeba80d13c7" providerId="ADAL" clId="{66A07920-9E6E-4F52-8F74-A7EDE013B8E6}" dt="2022-01-28T02:14:58.759" v="7527" actId="20577"/>
          <ac:spMkLst>
            <pc:docMk/>
            <pc:sldMk cId="653561615" sldId="535"/>
            <ac:spMk id="114" creationId="{0763AFFE-FA87-427D-AC7F-798C2FB047DC}"/>
          </ac:spMkLst>
        </pc:spChg>
        <pc:grpChg chg="mod">
          <ac:chgData name="Munguia, Esthela" userId="21c3929a-5ee4-4c0a-b9d6-daeba80d13c7" providerId="ADAL" clId="{66A07920-9E6E-4F52-8F74-A7EDE013B8E6}" dt="2022-01-28T01:58:31.264" v="7285" actId="164"/>
          <ac:grpSpMkLst>
            <pc:docMk/>
            <pc:sldMk cId="653561615" sldId="535"/>
            <ac:grpSpMk id="10" creationId="{C5F1E11D-AFB1-4A90-A54C-F0CAD2610BF3}"/>
          </ac:grpSpMkLst>
        </pc:grpChg>
        <pc:grpChg chg="mod topLvl">
          <ac:chgData name="Munguia, Esthela" userId="21c3929a-5ee4-4c0a-b9d6-daeba80d13c7" providerId="ADAL" clId="{66A07920-9E6E-4F52-8F74-A7EDE013B8E6}" dt="2022-01-28T02:06:45.123" v="7379" actId="165"/>
          <ac:grpSpMkLst>
            <pc:docMk/>
            <pc:sldMk cId="653561615" sldId="535"/>
            <ac:grpSpMk id="20" creationId="{32533B9F-3E64-4B91-B1C4-8DE4843E39C7}"/>
          </ac:grpSpMkLst>
        </pc:grpChg>
        <pc:grpChg chg="add del mod">
          <ac:chgData name="Munguia, Esthela" userId="21c3929a-5ee4-4c0a-b9d6-daeba80d13c7" providerId="ADAL" clId="{66A07920-9E6E-4F52-8F74-A7EDE013B8E6}" dt="2022-01-28T02:06:45.123" v="7379" actId="165"/>
          <ac:grpSpMkLst>
            <pc:docMk/>
            <pc:sldMk cId="653561615" sldId="535"/>
            <ac:grpSpMk id="27" creationId="{2F4FE82A-380D-4DC5-893E-DC50F9D88CC4}"/>
          </ac:grpSpMkLst>
        </pc:grpChg>
        <pc:grpChg chg="add del mod">
          <ac:chgData name="Munguia, Esthela" userId="21c3929a-5ee4-4c0a-b9d6-daeba80d13c7" providerId="ADAL" clId="{66A07920-9E6E-4F52-8F74-A7EDE013B8E6}" dt="2022-01-28T02:14:13.715" v="7517" actId="165"/>
          <ac:grpSpMkLst>
            <pc:docMk/>
            <pc:sldMk cId="653561615" sldId="535"/>
            <ac:grpSpMk id="28" creationId="{D45CC2D9-9415-447B-9222-BEA50C642D16}"/>
          </ac:grpSpMkLst>
        </pc:grpChg>
        <pc:grpChg chg="add mod">
          <ac:chgData name="Munguia, Esthela" userId="21c3929a-5ee4-4c0a-b9d6-daeba80d13c7" providerId="ADAL" clId="{66A07920-9E6E-4F52-8F74-A7EDE013B8E6}" dt="2022-01-28T01:59:12.963" v="7292" actId="14100"/>
          <ac:grpSpMkLst>
            <pc:docMk/>
            <pc:sldMk cId="653561615" sldId="535"/>
            <ac:grpSpMk id="33" creationId="{648878B6-6285-4D8A-8242-80F44BBF620E}"/>
          </ac:grpSpMkLst>
        </pc:grpChg>
        <pc:grpChg chg="mod topLvl">
          <ac:chgData name="Munguia, Esthela" userId="21c3929a-5ee4-4c0a-b9d6-daeba80d13c7" providerId="ADAL" clId="{66A07920-9E6E-4F52-8F74-A7EDE013B8E6}" dt="2022-01-28T02:14:13.715" v="7517" actId="165"/>
          <ac:grpSpMkLst>
            <pc:docMk/>
            <pc:sldMk cId="653561615" sldId="535"/>
            <ac:grpSpMk id="34" creationId="{1CD11596-8124-4DC5-B97A-231347D5841E}"/>
          </ac:grpSpMkLst>
        </pc:grpChg>
        <pc:grpChg chg="mod topLvl">
          <ac:chgData name="Munguia, Esthela" userId="21c3929a-5ee4-4c0a-b9d6-daeba80d13c7" providerId="ADAL" clId="{66A07920-9E6E-4F52-8F74-A7EDE013B8E6}" dt="2022-01-28T02:06:45.123" v="7379" actId="165"/>
          <ac:grpSpMkLst>
            <pc:docMk/>
            <pc:sldMk cId="653561615" sldId="535"/>
            <ac:grpSpMk id="41" creationId="{B1C68E9F-B3AE-4589-88E0-CCC18651ECC7}"/>
          </ac:grpSpMkLst>
        </pc:grpChg>
        <pc:grpChg chg="mod topLvl">
          <ac:chgData name="Munguia, Esthela" userId="21c3929a-5ee4-4c0a-b9d6-daeba80d13c7" providerId="ADAL" clId="{66A07920-9E6E-4F52-8F74-A7EDE013B8E6}" dt="2022-01-28T02:06:45.123" v="7379" actId="165"/>
          <ac:grpSpMkLst>
            <pc:docMk/>
            <pc:sldMk cId="653561615" sldId="535"/>
            <ac:grpSpMk id="48" creationId="{FA07D5AC-3B80-4DBB-8CB8-3D35A8601313}"/>
          </ac:grpSpMkLst>
        </pc:grpChg>
        <pc:grpChg chg="add del mod">
          <ac:chgData name="Munguia, Esthela" userId="21c3929a-5ee4-4c0a-b9d6-daeba80d13c7" providerId="ADAL" clId="{66A07920-9E6E-4F52-8F74-A7EDE013B8E6}" dt="2022-01-28T02:04:46.096" v="7378" actId="478"/>
          <ac:grpSpMkLst>
            <pc:docMk/>
            <pc:sldMk cId="653561615" sldId="535"/>
            <ac:grpSpMk id="65" creationId="{E6A2EC7C-E79C-4084-A78C-0BEC0063BBD5}"/>
          </ac:grpSpMkLst>
        </pc:grpChg>
        <pc:grpChg chg="add del mod">
          <ac:chgData name="Munguia, Esthela" userId="21c3929a-5ee4-4c0a-b9d6-daeba80d13c7" providerId="ADAL" clId="{66A07920-9E6E-4F52-8F74-A7EDE013B8E6}" dt="2022-01-28T02:15:28.603" v="7530" actId="478"/>
          <ac:grpSpMkLst>
            <pc:docMk/>
            <pc:sldMk cId="653561615" sldId="535"/>
            <ac:grpSpMk id="72" creationId="{BD639503-D4A1-459B-A40A-F103A9F1E926}"/>
          </ac:grpSpMkLst>
        </pc:grpChg>
        <pc:grpChg chg="add del mod">
          <ac:chgData name="Munguia, Esthela" userId="21c3929a-5ee4-4c0a-b9d6-daeba80d13c7" providerId="ADAL" clId="{66A07920-9E6E-4F52-8F74-A7EDE013B8E6}" dt="2022-01-28T02:15:23.305" v="7528" actId="478"/>
          <ac:grpSpMkLst>
            <pc:docMk/>
            <pc:sldMk cId="653561615" sldId="535"/>
            <ac:grpSpMk id="79" creationId="{E6787C4C-3B6E-4FE9-8A9E-831195EA5519}"/>
          </ac:grpSpMkLst>
        </pc:grpChg>
        <pc:grpChg chg="add del mod">
          <ac:chgData name="Munguia, Esthela" userId="21c3929a-5ee4-4c0a-b9d6-daeba80d13c7" providerId="ADAL" clId="{66A07920-9E6E-4F52-8F74-A7EDE013B8E6}" dt="2022-01-28T02:13:40.783" v="7509" actId="478"/>
          <ac:grpSpMkLst>
            <pc:docMk/>
            <pc:sldMk cId="653561615" sldId="535"/>
            <ac:grpSpMk id="86" creationId="{73A707A3-D93F-4994-B794-333CD9B419B2}"/>
          </ac:grpSpMkLst>
        </pc:grpChg>
        <pc:grpChg chg="add del mod">
          <ac:chgData name="Munguia, Esthela" userId="21c3929a-5ee4-4c0a-b9d6-daeba80d13c7" providerId="ADAL" clId="{66A07920-9E6E-4F52-8F74-A7EDE013B8E6}" dt="2022-01-28T02:13:53.118" v="7512" actId="478"/>
          <ac:grpSpMkLst>
            <pc:docMk/>
            <pc:sldMk cId="653561615" sldId="535"/>
            <ac:grpSpMk id="93" creationId="{D27C53A7-E45B-4AC7-A7FA-D7785CF51EAC}"/>
          </ac:grpSpMkLst>
        </pc:grpChg>
        <pc:grpChg chg="add del mod">
          <ac:chgData name="Munguia, Esthela" userId="21c3929a-5ee4-4c0a-b9d6-daeba80d13c7" providerId="ADAL" clId="{66A07920-9E6E-4F52-8F74-A7EDE013B8E6}" dt="2022-01-28T02:14:40.480" v="7522" actId="478"/>
          <ac:grpSpMkLst>
            <pc:docMk/>
            <pc:sldMk cId="653561615" sldId="535"/>
            <ac:grpSpMk id="101" creationId="{BB9E5E67-E147-4907-BA02-5DFD4F3F2CD4}"/>
          </ac:grpSpMkLst>
        </pc:grpChg>
        <pc:grpChg chg="add del mod">
          <ac:chgData name="Munguia, Esthela" userId="21c3929a-5ee4-4c0a-b9d6-daeba80d13c7" providerId="ADAL" clId="{66A07920-9E6E-4F52-8F74-A7EDE013B8E6}" dt="2022-01-28T02:15:25.508" v="7529" actId="478"/>
          <ac:grpSpMkLst>
            <pc:docMk/>
            <pc:sldMk cId="653561615" sldId="535"/>
            <ac:grpSpMk id="108" creationId="{E060A150-6D01-41DE-88B9-5F6D5D15F5BB}"/>
          </ac:grpSpMkLst>
        </pc:grpChg>
        <pc:picChg chg="del">
          <ac:chgData name="Munguia, Esthela" userId="21c3929a-5ee4-4c0a-b9d6-daeba80d13c7" providerId="ADAL" clId="{66A07920-9E6E-4F52-8F74-A7EDE013B8E6}" dt="2022-01-28T00:13:36.168" v="6797" actId="478"/>
          <ac:picMkLst>
            <pc:docMk/>
            <pc:sldMk cId="653561615" sldId="535"/>
            <ac:picMk id="3" creationId="{034DEF76-67BD-43AB-8EF2-874F8B36072B}"/>
          </ac:picMkLst>
        </pc:picChg>
        <pc:picChg chg="mod ord topLvl">
          <ac:chgData name="Munguia, Esthela" userId="21c3929a-5ee4-4c0a-b9d6-daeba80d13c7" providerId="ADAL" clId="{66A07920-9E6E-4F52-8F74-A7EDE013B8E6}" dt="2022-01-28T02:06:59.199" v="7380" actId="167"/>
          <ac:picMkLst>
            <pc:docMk/>
            <pc:sldMk cId="653561615" sldId="535"/>
            <ac:picMk id="4" creationId="{C285CAD5-311B-4E4D-B2D7-CF93643D0F1D}"/>
          </ac:picMkLst>
        </pc:picChg>
        <pc:picChg chg="add del mod">
          <ac:chgData name="Munguia, Esthela" userId="21c3929a-5ee4-4c0a-b9d6-daeba80d13c7" providerId="ADAL" clId="{66A07920-9E6E-4F52-8F74-A7EDE013B8E6}" dt="2022-01-28T01:24:31.990" v="7021" actId="478"/>
          <ac:picMkLst>
            <pc:docMk/>
            <pc:sldMk cId="653561615" sldId="535"/>
            <ac:picMk id="5" creationId="{CDF56A78-3142-49C8-9BF0-839B93698C94}"/>
          </ac:picMkLst>
        </pc:picChg>
        <pc:picChg chg="mod topLvl">
          <ac:chgData name="Munguia, Esthela" userId="21c3929a-5ee4-4c0a-b9d6-daeba80d13c7" providerId="ADAL" clId="{66A07920-9E6E-4F52-8F74-A7EDE013B8E6}" dt="2022-01-28T02:14:13.715" v="7517" actId="165"/>
          <ac:picMkLst>
            <pc:docMk/>
            <pc:sldMk cId="653561615" sldId="535"/>
            <ac:picMk id="6" creationId="{27DFF521-C1C9-4E5B-8100-B38127CEABD3}"/>
          </ac:picMkLst>
        </pc:picChg>
        <pc:picChg chg="mod">
          <ac:chgData name="Munguia, Esthela" userId="21c3929a-5ee4-4c0a-b9d6-daeba80d13c7" providerId="ADAL" clId="{66A07920-9E6E-4F52-8F74-A7EDE013B8E6}" dt="2022-01-28T01:58:31.264" v="7285" actId="164"/>
          <ac:picMkLst>
            <pc:docMk/>
            <pc:sldMk cId="653561615" sldId="535"/>
            <ac:picMk id="8" creationId="{EC7068E9-6A24-4AD9-A58A-E0863B494304}"/>
          </ac:picMkLst>
        </pc:picChg>
        <pc:picChg chg="add del mod">
          <ac:chgData name="Munguia, Esthela" userId="21c3929a-5ee4-4c0a-b9d6-daeba80d13c7" providerId="ADAL" clId="{66A07920-9E6E-4F52-8F74-A7EDE013B8E6}" dt="2022-01-28T01:33:13.562" v="7033" actId="478"/>
          <ac:picMkLst>
            <pc:docMk/>
            <pc:sldMk cId="653561615" sldId="535"/>
            <ac:picMk id="12" creationId="{74470E71-5C43-40DC-955D-3BBDEEF24E5D}"/>
          </ac:picMkLst>
        </pc:picChg>
        <pc:picChg chg="add del">
          <ac:chgData name="Munguia, Esthela" userId="21c3929a-5ee4-4c0a-b9d6-daeba80d13c7" providerId="ADAL" clId="{66A07920-9E6E-4F52-8F74-A7EDE013B8E6}" dt="2022-01-28T01:55:19.175" v="7260" actId="478"/>
          <ac:picMkLst>
            <pc:docMk/>
            <pc:sldMk cId="653561615" sldId="535"/>
            <ac:picMk id="30" creationId="{D91AD87C-D9C8-40D4-B666-6AB7CE493F60}"/>
          </ac:picMkLst>
        </pc:picChg>
        <pc:picChg chg="add mod">
          <ac:chgData name="Munguia, Esthela" userId="21c3929a-5ee4-4c0a-b9d6-daeba80d13c7" providerId="ADAL" clId="{66A07920-9E6E-4F52-8F74-A7EDE013B8E6}" dt="2022-01-28T01:58:41.821" v="7287" actId="1076"/>
          <ac:picMkLst>
            <pc:docMk/>
            <pc:sldMk cId="653561615" sldId="535"/>
            <ac:picMk id="32" creationId="{BFE769DE-8828-425D-99CD-8C2CF5FA491B}"/>
          </ac:picMkLst>
        </pc:picChg>
        <pc:cxnChg chg="del mod">
          <ac:chgData name="Munguia, Esthela" userId="21c3929a-5ee4-4c0a-b9d6-daeba80d13c7" providerId="ADAL" clId="{66A07920-9E6E-4F52-8F74-A7EDE013B8E6}" dt="2022-01-28T01:44:04.568" v="7134" actId="478"/>
          <ac:cxnSpMkLst>
            <pc:docMk/>
            <pc:sldMk cId="653561615" sldId="535"/>
            <ac:cxnSpMk id="9" creationId="{4913B7AB-6818-4CD7-AD87-B4D9B15B3643}"/>
          </ac:cxnSpMkLst>
        </pc:cxnChg>
        <pc:cxnChg chg="mod">
          <ac:chgData name="Munguia, Esthela" userId="21c3929a-5ee4-4c0a-b9d6-daeba80d13c7" providerId="ADAL" clId="{66A07920-9E6E-4F52-8F74-A7EDE013B8E6}" dt="2022-01-28T02:06:45.123" v="7379" actId="165"/>
          <ac:cxnSpMkLst>
            <pc:docMk/>
            <pc:sldMk cId="653561615" sldId="535"/>
            <ac:cxnSpMk id="21" creationId="{6115ECEE-DA1D-4DD2-86D1-8FD94C5C3289}"/>
          </ac:cxnSpMkLst>
        </pc:cxnChg>
        <pc:cxnChg chg="mod">
          <ac:chgData name="Munguia, Esthela" userId="21c3929a-5ee4-4c0a-b9d6-daeba80d13c7" providerId="ADAL" clId="{66A07920-9E6E-4F52-8F74-A7EDE013B8E6}" dt="2022-01-28T02:06:45.123" v="7379" actId="165"/>
          <ac:cxnSpMkLst>
            <pc:docMk/>
            <pc:sldMk cId="653561615" sldId="535"/>
            <ac:cxnSpMk id="22" creationId="{F35861C7-4F6C-45F5-A03E-35A221C67258}"/>
          </ac:cxnSpMkLst>
        </pc:cxnChg>
        <pc:cxnChg chg="mod">
          <ac:chgData name="Munguia, Esthela" userId="21c3929a-5ee4-4c0a-b9d6-daeba80d13c7" providerId="ADAL" clId="{66A07920-9E6E-4F52-8F74-A7EDE013B8E6}" dt="2022-01-28T02:06:45.123" v="7379" actId="165"/>
          <ac:cxnSpMkLst>
            <pc:docMk/>
            <pc:sldMk cId="653561615" sldId="535"/>
            <ac:cxnSpMk id="23" creationId="{E20641F5-57E8-4725-A680-021B7E52E4D3}"/>
          </ac:cxnSpMkLst>
        </pc:cxnChg>
        <pc:cxnChg chg="mod">
          <ac:chgData name="Munguia, Esthela" userId="21c3929a-5ee4-4c0a-b9d6-daeba80d13c7" providerId="ADAL" clId="{66A07920-9E6E-4F52-8F74-A7EDE013B8E6}" dt="2022-01-28T02:06:45.123" v="7379" actId="165"/>
          <ac:cxnSpMkLst>
            <pc:docMk/>
            <pc:sldMk cId="653561615" sldId="535"/>
            <ac:cxnSpMk id="24" creationId="{114FA1CD-A25E-4B4E-85E3-3ECDF78D5A02}"/>
          </ac:cxnSpMkLst>
        </pc:cxnChg>
        <pc:cxnChg chg="mod">
          <ac:chgData name="Munguia, Esthela" userId="21c3929a-5ee4-4c0a-b9d6-daeba80d13c7" providerId="ADAL" clId="{66A07920-9E6E-4F52-8F74-A7EDE013B8E6}" dt="2022-01-28T02:06:45.123" v="7379" actId="165"/>
          <ac:cxnSpMkLst>
            <pc:docMk/>
            <pc:sldMk cId="653561615" sldId="535"/>
            <ac:cxnSpMk id="25" creationId="{FE6E80F4-9405-43E0-9A83-BE9974DDC30F}"/>
          </ac:cxnSpMkLst>
        </pc:cxnChg>
        <pc:cxnChg chg="mod">
          <ac:chgData name="Munguia, Esthela" userId="21c3929a-5ee4-4c0a-b9d6-daeba80d13c7" providerId="ADAL" clId="{66A07920-9E6E-4F52-8F74-A7EDE013B8E6}" dt="2022-01-28T02:14:13.715" v="7517" actId="165"/>
          <ac:cxnSpMkLst>
            <pc:docMk/>
            <pc:sldMk cId="653561615" sldId="535"/>
            <ac:cxnSpMk id="36" creationId="{245ACA4B-92AE-4D0B-AB8C-914F395D491A}"/>
          </ac:cxnSpMkLst>
        </pc:cxnChg>
        <pc:cxnChg chg="mod">
          <ac:chgData name="Munguia, Esthela" userId="21c3929a-5ee4-4c0a-b9d6-daeba80d13c7" providerId="ADAL" clId="{66A07920-9E6E-4F52-8F74-A7EDE013B8E6}" dt="2022-01-28T02:14:13.715" v="7517" actId="165"/>
          <ac:cxnSpMkLst>
            <pc:docMk/>
            <pc:sldMk cId="653561615" sldId="535"/>
            <ac:cxnSpMk id="37" creationId="{117A9B07-964E-45CE-91FE-0CF6670AA7D3}"/>
          </ac:cxnSpMkLst>
        </pc:cxnChg>
        <pc:cxnChg chg="mod">
          <ac:chgData name="Munguia, Esthela" userId="21c3929a-5ee4-4c0a-b9d6-daeba80d13c7" providerId="ADAL" clId="{66A07920-9E6E-4F52-8F74-A7EDE013B8E6}" dt="2022-01-28T02:14:13.715" v="7517" actId="165"/>
          <ac:cxnSpMkLst>
            <pc:docMk/>
            <pc:sldMk cId="653561615" sldId="535"/>
            <ac:cxnSpMk id="38" creationId="{0A1F4957-6700-46E8-B764-C3B0CA7A0BDD}"/>
          </ac:cxnSpMkLst>
        </pc:cxnChg>
        <pc:cxnChg chg="mod">
          <ac:chgData name="Munguia, Esthela" userId="21c3929a-5ee4-4c0a-b9d6-daeba80d13c7" providerId="ADAL" clId="{66A07920-9E6E-4F52-8F74-A7EDE013B8E6}" dt="2022-01-28T02:14:13.715" v="7517" actId="165"/>
          <ac:cxnSpMkLst>
            <pc:docMk/>
            <pc:sldMk cId="653561615" sldId="535"/>
            <ac:cxnSpMk id="39" creationId="{FEEBFBEA-CFFA-4DAA-811E-152C922817C8}"/>
          </ac:cxnSpMkLst>
        </pc:cxnChg>
        <pc:cxnChg chg="mod">
          <ac:chgData name="Munguia, Esthela" userId="21c3929a-5ee4-4c0a-b9d6-daeba80d13c7" providerId="ADAL" clId="{66A07920-9E6E-4F52-8F74-A7EDE013B8E6}" dt="2022-01-28T02:14:13.715" v="7517" actId="165"/>
          <ac:cxnSpMkLst>
            <pc:docMk/>
            <pc:sldMk cId="653561615" sldId="535"/>
            <ac:cxnSpMk id="40" creationId="{6D18419D-09CA-4920-8B0B-E02DC15368DB}"/>
          </ac:cxnSpMkLst>
        </pc:cxnChg>
        <pc:cxnChg chg="mod">
          <ac:chgData name="Munguia, Esthela" userId="21c3929a-5ee4-4c0a-b9d6-daeba80d13c7" providerId="ADAL" clId="{66A07920-9E6E-4F52-8F74-A7EDE013B8E6}" dt="2022-01-28T02:06:45.123" v="7379" actId="165"/>
          <ac:cxnSpMkLst>
            <pc:docMk/>
            <pc:sldMk cId="653561615" sldId="535"/>
            <ac:cxnSpMk id="43" creationId="{D3C140BB-EB47-4FD7-B4B2-50EB9D98E128}"/>
          </ac:cxnSpMkLst>
        </pc:cxnChg>
        <pc:cxnChg chg="mod">
          <ac:chgData name="Munguia, Esthela" userId="21c3929a-5ee4-4c0a-b9d6-daeba80d13c7" providerId="ADAL" clId="{66A07920-9E6E-4F52-8F74-A7EDE013B8E6}" dt="2022-01-28T02:06:45.123" v="7379" actId="165"/>
          <ac:cxnSpMkLst>
            <pc:docMk/>
            <pc:sldMk cId="653561615" sldId="535"/>
            <ac:cxnSpMk id="44" creationId="{DDF435D0-1731-4DED-B8BB-8FBA8922846F}"/>
          </ac:cxnSpMkLst>
        </pc:cxnChg>
        <pc:cxnChg chg="mod">
          <ac:chgData name="Munguia, Esthela" userId="21c3929a-5ee4-4c0a-b9d6-daeba80d13c7" providerId="ADAL" clId="{66A07920-9E6E-4F52-8F74-A7EDE013B8E6}" dt="2022-01-28T02:06:45.123" v="7379" actId="165"/>
          <ac:cxnSpMkLst>
            <pc:docMk/>
            <pc:sldMk cId="653561615" sldId="535"/>
            <ac:cxnSpMk id="45" creationId="{4E2510A5-49AC-43A3-BACC-03537A1387F3}"/>
          </ac:cxnSpMkLst>
        </pc:cxnChg>
        <pc:cxnChg chg="mod">
          <ac:chgData name="Munguia, Esthela" userId="21c3929a-5ee4-4c0a-b9d6-daeba80d13c7" providerId="ADAL" clId="{66A07920-9E6E-4F52-8F74-A7EDE013B8E6}" dt="2022-01-28T02:06:45.123" v="7379" actId="165"/>
          <ac:cxnSpMkLst>
            <pc:docMk/>
            <pc:sldMk cId="653561615" sldId="535"/>
            <ac:cxnSpMk id="46" creationId="{6AEBF931-EFFE-4D29-8A76-1A953C96C628}"/>
          </ac:cxnSpMkLst>
        </pc:cxnChg>
        <pc:cxnChg chg="mod">
          <ac:chgData name="Munguia, Esthela" userId="21c3929a-5ee4-4c0a-b9d6-daeba80d13c7" providerId="ADAL" clId="{66A07920-9E6E-4F52-8F74-A7EDE013B8E6}" dt="2022-01-28T02:06:45.123" v="7379" actId="165"/>
          <ac:cxnSpMkLst>
            <pc:docMk/>
            <pc:sldMk cId="653561615" sldId="535"/>
            <ac:cxnSpMk id="47" creationId="{73891162-13CD-4600-B721-080069F4BFD9}"/>
          </ac:cxnSpMkLst>
        </pc:cxnChg>
        <pc:cxnChg chg="mod">
          <ac:chgData name="Munguia, Esthela" userId="21c3929a-5ee4-4c0a-b9d6-daeba80d13c7" providerId="ADAL" clId="{66A07920-9E6E-4F52-8F74-A7EDE013B8E6}" dt="2022-01-28T02:06:45.123" v="7379" actId="165"/>
          <ac:cxnSpMkLst>
            <pc:docMk/>
            <pc:sldMk cId="653561615" sldId="535"/>
            <ac:cxnSpMk id="50" creationId="{9B8B35FC-90C9-4B6D-B9A5-FD38D8B11B2F}"/>
          </ac:cxnSpMkLst>
        </pc:cxnChg>
        <pc:cxnChg chg="mod">
          <ac:chgData name="Munguia, Esthela" userId="21c3929a-5ee4-4c0a-b9d6-daeba80d13c7" providerId="ADAL" clId="{66A07920-9E6E-4F52-8F74-A7EDE013B8E6}" dt="2022-01-28T02:06:45.123" v="7379" actId="165"/>
          <ac:cxnSpMkLst>
            <pc:docMk/>
            <pc:sldMk cId="653561615" sldId="535"/>
            <ac:cxnSpMk id="51" creationId="{D24F843C-6627-4A12-9CFC-90B059E45086}"/>
          </ac:cxnSpMkLst>
        </pc:cxnChg>
        <pc:cxnChg chg="mod">
          <ac:chgData name="Munguia, Esthela" userId="21c3929a-5ee4-4c0a-b9d6-daeba80d13c7" providerId="ADAL" clId="{66A07920-9E6E-4F52-8F74-A7EDE013B8E6}" dt="2022-01-28T02:06:45.123" v="7379" actId="165"/>
          <ac:cxnSpMkLst>
            <pc:docMk/>
            <pc:sldMk cId="653561615" sldId="535"/>
            <ac:cxnSpMk id="52" creationId="{820AC67B-7599-4F6E-9857-B014E6FC57DE}"/>
          </ac:cxnSpMkLst>
        </pc:cxnChg>
        <pc:cxnChg chg="mod">
          <ac:chgData name="Munguia, Esthela" userId="21c3929a-5ee4-4c0a-b9d6-daeba80d13c7" providerId="ADAL" clId="{66A07920-9E6E-4F52-8F74-A7EDE013B8E6}" dt="2022-01-28T02:06:45.123" v="7379" actId="165"/>
          <ac:cxnSpMkLst>
            <pc:docMk/>
            <pc:sldMk cId="653561615" sldId="535"/>
            <ac:cxnSpMk id="53" creationId="{72A74663-15A9-4C92-AAB0-D26A29D0E4D9}"/>
          </ac:cxnSpMkLst>
        </pc:cxnChg>
        <pc:cxnChg chg="mod">
          <ac:chgData name="Munguia, Esthela" userId="21c3929a-5ee4-4c0a-b9d6-daeba80d13c7" providerId="ADAL" clId="{66A07920-9E6E-4F52-8F74-A7EDE013B8E6}" dt="2022-01-28T02:06:45.123" v="7379" actId="165"/>
          <ac:cxnSpMkLst>
            <pc:docMk/>
            <pc:sldMk cId="653561615" sldId="535"/>
            <ac:cxnSpMk id="54" creationId="{C34A2EF8-83CD-475F-8C6B-8AACFAD779ED}"/>
          </ac:cxnSpMkLst>
        </pc:cxnChg>
        <pc:cxnChg chg="mod">
          <ac:chgData name="Munguia, Esthela" userId="21c3929a-5ee4-4c0a-b9d6-daeba80d13c7" providerId="ADAL" clId="{66A07920-9E6E-4F52-8F74-A7EDE013B8E6}" dt="2022-01-28T02:04:09.112" v="7372"/>
          <ac:cxnSpMkLst>
            <pc:docMk/>
            <pc:sldMk cId="653561615" sldId="535"/>
            <ac:cxnSpMk id="67" creationId="{5540B425-30EE-4CB5-B018-488B588C3787}"/>
          </ac:cxnSpMkLst>
        </pc:cxnChg>
        <pc:cxnChg chg="mod">
          <ac:chgData name="Munguia, Esthela" userId="21c3929a-5ee4-4c0a-b9d6-daeba80d13c7" providerId="ADAL" clId="{66A07920-9E6E-4F52-8F74-A7EDE013B8E6}" dt="2022-01-28T02:04:09.112" v="7372"/>
          <ac:cxnSpMkLst>
            <pc:docMk/>
            <pc:sldMk cId="653561615" sldId="535"/>
            <ac:cxnSpMk id="68" creationId="{ADCB8CA9-D28F-4754-B1BF-E97F4051C026}"/>
          </ac:cxnSpMkLst>
        </pc:cxnChg>
        <pc:cxnChg chg="mod">
          <ac:chgData name="Munguia, Esthela" userId="21c3929a-5ee4-4c0a-b9d6-daeba80d13c7" providerId="ADAL" clId="{66A07920-9E6E-4F52-8F74-A7EDE013B8E6}" dt="2022-01-28T02:04:09.112" v="7372"/>
          <ac:cxnSpMkLst>
            <pc:docMk/>
            <pc:sldMk cId="653561615" sldId="535"/>
            <ac:cxnSpMk id="69" creationId="{F5A4042C-738B-4FED-AD6C-233A7DC1602E}"/>
          </ac:cxnSpMkLst>
        </pc:cxnChg>
        <pc:cxnChg chg="mod">
          <ac:chgData name="Munguia, Esthela" userId="21c3929a-5ee4-4c0a-b9d6-daeba80d13c7" providerId="ADAL" clId="{66A07920-9E6E-4F52-8F74-A7EDE013B8E6}" dt="2022-01-28T02:04:09.112" v="7372"/>
          <ac:cxnSpMkLst>
            <pc:docMk/>
            <pc:sldMk cId="653561615" sldId="535"/>
            <ac:cxnSpMk id="70" creationId="{D278FC6E-A28F-44F3-AB81-B4CAF295FBE0}"/>
          </ac:cxnSpMkLst>
        </pc:cxnChg>
        <pc:cxnChg chg="mod">
          <ac:chgData name="Munguia, Esthela" userId="21c3929a-5ee4-4c0a-b9d6-daeba80d13c7" providerId="ADAL" clId="{66A07920-9E6E-4F52-8F74-A7EDE013B8E6}" dt="2022-01-28T02:04:09.112" v="7372"/>
          <ac:cxnSpMkLst>
            <pc:docMk/>
            <pc:sldMk cId="653561615" sldId="535"/>
            <ac:cxnSpMk id="71" creationId="{ABBC8F1B-FDED-461F-B552-3BD9D34AAF44}"/>
          </ac:cxnSpMkLst>
        </pc:cxnChg>
        <pc:cxnChg chg="mod">
          <ac:chgData name="Munguia, Esthela" userId="21c3929a-5ee4-4c0a-b9d6-daeba80d13c7" providerId="ADAL" clId="{66A07920-9E6E-4F52-8F74-A7EDE013B8E6}" dt="2022-01-28T02:12:51.123" v="7503"/>
          <ac:cxnSpMkLst>
            <pc:docMk/>
            <pc:sldMk cId="653561615" sldId="535"/>
            <ac:cxnSpMk id="73" creationId="{A6E455D4-EF3C-48EC-81C4-B23CDF126DCA}"/>
          </ac:cxnSpMkLst>
        </pc:cxnChg>
        <pc:cxnChg chg="mod">
          <ac:chgData name="Munguia, Esthela" userId="21c3929a-5ee4-4c0a-b9d6-daeba80d13c7" providerId="ADAL" clId="{66A07920-9E6E-4F52-8F74-A7EDE013B8E6}" dt="2022-01-28T02:12:51.123" v="7503"/>
          <ac:cxnSpMkLst>
            <pc:docMk/>
            <pc:sldMk cId="653561615" sldId="535"/>
            <ac:cxnSpMk id="74" creationId="{FE9DB3AF-00CA-4612-8D52-500156FEE8AF}"/>
          </ac:cxnSpMkLst>
        </pc:cxnChg>
        <pc:cxnChg chg="mod">
          <ac:chgData name="Munguia, Esthela" userId="21c3929a-5ee4-4c0a-b9d6-daeba80d13c7" providerId="ADAL" clId="{66A07920-9E6E-4F52-8F74-A7EDE013B8E6}" dt="2022-01-28T02:12:51.123" v="7503"/>
          <ac:cxnSpMkLst>
            <pc:docMk/>
            <pc:sldMk cId="653561615" sldId="535"/>
            <ac:cxnSpMk id="75" creationId="{CE30254A-2E7F-4706-8874-4015CB0D4F54}"/>
          </ac:cxnSpMkLst>
        </pc:cxnChg>
        <pc:cxnChg chg="mod">
          <ac:chgData name="Munguia, Esthela" userId="21c3929a-5ee4-4c0a-b9d6-daeba80d13c7" providerId="ADAL" clId="{66A07920-9E6E-4F52-8F74-A7EDE013B8E6}" dt="2022-01-28T02:12:51.123" v="7503"/>
          <ac:cxnSpMkLst>
            <pc:docMk/>
            <pc:sldMk cId="653561615" sldId="535"/>
            <ac:cxnSpMk id="76" creationId="{3D112B2A-7CF4-49C2-BC7C-049ED25C5170}"/>
          </ac:cxnSpMkLst>
        </pc:cxnChg>
        <pc:cxnChg chg="mod">
          <ac:chgData name="Munguia, Esthela" userId="21c3929a-5ee4-4c0a-b9d6-daeba80d13c7" providerId="ADAL" clId="{66A07920-9E6E-4F52-8F74-A7EDE013B8E6}" dt="2022-01-28T02:12:51.123" v="7503"/>
          <ac:cxnSpMkLst>
            <pc:docMk/>
            <pc:sldMk cId="653561615" sldId="535"/>
            <ac:cxnSpMk id="77" creationId="{32D8B4C9-50CC-4B59-9FE6-97446BD5A603}"/>
          </ac:cxnSpMkLst>
        </pc:cxnChg>
        <pc:cxnChg chg="mod">
          <ac:chgData name="Munguia, Esthela" userId="21c3929a-5ee4-4c0a-b9d6-daeba80d13c7" providerId="ADAL" clId="{66A07920-9E6E-4F52-8F74-A7EDE013B8E6}" dt="2022-01-28T02:13:01.610" v="7505"/>
          <ac:cxnSpMkLst>
            <pc:docMk/>
            <pc:sldMk cId="653561615" sldId="535"/>
            <ac:cxnSpMk id="81" creationId="{B00498A8-C83F-4180-AD5D-5BFEA84DE16C}"/>
          </ac:cxnSpMkLst>
        </pc:cxnChg>
        <pc:cxnChg chg="mod">
          <ac:chgData name="Munguia, Esthela" userId="21c3929a-5ee4-4c0a-b9d6-daeba80d13c7" providerId="ADAL" clId="{66A07920-9E6E-4F52-8F74-A7EDE013B8E6}" dt="2022-01-28T02:13:01.610" v="7505"/>
          <ac:cxnSpMkLst>
            <pc:docMk/>
            <pc:sldMk cId="653561615" sldId="535"/>
            <ac:cxnSpMk id="82" creationId="{E613522F-1F91-44DD-9D52-A3BC88A7A9CB}"/>
          </ac:cxnSpMkLst>
        </pc:cxnChg>
        <pc:cxnChg chg="mod">
          <ac:chgData name="Munguia, Esthela" userId="21c3929a-5ee4-4c0a-b9d6-daeba80d13c7" providerId="ADAL" clId="{66A07920-9E6E-4F52-8F74-A7EDE013B8E6}" dt="2022-01-28T02:13:01.610" v="7505"/>
          <ac:cxnSpMkLst>
            <pc:docMk/>
            <pc:sldMk cId="653561615" sldId="535"/>
            <ac:cxnSpMk id="83" creationId="{DF0C844A-DB39-4B9D-AC0C-25F78CFCC650}"/>
          </ac:cxnSpMkLst>
        </pc:cxnChg>
        <pc:cxnChg chg="mod">
          <ac:chgData name="Munguia, Esthela" userId="21c3929a-5ee4-4c0a-b9d6-daeba80d13c7" providerId="ADAL" clId="{66A07920-9E6E-4F52-8F74-A7EDE013B8E6}" dt="2022-01-28T02:13:01.610" v="7505"/>
          <ac:cxnSpMkLst>
            <pc:docMk/>
            <pc:sldMk cId="653561615" sldId="535"/>
            <ac:cxnSpMk id="84" creationId="{B3A79E71-46E6-4B00-8741-BEDC98DF33AB}"/>
          </ac:cxnSpMkLst>
        </pc:cxnChg>
        <pc:cxnChg chg="mod">
          <ac:chgData name="Munguia, Esthela" userId="21c3929a-5ee4-4c0a-b9d6-daeba80d13c7" providerId="ADAL" clId="{66A07920-9E6E-4F52-8F74-A7EDE013B8E6}" dt="2022-01-28T02:13:01.610" v="7505"/>
          <ac:cxnSpMkLst>
            <pc:docMk/>
            <pc:sldMk cId="653561615" sldId="535"/>
            <ac:cxnSpMk id="85" creationId="{1EB99E80-CA6A-4422-9F6D-3B2BF92C4113}"/>
          </ac:cxnSpMkLst>
        </pc:cxnChg>
        <pc:cxnChg chg="mod">
          <ac:chgData name="Munguia, Esthela" userId="21c3929a-5ee4-4c0a-b9d6-daeba80d13c7" providerId="ADAL" clId="{66A07920-9E6E-4F52-8F74-A7EDE013B8E6}" dt="2022-01-28T02:13:28.316" v="7507"/>
          <ac:cxnSpMkLst>
            <pc:docMk/>
            <pc:sldMk cId="653561615" sldId="535"/>
            <ac:cxnSpMk id="88" creationId="{D3136230-CAA2-41FD-B418-A4E349C69C15}"/>
          </ac:cxnSpMkLst>
        </pc:cxnChg>
        <pc:cxnChg chg="mod">
          <ac:chgData name="Munguia, Esthela" userId="21c3929a-5ee4-4c0a-b9d6-daeba80d13c7" providerId="ADAL" clId="{66A07920-9E6E-4F52-8F74-A7EDE013B8E6}" dt="2022-01-28T02:13:28.316" v="7507"/>
          <ac:cxnSpMkLst>
            <pc:docMk/>
            <pc:sldMk cId="653561615" sldId="535"/>
            <ac:cxnSpMk id="89" creationId="{90A3E7D6-4EC4-4383-A77E-5898F7653875}"/>
          </ac:cxnSpMkLst>
        </pc:cxnChg>
        <pc:cxnChg chg="mod">
          <ac:chgData name="Munguia, Esthela" userId="21c3929a-5ee4-4c0a-b9d6-daeba80d13c7" providerId="ADAL" clId="{66A07920-9E6E-4F52-8F74-A7EDE013B8E6}" dt="2022-01-28T02:13:28.316" v="7507"/>
          <ac:cxnSpMkLst>
            <pc:docMk/>
            <pc:sldMk cId="653561615" sldId="535"/>
            <ac:cxnSpMk id="90" creationId="{08A648A8-8733-4966-B611-CC757C2AB7DB}"/>
          </ac:cxnSpMkLst>
        </pc:cxnChg>
        <pc:cxnChg chg="mod">
          <ac:chgData name="Munguia, Esthela" userId="21c3929a-5ee4-4c0a-b9d6-daeba80d13c7" providerId="ADAL" clId="{66A07920-9E6E-4F52-8F74-A7EDE013B8E6}" dt="2022-01-28T02:13:28.316" v="7507"/>
          <ac:cxnSpMkLst>
            <pc:docMk/>
            <pc:sldMk cId="653561615" sldId="535"/>
            <ac:cxnSpMk id="91" creationId="{0E3F1C8E-71EE-440E-BB00-2B6D05C20199}"/>
          </ac:cxnSpMkLst>
        </pc:cxnChg>
        <pc:cxnChg chg="mod">
          <ac:chgData name="Munguia, Esthela" userId="21c3929a-5ee4-4c0a-b9d6-daeba80d13c7" providerId="ADAL" clId="{66A07920-9E6E-4F52-8F74-A7EDE013B8E6}" dt="2022-01-28T02:13:28.316" v="7507"/>
          <ac:cxnSpMkLst>
            <pc:docMk/>
            <pc:sldMk cId="653561615" sldId="535"/>
            <ac:cxnSpMk id="92" creationId="{9B7998EF-DABC-46C2-91CF-5C55F2BA17F6}"/>
          </ac:cxnSpMkLst>
        </pc:cxnChg>
        <pc:cxnChg chg="mod">
          <ac:chgData name="Munguia, Esthela" userId="21c3929a-5ee4-4c0a-b9d6-daeba80d13c7" providerId="ADAL" clId="{66A07920-9E6E-4F52-8F74-A7EDE013B8E6}" dt="2022-01-28T02:13:45.658" v="7510"/>
          <ac:cxnSpMkLst>
            <pc:docMk/>
            <pc:sldMk cId="653561615" sldId="535"/>
            <ac:cxnSpMk id="94" creationId="{482D8CAA-BFF6-4CA3-A1FE-11B9F4E461F8}"/>
          </ac:cxnSpMkLst>
        </pc:cxnChg>
        <pc:cxnChg chg="mod">
          <ac:chgData name="Munguia, Esthela" userId="21c3929a-5ee4-4c0a-b9d6-daeba80d13c7" providerId="ADAL" clId="{66A07920-9E6E-4F52-8F74-A7EDE013B8E6}" dt="2022-01-28T02:13:45.658" v="7510"/>
          <ac:cxnSpMkLst>
            <pc:docMk/>
            <pc:sldMk cId="653561615" sldId="535"/>
            <ac:cxnSpMk id="95" creationId="{E8DD9E01-7770-4458-9FC2-D3554B43641E}"/>
          </ac:cxnSpMkLst>
        </pc:cxnChg>
        <pc:cxnChg chg="mod">
          <ac:chgData name="Munguia, Esthela" userId="21c3929a-5ee4-4c0a-b9d6-daeba80d13c7" providerId="ADAL" clId="{66A07920-9E6E-4F52-8F74-A7EDE013B8E6}" dt="2022-01-28T02:13:45.658" v="7510"/>
          <ac:cxnSpMkLst>
            <pc:docMk/>
            <pc:sldMk cId="653561615" sldId="535"/>
            <ac:cxnSpMk id="96" creationId="{136D7CAB-1D93-4E94-BD2F-B985AB36CD75}"/>
          </ac:cxnSpMkLst>
        </pc:cxnChg>
        <pc:cxnChg chg="mod">
          <ac:chgData name="Munguia, Esthela" userId="21c3929a-5ee4-4c0a-b9d6-daeba80d13c7" providerId="ADAL" clId="{66A07920-9E6E-4F52-8F74-A7EDE013B8E6}" dt="2022-01-28T02:13:45.658" v="7510"/>
          <ac:cxnSpMkLst>
            <pc:docMk/>
            <pc:sldMk cId="653561615" sldId="535"/>
            <ac:cxnSpMk id="97" creationId="{ECE20251-5EA0-4513-B18B-AC6533F9D65E}"/>
          </ac:cxnSpMkLst>
        </pc:cxnChg>
        <pc:cxnChg chg="mod">
          <ac:chgData name="Munguia, Esthela" userId="21c3929a-5ee4-4c0a-b9d6-daeba80d13c7" providerId="ADAL" clId="{66A07920-9E6E-4F52-8F74-A7EDE013B8E6}" dt="2022-01-28T02:13:45.658" v="7510"/>
          <ac:cxnSpMkLst>
            <pc:docMk/>
            <pc:sldMk cId="653561615" sldId="535"/>
            <ac:cxnSpMk id="98" creationId="{3D574C70-2C1C-430F-BE50-5984B611E7EB}"/>
          </ac:cxnSpMkLst>
        </pc:cxnChg>
        <pc:cxnChg chg="mod">
          <ac:chgData name="Munguia, Esthela" userId="21c3929a-5ee4-4c0a-b9d6-daeba80d13c7" providerId="ADAL" clId="{66A07920-9E6E-4F52-8F74-A7EDE013B8E6}" dt="2022-01-28T02:14:18.178" v="7518"/>
          <ac:cxnSpMkLst>
            <pc:docMk/>
            <pc:sldMk cId="653561615" sldId="535"/>
            <ac:cxnSpMk id="103" creationId="{FEB6901F-9013-45E1-855D-AA93B833DD1B}"/>
          </ac:cxnSpMkLst>
        </pc:cxnChg>
        <pc:cxnChg chg="mod">
          <ac:chgData name="Munguia, Esthela" userId="21c3929a-5ee4-4c0a-b9d6-daeba80d13c7" providerId="ADAL" clId="{66A07920-9E6E-4F52-8F74-A7EDE013B8E6}" dt="2022-01-28T02:14:18.178" v="7518"/>
          <ac:cxnSpMkLst>
            <pc:docMk/>
            <pc:sldMk cId="653561615" sldId="535"/>
            <ac:cxnSpMk id="104" creationId="{4042DAB6-C1DC-4CDC-9AAC-A6B9E8BAD5FC}"/>
          </ac:cxnSpMkLst>
        </pc:cxnChg>
        <pc:cxnChg chg="mod">
          <ac:chgData name="Munguia, Esthela" userId="21c3929a-5ee4-4c0a-b9d6-daeba80d13c7" providerId="ADAL" clId="{66A07920-9E6E-4F52-8F74-A7EDE013B8E6}" dt="2022-01-28T02:14:18.178" v="7518"/>
          <ac:cxnSpMkLst>
            <pc:docMk/>
            <pc:sldMk cId="653561615" sldId="535"/>
            <ac:cxnSpMk id="105" creationId="{EE4E6F70-5EE7-4839-87D9-1E1C1C187243}"/>
          </ac:cxnSpMkLst>
        </pc:cxnChg>
        <pc:cxnChg chg="mod">
          <ac:chgData name="Munguia, Esthela" userId="21c3929a-5ee4-4c0a-b9d6-daeba80d13c7" providerId="ADAL" clId="{66A07920-9E6E-4F52-8F74-A7EDE013B8E6}" dt="2022-01-28T02:14:18.178" v="7518"/>
          <ac:cxnSpMkLst>
            <pc:docMk/>
            <pc:sldMk cId="653561615" sldId="535"/>
            <ac:cxnSpMk id="106" creationId="{EA7DDE47-66B7-4620-9D1F-581CED5DA386}"/>
          </ac:cxnSpMkLst>
        </pc:cxnChg>
        <pc:cxnChg chg="mod">
          <ac:chgData name="Munguia, Esthela" userId="21c3929a-5ee4-4c0a-b9d6-daeba80d13c7" providerId="ADAL" clId="{66A07920-9E6E-4F52-8F74-A7EDE013B8E6}" dt="2022-01-28T02:14:18.178" v="7518"/>
          <ac:cxnSpMkLst>
            <pc:docMk/>
            <pc:sldMk cId="653561615" sldId="535"/>
            <ac:cxnSpMk id="107" creationId="{299018E0-A0FC-4DC5-AF17-3A818D6D53E2}"/>
          </ac:cxnSpMkLst>
        </pc:cxnChg>
        <pc:cxnChg chg="mod">
          <ac:chgData name="Munguia, Esthela" userId="21c3929a-5ee4-4c0a-b9d6-daeba80d13c7" providerId="ADAL" clId="{66A07920-9E6E-4F52-8F74-A7EDE013B8E6}" dt="2022-01-28T02:14:45.280" v="7523"/>
          <ac:cxnSpMkLst>
            <pc:docMk/>
            <pc:sldMk cId="653561615" sldId="535"/>
            <ac:cxnSpMk id="109" creationId="{5FDF7A11-1E17-4817-A0F5-782EC7ED7CEB}"/>
          </ac:cxnSpMkLst>
        </pc:cxnChg>
        <pc:cxnChg chg="mod">
          <ac:chgData name="Munguia, Esthela" userId="21c3929a-5ee4-4c0a-b9d6-daeba80d13c7" providerId="ADAL" clId="{66A07920-9E6E-4F52-8F74-A7EDE013B8E6}" dt="2022-01-28T02:14:45.280" v="7523"/>
          <ac:cxnSpMkLst>
            <pc:docMk/>
            <pc:sldMk cId="653561615" sldId="535"/>
            <ac:cxnSpMk id="110" creationId="{03391AF3-FDC0-4CB3-8921-76FA6A26D565}"/>
          </ac:cxnSpMkLst>
        </pc:cxnChg>
        <pc:cxnChg chg="mod">
          <ac:chgData name="Munguia, Esthela" userId="21c3929a-5ee4-4c0a-b9d6-daeba80d13c7" providerId="ADAL" clId="{66A07920-9E6E-4F52-8F74-A7EDE013B8E6}" dt="2022-01-28T02:14:45.280" v="7523"/>
          <ac:cxnSpMkLst>
            <pc:docMk/>
            <pc:sldMk cId="653561615" sldId="535"/>
            <ac:cxnSpMk id="111" creationId="{31FB2582-C4E8-45F1-BE20-6289D41B67E0}"/>
          </ac:cxnSpMkLst>
        </pc:cxnChg>
        <pc:cxnChg chg="mod">
          <ac:chgData name="Munguia, Esthela" userId="21c3929a-5ee4-4c0a-b9d6-daeba80d13c7" providerId="ADAL" clId="{66A07920-9E6E-4F52-8F74-A7EDE013B8E6}" dt="2022-01-28T02:14:45.280" v="7523"/>
          <ac:cxnSpMkLst>
            <pc:docMk/>
            <pc:sldMk cId="653561615" sldId="535"/>
            <ac:cxnSpMk id="112" creationId="{26896B56-EE83-4612-8E00-803056DDD1BE}"/>
          </ac:cxnSpMkLst>
        </pc:cxnChg>
        <pc:cxnChg chg="mod">
          <ac:chgData name="Munguia, Esthela" userId="21c3929a-5ee4-4c0a-b9d6-daeba80d13c7" providerId="ADAL" clId="{66A07920-9E6E-4F52-8F74-A7EDE013B8E6}" dt="2022-01-28T02:14:45.280" v="7523"/>
          <ac:cxnSpMkLst>
            <pc:docMk/>
            <pc:sldMk cId="653561615" sldId="535"/>
            <ac:cxnSpMk id="113" creationId="{1A90409D-6857-481B-A756-2D80573C036F}"/>
          </ac:cxnSpMkLst>
        </pc:cxnChg>
        <pc:cxnChg chg="add mod">
          <ac:chgData name="Munguia, Esthela" userId="21c3929a-5ee4-4c0a-b9d6-daeba80d13c7" providerId="ADAL" clId="{66A07920-9E6E-4F52-8F74-A7EDE013B8E6}" dt="2022-01-28T02:23:09.145" v="7833" actId="14100"/>
          <ac:cxnSpMkLst>
            <pc:docMk/>
            <pc:sldMk cId="653561615" sldId="535"/>
            <ac:cxnSpMk id="116" creationId="{86D70FC1-BC63-4B53-8C4E-EC22BCA0AB6C}"/>
          </ac:cxnSpMkLst>
        </pc:cxnChg>
      </pc:sldChg>
      <pc:sldChg chg="addSp delSp modSp mod">
        <pc:chgData name="Munguia, Esthela" userId="21c3929a-5ee4-4c0a-b9d6-daeba80d13c7" providerId="ADAL" clId="{66A07920-9E6E-4F52-8F74-A7EDE013B8E6}" dt="2022-01-13T03:29:11.440" v="2951" actId="20577"/>
        <pc:sldMkLst>
          <pc:docMk/>
          <pc:sldMk cId="966650775" sldId="536"/>
        </pc:sldMkLst>
        <pc:spChg chg="mod">
          <ac:chgData name="Munguia, Esthela" userId="21c3929a-5ee4-4c0a-b9d6-daeba80d13c7" providerId="ADAL" clId="{66A07920-9E6E-4F52-8F74-A7EDE013B8E6}" dt="2022-01-13T03:29:11.440" v="2951" actId="20577"/>
          <ac:spMkLst>
            <pc:docMk/>
            <pc:sldMk cId="966650775" sldId="536"/>
            <ac:spMk id="9" creationId="{5880403C-D1C9-4AB0-B6A8-8B1F91B7D1A4}"/>
          </ac:spMkLst>
        </pc:spChg>
        <pc:spChg chg="del mod">
          <ac:chgData name="Munguia, Esthela" userId="21c3929a-5ee4-4c0a-b9d6-daeba80d13c7" providerId="ADAL" clId="{66A07920-9E6E-4F52-8F74-A7EDE013B8E6}" dt="2022-01-13T03:18:33.855" v="2872" actId="478"/>
          <ac:spMkLst>
            <pc:docMk/>
            <pc:sldMk cId="966650775" sldId="536"/>
            <ac:spMk id="10" creationId="{FAA128E4-15BD-47B7-A2D8-0D0AD18CB2D1}"/>
          </ac:spMkLst>
        </pc:spChg>
        <pc:spChg chg="del mod">
          <ac:chgData name="Munguia, Esthela" userId="21c3929a-5ee4-4c0a-b9d6-daeba80d13c7" providerId="ADAL" clId="{66A07920-9E6E-4F52-8F74-A7EDE013B8E6}" dt="2022-01-13T03:18:40.394" v="2873" actId="478"/>
          <ac:spMkLst>
            <pc:docMk/>
            <pc:sldMk cId="966650775" sldId="536"/>
            <ac:spMk id="11" creationId="{E30F27E2-F906-45CC-B3B3-3965F3C23921}"/>
          </ac:spMkLst>
        </pc:spChg>
        <pc:spChg chg="mod">
          <ac:chgData name="Munguia, Esthela" userId="21c3929a-5ee4-4c0a-b9d6-daeba80d13c7" providerId="ADAL" clId="{66A07920-9E6E-4F52-8F74-A7EDE013B8E6}" dt="2022-01-13T03:18:25.083" v="2870" actId="1076"/>
          <ac:spMkLst>
            <pc:docMk/>
            <pc:sldMk cId="966650775" sldId="536"/>
            <ac:spMk id="18" creationId="{994BD90F-8F2F-455C-ADC5-B078B456C79B}"/>
          </ac:spMkLst>
        </pc:spChg>
        <pc:spChg chg="mod">
          <ac:chgData name="Munguia, Esthela" userId="21c3929a-5ee4-4c0a-b9d6-daeba80d13c7" providerId="ADAL" clId="{66A07920-9E6E-4F52-8F74-A7EDE013B8E6}" dt="2022-01-13T03:19:15.176" v="2879" actId="20577"/>
          <ac:spMkLst>
            <pc:docMk/>
            <pc:sldMk cId="966650775" sldId="536"/>
            <ac:spMk id="25" creationId="{682AC58A-DAF7-4023-8328-EE21FAD0F125}"/>
          </ac:spMkLst>
        </pc:spChg>
        <pc:grpChg chg="add mod">
          <ac:chgData name="Munguia, Esthela" userId="21c3929a-5ee4-4c0a-b9d6-daeba80d13c7" providerId="ADAL" clId="{66A07920-9E6E-4F52-8F74-A7EDE013B8E6}" dt="2022-01-13T03:20:00.204" v="2882" actId="1076"/>
          <ac:grpSpMkLst>
            <pc:docMk/>
            <pc:sldMk cId="966650775" sldId="536"/>
            <ac:grpSpMk id="12" creationId="{C8014B8C-E2EA-4934-90C9-F31C08A4109F}"/>
          </ac:grpSpMkLst>
        </pc:grpChg>
        <pc:grpChg chg="add mod">
          <ac:chgData name="Munguia, Esthela" userId="21c3929a-5ee4-4c0a-b9d6-daeba80d13c7" providerId="ADAL" clId="{66A07920-9E6E-4F52-8F74-A7EDE013B8E6}" dt="2022-01-13T03:20:00.204" v="2882" actId="1076"/>
          <ac:grpSpMkLst>
            <pc:docMk/>
            <pc:sldMk cId="966650775" sldId="536"/>
            <ac:grpSpMk id="19" creationId="{A3607BC2-C772-4523-804F-3169DE44100C}"/>
          </ac:grpSpMkLst>
        </pc:grpChg>
        <pc:picChg chg="mod">
          <ac:chgData name="Munguia, Esthela" userId="21c3929a-5ee4-4c0a-b9d6-daeba80d13c7" providerId="ADAL" clId="{66A07920-9E6E-4F52-8F74-A7EDE013B8E6}" dt="2022-01-13T03:20:00.204" v="2882" actId="1076"/>
          <ac:picMkLst>
            <pc:docMk/>
            <pc:sldMk cId="966650775" sldId="536"/>
            <ac:picMk id="8" creationId="{1B81F72A-D67B-41A4-A59C-60D76F279498}"/>
          </ac:picMkLst>
        </pc:picChg>
        <pc:cxnChg chg="mod">
          <ac:chgData name="Munguia, Esthela" userId="21c3929a-5ee4-4c0a-b9d6-daeba80d13c7" providerId="ADAL" clId="{66A07920-9E6E-4F52-8F74-A7EDE013B8E6}" dt="2022-01-13T03:18:11.614" v="2866"/>
          <ac:cxnSpMkLst>
            <pc:docMk/>
            <pc:sldMk cId="966650775" sldId="536"/>
            <ac:cxnSpMk id="13" creationId="{708B2B54-2574-455F-BF82-02984EC0063F}"/>
          </ac:cxnSpMkLst>
        </pc:cxnChg>
        <pc:cxnChg chg="mod">
          <ac:chgData name="Munguia, Esthela" userId="21c3929a-5ee4-4c0a-b9d6-daeba80d13c7" providerId="ADAL" clId="{66A07920-9E6E-4F52-8F74-A7EDE013B8E6}" dt="2022-01-13T03:18:11.614" v="2866"/>
          <ac:cxnSpMkLst>
            <pc:docMk/>
            <pc:sldMk cId="966650775" sldId="536"/>
            <ac:cxnSpMk id="14" creationId="{E6F1D54C-4317-4172-B8A5-9029490BF232}"/>
          </ac:cxnSpMkLst>
        </pc:cxnChg>
        <pc:cxnChg chg="mod">
          <ac:chgData name="Munguia, Esthela" userId="21c3929a-5ee4-4c0a-b9d6-daeba80d13c7" providerId="ADAL" clId="{66A07920-9E6E-4F52-8F74-A7EDE013B8E6}" dt="2022-01-13T03:18:11.614" v="2866"/>
          <ac:cxnSpMkLst>
            <pc:docMk/>
            <pc:sldMk cId="966650775" sldId="536"/>
            <ac:cxnSpMk id="15" creationId="{624AFEAE-847A-4E3A-95B5-292C1F60BD79}"/>
          </ac:cxnSpMkLst>
        </pc:cxnChg>
        <pc:cxnChg chg="mod">
          <ac:chgData name="Munguia, Esthela" userId="21c3929a-5ee4-4c0a-b9d6-daeba80d13c7" providerId="ADAL" clId="{66A07920-9E6E-4F52-8F74-A7EDE013B8E6}" dt="2022-01-13T03:18:11.614" v="2866"/>
          <ac:cxnSpMkLst>
            <pc:docMk/>
            <pc:sldMk cId="966650775" sldId="536"/>
            <ac:cxnSpMk id="16" creationId="{3F918B5F-9CDC-43E2-B1C0-DEC3EFDC05A8}"/>
          </ac:cxnSpMkLst>
        </pc:cxnChg>
        <pc:cxnChg chg="mod">
          <ac:chgData name="Munguia, Esthela" userId="21c3929a-5ee4-4c0a-b9d6-daeba80d13c7" providerId="ADAL" clId="{66A07920-9E6E-4F52-8F74-A7EDE013B8E6}" dt="2022-01-13T03:18:11.614" v="2866"/>
          <ac:cxnSpMkLst>
            <pc:docMk/>
            <pc:sldMk cId="966650775" sldId="536"/>
            <ac:cxnSpMk id="17" creationId="{1102710C-C0DA-4725-AD9C-CE716A6736D6}"/>
          </ac:cxnSpMkLst>
        </pc:cxnChg>
        <pc:cxnChg chg="mod">
          <ac:chgData name="Munguia, Esthela" userId="21c3929a-5ee4-4c0a-b9d6-daeba80d13c7" providerId="ADAL" clId="{66A07920-9E6E-4F52-8F74-A7EDE013B8E6}" dt="2022-01-13T03:19:06.934" v="2876"/>
          <ac:cxnSpMkLst>
            <pc:docMk/>
            <pc:sldMk cId="966650775" sldId="536"/>
            <ac:cxnSpMk id="20" creationId="{FB130DD0-5152-4CB7-AE32-4AE9550E09FA}"/>
          </ac:cxnSpMkLst>
        </pc:cxnChg>
        <pc:cxnChg chg="mod">
          <ac:chgData name="Munguia, Esthela" userId="21c3929a-5ee4-4c0a-b9d6-daeba80d13c7" providerId="ADAL" clId="{66A07920-9E6E-4F52-8F74-A7EDE013B8E6}" dt="2022-01-13T03:19:06.934" v="2876"/>
          <ac:cxnSpMkLst>
            <pc:docMk/>
            <pc:sldMk cId="966650775" sldId="536"/>
            <ac:cxnSpMk id="21" creationId="{D438D226-8CE2-4E53-A4CC-73038875E8C0}"/>
          </ac:cxnSpMkLst>
        </pc:cxnChg>
        <pc:cxnChg chg="mod">
          <ac:chgData name="Munguia, Esthela" userId="21c3929a-5ee4-4c0a-b9d6-daeba80d13c7" providerId="ADAL" clId="{66A07920-9E6E-4F52-8F74-A7EDE013B8E6}" dt="2022-01-13T03:19:06.934" v="2876"/>
          <ac:cxnSpMkLst>
            <pc:docMk/>
            <pc:sldMk cId="966650775" sldId="536"/>
            <ac:cxnSpMk id="22" creationId="{9989C9C5-A6AC-4676-91EB-9175D81FF54C}"/>
          </ac:cxnSpMkLst>
        </pc:cxnChg>
        <pc:cxnChg chg="mod">
          <ac:chgData name="Munguia, Esthela" userId="21c3929a-5ee4-4c0a-b9d6-daeba80d13c7" providerId="ADAL" clId="{66A07920-9E6E-4F52-8F74-A7EDE013B8E6}" dt="2022-01-13T03:19:06.934" v="2876"/>
          <ac:cxnSpMkLst>
            <pc:docMk/>
            <pc:sldMk cId="966650775" sldId="536"/>
            <ac:cxnSpMk id="23" creationId="{85A1A82C-6BF2-4B6C-AC23-C544A8825121}"/>
          </ac:cxnSpMkLst>
        </pc:cxnChg>
        <pc:cxnChg chg="mod">
          <ac:chgData name="Munguia, Esthela" userId="21c3929a-5ee4-4c0a-b9d6-daeba80d13c7" providerId="ADAL" clId="{66A07920-9E6E-4F52-8F74-A7EDE013B8E6}" dt="2022-01-13T03:19:06.934" v="2876"/>
          <ac:cxnSpMkLst>
            <pc:docMk/>
            <pc:sldMk cId="966650775" sldId="536"/>
            <ac:cxnSpMk id="24" creationId="{53642803-D653-4C96-84B2-D9388C716749}"/>
          </ac:cxnSpMkLst>
        </pc:cxnChg>
      </pc:sldChg>
      <pc:sldChg chg="addSp delSp modSp mod">
        <pc:chgData name="Munguia, Esthela" userId="21c3929a-5ee4-4c0a-b9d6-daeba80d13c7" providerId="ADAL" clId="{66A07920-9E6E-4F52-8F74-A7EDE013B8E6}" dt="2022-01-28T02:29:22.172" v="7845" actId="20577"/>
        <pc:sldMkLst>
          <pc:docMk/>
          <pc:sldMk cId="1358610064" sldId="537"/>
        </pc:sldMkLst>
        <pc:spChg chg="add mod">
          <ac:chgData name="Munguia, Esthela" userId="21c3929a-5ee4-4c0a-b9d6-daeba80d13c7" providerId="ADAL" clId="{66A07920-9E6E-4F52-8F74-A7EDE013B8E6}" dt="2022-01-13T04:45:10.044" v="4108" actId="20577"/>
          <ac:spMkLst>
            <pc:docMk/>
            <pc:sldMk cId="1358610064" sldId="537"/>
            <ac:spMk id="9" creationId="{9828E8A3-1860-41B5-8FB8-E1A04F28C782}"/>
          </ac:spMkLst>
        </pc:spChg>
        <pc:spChg chg="mod">
          <ac:chgData name="Munguia, Esthela" userId="21c3929a-5ee4-4c0a-b9d6-daeba80d13c7" providerId="ADAL" clId="{66A07920-9E6E-4F52-8F74-A7EDE013B8E6}" dt="2022-01-28T02:29:22.172" v="7845" actId="20577"/>
          <ac:spMkLst>
            <pc:docMk/>
            <pc:sldMk cId="1358610064" sldId="537"/>
            <ac:spMk id="13" creationId="{E052D883-D9B2-4D69-9BB8-75C9B1A4EABF}"/>
          </ac:spMkLst>
        </pc:spChg>
        <pc:spChg chg="add mod">
          <ac:chgData name="Munguia, Esthela" userId="21c3929a-5ee4-4c0a-b9d6-daeba80d13c7" providerId="ADAL" clId="{66A07920-9E6E-4F52-8F74-A7EDE013B8E6}" dt="2022-01-13T04:42:58.680" v="4013" actId="20577"/>
          <ac:spMkLst>
            <pc:docMk/>
            <pc:sldMk cId="1358610064" sldId="537"/>
            <ac:spMk id="19" creationId="{8CAC41F0-400F-4BF7-A916-3CCD87D4D56F}"/>
          </ac:spMkLst>
        </pc:spChg>
        <pc:grpChg chg="add mod">
          <ac:chgData name="Munguia, Esthela" userId="21c3929a-5ee4-4c0a-b9d6-daeba80d13c7" providerId="ADAL" clId="{66A07920-9E6E-4F52-8F74-A7EDE013B8E6}" dt="2022-01-13T04:40:27.517" v="3745" actId="1076"/>
          <ac:grpSpMkLst>
            <pc:docMk/>
            <pc:sldMk cId="1358610064" sldId="537"/>
            <ac:grpSpMk id="12" creationId="{03CC2C8E-0465-482C-82F0-5478E70993CF}"/>
          </ac:grpSpMkLst>
        </pc:grpChg>
        <pc:picChg chg="add mod">
          <ac:chgData name="Munguia, Esthela" userId="21c3929a-5ee4-4c0a-b9d6-daeba80d13c7" providerId="ADAL" clId="{66A07920-9E6E-4F52-8F74-A7EDE013B8E6}" dt="2022-01-24T17:59:10.121" v="6672" actId="1440"/>
          <ac:picMkLst>
            <pc:docMk/>
            <pc:sldMk cId="1358610064" sldId="537"/>
            <ac:picMk id="3" creationId="{23280F6D-3E82-4BCE-A5BD-34E34AC39058}"/>
          </ac:picMkLst>
        </pc:picChg>
        <pc:picChg chg="del">
          <ac:chgData name="Munguia, Esthela" userId="21c3929a-5ee4-4c0a-b9d6-daeba80d13c7" providerId="ADAL" clId="{66A07920-9E6E-4F52-8F74-A7EDE013B8E6}" dt="2022-01-13T04:32:59.634" v="3613" actId="478"/>
          <ac:picMkLst>
            <pc:docMk/>
            <pc:sldMk cId="1358610064" sldId="537"/>
            <ac:picMk id="3" creationId="{367B540D-ECCF-4C97-97A4-3EB6B7CC3826}"/>
          </ac:picMkLst>
        </pc:picChg>
        <pc:picChg chg="add del mod">
          <ac:chgData name="Munguia, Esthela" userId="21c3929a-5ee4-4c0a-b9d6-daeba80d13c7" providerId="ADAL" clId="{66A07920-9E6E-4F52-8F74-A7EDE013B8E6}" dt="2022-01-24T17:58:57.390" v="6668" actId="478"/>
          <ac:picMkLst>
            <pc:docMk/>
            <pc:sldMk cId="1358610064" sldId="537"/>
            <ac:picMk id="4" creationId="{9E1005C4-8A13-4461-988E-4887F353DA07}"/>
          </ac:picMkLst>
        </pc:picChg>
        <pc:picChg chg="add mod">
          <ac:chgData name="Munguia, Esthela" userId="21c3929a-5ee4-4c0a-b9d6-daeba80d13c7" providerId="ADAL" clId="{66A07920-9E6E-4F52-8F74-A7EDE013B8E6}" dt="2022-01-13T04:40:01.698" v="3743" actId="1076"/>
          <ac:picMkLst>
            <pc:docMk/>
            <pc:sldMk cId="1358610064" sldId="537"/>
            <ac:picMk id="11" creationId="{7C87DD21-D1C1-4364-B53F-795C9A077268}"/>
          </ac:picMkLst>
        </pc:picChg>
        <pc:cxnChg chg="mod">
          <ac:chgData name="Munguia, Esthela" userId="21c3929a-5ee4-4c0a-b9d6-daeba80d13c7" providerId="ADAL" clId="{66A07920-9E6E-4F52-8F74-A7EDE013B8E6}" dt="2022-01-13T04:40:12.141" v="3744"/>
          <ac:cxnSpMkLst>
            <pc:docMk/>
            <pc:sldMk cId="1358610064" sldId="537"/>
            <ac:cxnSpMk id="14" creationId="{0D7AEF41-8AC4-41AD-A566-CC9A0087CEF4}"/>
          </ac:cxnSpMkLst>
        </pc:cxnChg>
        <pc:cxnChg chg="mod">
          <ac:chgData name="Munguia, Esthela" userId="21c3929a-5ee4-4c0a-b9d6-daeba80d13c7" providerId="ADAL" clId="{66A07920-9E6E-4F52-8F74-A7EDE013B8E6}" dt="2022-01-13T04:40:12.141" v="3744"/>
          <ac:cxnSpMkLst>
            <pc:docMk/>
            <pc:sldMk cId="1358610064" sldId="537"/>
            <ac:cxnSpMk id="15" creationId="{BB0FEF74-C781-480B-9546-E950F734ECC1}"/>
          </ac:cxnSpMkLst>
        </pc:cxnChg>
        <pc:cxnChg chg="mod">
          <ac:chgData name="Munguia, Esthela" userId="21c3929a-5ee4-4c0a-b9d6-daeba80d13c7" providerId="ADAL" clId="{66A07920-9E6E-4F52-8F74-A7EDE013B8E6}" dt="2022-01-13T04:40:12.141" v="3744"/>
          <ac:cxnSpMkLst>
            <pc:docMk/>
            <pc:sldMk cId="1358610064" sldId="537"/>
            <ac:cxnSpMk id="16" creationId="{EE033BA4-ED92-47D9-BD3C-802F863937AD}"/>
          </ac:cxnSpMkLst>
        </pc:cxnChg>
        <pc:cxnChg chg="mod">
          <ac:chgData name="Munguia, Esthela" userId="21c3929a-5ee4-4c0a-b9d6-daeba80d13c7" providerId="ADAL" clId="{66A07920-9E6E-4F52-8F74-A7EDE013B8E6}" dt="2022-01-13T04:40:12.141" v="3744"/>
          <ac:cxnSpMkLst>
            <pc:docMk/>
            <pc:sldMk cId="1358610064" sldId="537"/>
            <ac:cxnSpMk id="17" creationId="{C751D55A-834A-4851-80C4-A0B3AD5B0CB5}"/>
          </ac:cxnSpMkLst>
        </pc:cxnChg>
        <pc:cxnChg chg="mod">
          <ac:chgData name="Munguia, Esthela" userId="21c3929a-5ee4-4c0a-b9d6-daeba80d13c7" providerId="ADAL" clId="{66A07920-9E6E-4F52-8F74-A7EDE013B8E6}" dt="2022-01-13T04:40:12.141" v="3744"/>
          <ac:cxnSpMkLst>
            <pc:docMk/>
            <pc:sldMk cId="1358610064" sldId="537"/>
            <ac:cxnSpMk id="18" creationId="{82317666-165D-49DD-BAD3-024C5088A5B7}"/>
          </ac:cxnSpMkLst>
        </pc:cxnChg>
      </pc:sldChg>
      <pc:sldChg chg="modSp mod">
        <pc:chgData name="Munguia, Esthela" userId="21c3929a-5ee4-4c0a-b9d6-daeba80d13c7" providerId="ADAL" clId="{66A07920-9E6E-4F52-8F74-A7EDE013B8E6}" dt="2022-01-23T02:39:05.069" v="4888" actId="20577"/>
        <pc:sldMkLst>
          <pc:docMk/>
          <pc:sldMk cId="4227004281" sldId="541"/>
        </pc:sldMkLst>
        <pc:spChg chg="mod">
          <ac:chgData name="Munguia, Esthela" userId="21c3929a-5ee4-4c0a-b9d6-daeba80d13c7" providerId="ADAL" clId="{66A07920-9E6E-4F52-8F74-A7EDE013B8E6}" dt="2022-01-23T02:39:05.069" v="4888" actId="20577"/>
          <ac:spMkLst>
            <pc:docMk/>
            <pc:sldMk cId="4227004281" sldId="541"/>
            <ac:spMk id="6" creationId="{0FA6997F-F9C2-4991-8313-CFF8AD4152AF}"/>
          </ac:spMkLst>
        </pc:spChg>
      </pc:sldChg>
      <pc:sldChg chg="addSp modSp mod">
        <pc:chgData name="Munguia, Esthela" userId="21c3929a-5ee4-4c0a-b9d6-daeba80d13c7" providerId="ADAL" clId="{66A07920-9E6E-4F52-8F74-A7EDE013B8E6}" dt="2022-01-27T21:04:18.333" v="6742" actId="1076"/>
        <pc:sldMkLst>
          <pc:docMk/>
          <pc:sldMk cId="1000811513" sldId="546"/>
        </pc:sldMkLst>
        <pc:spChg chg="mod">
          <ac:chgData name="Munguia, Esthela" userId="21c3929a-5ee4-4c0a-b9d6-daeba80d13c7" providerId="ADAL" clId="{66A07920-9E6E-4F52-8F74-A7EDE013B8E6}" dt="2022-01-23T02:49:34.713" v="4918" actId="1076"/>
          <ac:spMkLst>
            <pc:docMk/>
            <pc:sldMk cId="1000811513" sldId="546"/>
            <ac:spMk id="9" creationId="{05B224CB-F42C-4202-9E64-39D47FF34897}"/>
          </ac:spMkLst>
        </pc:spChg>
        <pc:spChg chg="mod">
          <ac:chgData name="Munguia, Esthela" userId="21c3929a-5ee4-4c0a-b9d6-daeba80d13c7" providerId="ADAL" clId="{66A07920-9E6E-4F52-8F74-A7EDE013B8E6}" dt="2022-01-27T21:04:18.333" v="6742" actId="1076"/>
          <ac:spMkLst>
            <pc:docMk/>
            <pc:sldMk cId="1000811513" sldId="546"/>
            <ac:spMk id="14" creationId="{B8B4893A-0B43-4DAB-AC2A-789A88B8E94F}"/>
          </ac:spMkLst>
        </pc:spChg>
        <pc:spChg chg="add mod">
          <ac:chgData name="Munguia, Esthela" userId="21c3929a-5ee4-4c0a-b9d6-daeba80d13c7" providerId="ADAL" clId="{66A07920-9E6E-4F52-8F74-A7EDE013B8E6}" dt="2022-01-27T20:59:01.956" v="6700" actId="1076"/>
          <ac:spMkLst>
            <pc:docMk/>
            <pc:sldMk cId="1000811513" sldId="546"/>
            <ac:spMk id="15" creationId="{E6EBB8D9-8E21-4930-A125-AF54740DC6D8}"/>
          </ac:spMkLst>
        </pc:spChg>
        <pc:picChg chg="mod">
          <ac:chgData name="Munguia, Esthela" userId="21c3929a-5ee4-4c0a-b9d6-daeba80d13c7" providerId="ADAL" clId="{66A07920-9E6E-4F52-8F74-A7EDE013B8E6}" dt="2022-01-23T02:49:39.484" v="4919" actId="1076"/>
          <ac:picMkLst>
            <pc:docMk/>
            <pc:sldMk cId="1000811513" sldId="546"/>
            <ac:picMk id="3" creationId="{09E7155C-63D8-495C-8D56-71D822D9A7EE}"/>
          </ac:picMkLst>
        </pc:picChg>
      </pc:sldChg>
      <pc:sldChg chg="modSp mod">
        <pc:chgData name="Munguia, Esthela" userId="21c3929a-5ee4-4c0a-b9d6-daeba80d13c7" providerId="ADAL" clId="{66A07920-9E6E-4F52-8F74-A7EDE013B8E6}" dt="2022-01-21T17:47:08.991" v="4868" actId="6549"/>
        <pc:sldMkLst>
          <pc:docMk/>
          <pc:sldMk cId="2072363672" sldId="552"/>
        </pc:sldMkLst>
        <pc:spChg chg="mod">
          <ac:chgData name="Munguia, Esthela" userId="21c3929a-5ee4-4c0a-b9d6-daeba80d13c7" providerId="ADAL" clId="{66A07920-9E6E-4F52-8F74-A7EDE013B8E6}" dt="2022-01-21T17:47:08.991" v="4868" actId="6549"/>
          <ac:spMkLst>
            <pc:docMk/>
            <pc:sldMk cId="2072363672" sldId="552"/>
            <ac:spMk id="4" creationId="{659FDDE5-7B16-427C-A09D-119F2B3D1A35}"/>
          </ac:spMkLst>
        </pc:spChg>
      </pc:sldChg>
      <pc:sldChg chg="modSp mod">
        <pc:chgData name="Munguia, Esthela" userId="21c3929a-5ee4-4c0a-b9d6-daeba80d13c7" providerId="ADAL" clId="{66A07920-9E6E-4F52-8F74-A7EDE013B8E6}" dt="2022-01-28T02:22:44.821" v="7832" actId="20577"/>
        <pc:sldMkLst>
          <pc:docMk/>
          <pc:sldMk cId="3753061860" sldId="558"/>
        </pc:sldMkLst>
        <pc:spChg chg="mod">
          <ac:chgData name="Munguia, Esthela" userId="21c3929a-5ee4-4c0a-b9d6-daeba80d13c7" providerId="ADAL" clId="{66A07920-9E6E-4F52-8F74-A7EDE013B8E6}" dt="2022-01-28T02:22:44.821" v="7832" actId="20577"/>
          <ac:spMkLst>
            <pc:docMk/>
            <pc:sldMk cId="3753061860" sldId="558"/>
            <ac:spMk id="31" creationId="{D7E3B2F5-66FA-43E6-870A-FC6AA087A4AA}"/>
          </ac:spMkLst>
        </pc:spChg>
        <pc:spChg chg="mod">
          <ac:chgData name="Munguia, Esthela" userId="21c3929a-5ee4-4c0a-b9d6-daeba80d13c7" providerId="ADAL" clId="{66A07920-9E6E-4F52-8F74-A7EDE013B8E6}" dt="2022-01-28T02:20:41.735" v="7599" actId="1076"/>
          <ac:spMkLst>
            <pc:docMk/>
            <pc:sldMk cId="3753061860" sldId="558"/>
            <ac:spMk id="34" creationId="{BFAC1B1B-6D65-4D09-80A8-C64D60FAA840}"/>
          </ac:spMkLst>
        </pc:spChg>
        <pc:picChg chg="mod">
          <ac:chgData name="Munguia, Esthela" userId="21c3929a-5ee4-4c0a-b9d6-daeba80d13c7" providerId="ADAL" clId="{66A07920-9E6E-4F52-8F74-A7EDE013B8E6}" dt="2022-01-28T02:20:34.904" v="7597" actId="14100"/>
          <ac:picMkLst>
            <pc:docMk/>
            <pc:sldMk cId="3753061860" sldId="558"/>
            <ac:picMk id="9" creationId="{35D623A0-CA8B-49A9-9287-294722C3BEF4}"/>
          </ac:picMkLst>
        </pc:picChg>
        <pc:picChg chg="mod">
          <ac:chgData name="Munguia, Esthela" userId="21c3929a-5ee4-4c0a-b9d6-daeba80d13c7" providerId="ADAL" clId="{66A07920-9E6E-4F52-8F74-A7EDE013B8E6}" dt="2022-01-28T02:20:39.143" v="7598" actId="1076"/>
          <ac:picMkLst>
            <pc:docMk/>
            <pc:sldMk cId="3753061860" sldId="558"/>
            <ac:picMk id="33" creationId="{12DB5051-23BA-4CB0-84E7-74DA43FED691}"/>
          </ac:picMkLst>
        </pc:picChg>
      </pc:sldChg>
      <pc:sldChg chg="addSp modSp del">
        <pc:chgData name="Munguia, Esthela" userId="21c3929a-5ee4-4c0a-b9d6-daeba80d13c7" providerId="ADAL" clId="{66A07920-9E6E-4F52-8F74-A7EDE013B8E6}" dt="2022-01-28T03:11:16.823" v="8501" actId="2696"/>
        <pc:sldMkLst>
          <pc:docMk/>
          <pc:sldMk cId="3221794499" sldId="559"/>
        </pc:sldMkLst>
        <pc:spChg chg="add mod">
          <ac:chgData name="Munguia, Esthela" userId="21c3929a-5ee4-4c0a-b9d6-daeba80d13c7" providerId="ADAL" clId="{66A07920-9E6E-4F52-8F74-A7EDE013B8E6}" dt="2022-01-24T17:28:16.606" v="5648"/>
          <ac:spMkLst>
            <pc:docMk/>
            <pc:sldMk cId="3221794499" sldId="559"/>
            <ac:spMk id="3" creationId="{4A502254-BBF1-45D0-B24C-6586C74044BC}"/>
          </ac:spMkLst>
        </pc:spChg>
      </pc:sldChg>
      <pc:sldChg chg="addSp modSp mod ord">
        <pc:chgData name="Munguia, Esthela" userId="21c3929a-5ee4-4c0a-b9d6-daeba80d13c7" providerId="ADAL" clId="{66A07920-9E6E-4F52-8F74-A7EDE013B8E6}" dt="2022-01-28T03:45:26.470" v="10632" actId="6549"/>
        <pc:sldMkLst>
          <pc:docMk/>
          <pc:sldMk cId="927085495" sldId="560"/>
        </pc:sldMkLst>
        <pc:spChg chg="add mod">
          <ac:chgData name="Munguia, Esthela" userId="21c3929a-5ee4-4c0a-b9d6-daeba80d13c7" providerId="ADAL" clId="{66A07920-9E6E-4F52-8F74-A7EDE013B8E6}" dt="2022-01-28T03:44:47.575" v="10620" actId="20577"/>
          <ac:spMkLst>
            <pc:docMk/>
            <pc:sldMk cId="927085495" sldId="560"/>
            <ac:spMk id="3" creationId="{DB79690C-76D3-4E0B-ACB2-E5D1A1B7FB9E}"/>
          </ac:spMkLst>
        </pc:spChg>
        <pc:spChg chg="mod">
          <ac:chgData name="Munguia, Esthela" userId="21c3929a-5ee4-4c0a-b9d6-daeba80d13c7" providerId="ADAL" clId="{66A07920-9E6E-4F52-8F74-A7EDE013B8E6}" dt="2022-01-28T03:45:26.470" v="10632" actId="6549"/>
          <ac:spMkLst>
            <pc:docMk/>
            <pc:sldMk cId="927085495" sldId="560"/>
            <ac:spMk id="5" creationId="{98A2358C-CB32-4882-A11B-634A82482C49}"/>
          </ac:spMkLst>
        </pc:spChg>
      </pc:sldChg>
      <pc:sldChg chg="modSp mod">
        <pc:chgData name="Munguia, Esthela" userId="21c3929a-5ee4-4c0a-b9d6-daeba80d13c7" providerId="ADAL" clId="{66A07920-9E6E-4F52-8F74-A7EDE013B8E6}" dt="2022-01-28T03:14:33.938" v="8659" actId="20577"/>
        <pc:sldMkLst>
          <pc:docMk/>
          <pc:sldMk cId="2983983932" sldId="562"/>
        </pc:sldMkLst>
        <pc:spChg chg="mod">
          <ac:chgData name="Munguia, Esthela" userId="21c3929a-5ee4-4c0a-b9d6-daeba80d13c7" providerId="ADAL" clId="{66A07920-9E6E-4F52-8F74-A7EDE013B8E6}" dt="2022-01-28T03:14:33.938" v="8659" actId="20577"/>
          <ac:spMkLst>
            <pc:docMk/>
            <pc:sldMk cId="2983983932" sldId="562"/>
            <ac:spMk id="4" creationId="{659FDDE5-7B16-427C-A09D-119F2B3D1A35}"/>
          </ac:spMkLst>
        </pc:spChg>
      </pc:sldChg>
      <pc:sldChg chg="addSp delSp modSp new mod">
        <pc:chgData name="Munguia, Esthela" userId="21c3929a-5ee4-4c0a-b9d6-daeba80d13c7" providerId="ADAL" clId="{66A07920-9E6E-4F52-8F74-A7EDE013B8E6}" dt="2022-01-13T03:36:41.801" v="3318" actId="1076"/>
        <pc:sldMkLst>
          <pc:docMk/>
          <pc:sldMk cId="493242364" sldId="563"/>
        </pc:sldMkLst>
        <pc:spChg chg="del">
          <ac:chgData name="Munguia, Esthela" userId="21c3929a-5ee4-4c0a-b9d6-daeba80d13c7" providerId="ADAL" clId="{66A07920-9E6E-4F52-8F74-A7EDE013B8E6}" dt="2022-01-13T03:29:44.220" v="2954" actId="478"/>
          <ac:spMkLst>
            <pc:docMk/>
            <pc:sldMk cId="493242364" sldId="563"/>
            <ac:spMk id="2" creationId="{E3030409-60C0-479C-A98C-96B5B1FC92D9}"/>
          </ac:spMkLst>
        </pc:spChg>
        <pc:spChg chg="del">
          <ac:chgData name="Munguia, Esthela" userId="21c3929a-5ee4-4c0a-b9d6-daeba80d13c7" providerId="ADAL" clId="{66A07920-9E6E-4F52-8F74-A7EDE013B8E6}" dt="2022-01-13T03:29:46.500" v="2955" actId="478"/>
          <ac:spMkLst>
            <pc:docMk/>
            <pc:sldMk cId="493242364" sldId="563"/>
            <ac:spMk id="3" creationId="{69CB441D-699E-41D0-9CC1-D2012B885A27}"/>
          </ac:spMkLst>
        </pc:spChg>
        <pc:spChg chg="del">
          <ac:chgData name="Munguia, Esthela" userId="21c3929a-5ee4-4c0a-b9d6-daeba80d13c7" providerId="ADAL" clId="{66A07920-9E6E-4F52-8F74-A7EDE013B8E6}" dt="2022-01-13T03:29:42.275" v="2953" actId="478"/>
          <ac:spMkLst>
            <pc:docMk/>
            <pc:sldMk cId="493242364" sldId="563"/>
            <ac:spMk id="4" creationId="{EE871A29-66CC-4427-BD3A-6E86A0D83557}"/>
          </ac:spMkLst>
        </pc:spChg>
        <pc:spChg chg="add mod">
          <ac:chgData name="Munguia, Esthela" userId="21c3929a-5ee4-4c0a-b9d6-daeba80d13c7" providerId="ADAL" clId="{66A07920-9E6E-4F52-8F74-A7EDE013B8E6}" dt="2022-01-13T03:29:52.581" v="2956"/>
          <ac:spMkLst>
            <pc:docMk/>
            <pc:sldMk cId="493242364" sldId="563"/>
            <ac:spMk id="5" creationId="{6C8AE3B3-EA81-42FE-A401-E04AEC4007F1}"/>
          </ac:spMkLst>
        </pc:spChg>
        <pc:spChg chg="add mod">
          <ac:chgData name="Munguia, Esthela" userId="21c3929a-5ee4-4c0a-b9d6-daeba80d13c7" providerId="ADAL" clId="{66A07920-9E6E-4F52-8F74-A7EDE013B8E6}" dt="2022-01-13T03:36:07.622" v="3315" actId="20577"/>
          <ac:spMkLst>
            <pc:docMk/>
            <pc:sldMk cId="493242364" sldId="563"/>
            <ac:spMk id="7" creationId="{D101FE9B-1510-4F9A-BC34-AEE7718BE4B0}"/>
          </ac:spMkLst>
        </pc:spChg>
        <pc:spChg chg="mod">
          <ac:chgData name="Munguia, Esthela" userId="21c3929a-5ee4-4c0a-b9d6-daeba80d13c7" providerId="ADAL" clId="{66A07920-9E6E-4F52-8F74-A7EDE013B8E6}" dt="2022-01-13T03:36:21.970" v="3316"/>
          <ac:spMkLst>
            <pc:docMk/>
            <pc:sldMk cId="493242364" sldId="563"/>
            <ac:spMk id="16" creationId="{181BA0AD-A317-416C-9722-43A6232C858C}"/>
          </ac:spMkLst>
        </pc:spChg>
        <pc:grpChg chg="add mod">
          <ac:chgData name="Munguia, Esthela" userId="21c3929a-5ee4-4c0a-b9d6-daeba80d13c7" providerId="ADAL" clId="{66A07920-9E6E-4F52-8F74-A7EDE013B8E6}" dt="2022-01-13T03:36:41.801" v="3318" actId="1076"/>
          <ac:grpSpMkLst>
            <pc:docMk/>
            <pc:sldMk cId="493242364" sldId="563"/>
            <ac:grpSpMk id="10" creationId="{550C5BDA-155D-4E8D-8A90-5EF19781A801}"/>
          </ac:grpSpMkLst>
        </pc:grpChg>
        <pc:picChg chg="add mod">
          <ac:chgData name="Munguia, Esthela" userId="21c3929a-5ee4-4c0a-b9d6-daeba80d13c7" providerId="ADAL" clId="{66A07920-9E6E-4F52-8F74-A7EDE013B8E6}" dt="2022-01-13T03:36:25.810" v="3317" actId="1076"/>
          <ac:picMkLst>
            <pc:docMk/>
            <pc:sldMk cId="493242364" sldId="563"/>
            <ac:picMk id="9" creationId="{49733639-A640-4FA0-8298-23D6B59FDE8B}"/>
          </ac:picMkLst>
        </pc:picChg>
        <pc:cxnChg chg="mod">
          <ac:chgData name="Munguia, Esthela" userId="21c3929a-5ee4-4c0a-b9d6-daeba80d13c7" providerId="ADAL" clId="{66A07920-9E6E-4F52-8F74-A7EDE013B8E6}" dt="2022-01-13T03:36:21.970" v="3316"/>
          <ac:cxnSpMkLst>
            <pc:docMk/>
            <pc:sldMk cId="493242364" sldId="563"/>
            <ac:cxnSpMk id="11" creationId="{C941DBDA-348E-473D-9422-AEBE71D152F4}"/>
          </ac:cxnSpMkLst>
        </pc:cxnChg>
        <pc:cxnChg chg="mod">
          <ac:chgData name="Munguia, Esthela" userId="21c3929a-5ee4-4c0a-b9d6-daeba80d13c7" providerId="ADAL" clId="{66A07920-9E6E-4F52-8F74-A7EDE013B8E6}" dt="2022-01-13T03:36:21.970" v="3316"/>
          <ac:cxnSpMkLst>
            <pc:docMk/>
            <pc:sldMk cId="493242364" sldId="563"/>
            <ac:cxnSpMk id="12" creationId="{CA9D649B-DE21-4C3B-B107-E7A98C500413}"/>
          </ac:cxnSpMkLst>
        </pc:cxnChg>
        <pc:cxnChg chg="mod">
          <ac:chgData name="Munguia, Esthela" userId="21c3929a-5ee4-4c0a-b9d6-daeba80d13c7" providerId="ADAL" clId="{66A07920-9E6E-4F52-8F74-A7EDE013B8E6}" dt="2022-01-13T03:36:21.970" v="3316"/>
          <ac:cxnSpMkLst>
            <pc:docMk/>
            <pc:sldMk cId="493242364" sldId="563"/>
            <ac:cxnSpMk id="13" creationId="{A443F389-73F6-46A5-A398-E4AAE51D7F39}"/>
          </ac:cxnSpMkLst>
        </pc:cxnChg>
        <pc:cxnChg chg="mod">
          <ac:chgData name="Munguia, Esthela" userId="21c3929a-5ee4-4c0a-b9d6-daeba80d13c7" providerId="ADAL" clId="{66A07920-9E6E-4F52-8F74-A7EDE013B8E6}" dt="2022-01-13T03:36:21.970" v="3316"/>
          <ac:cxnSpMkLst>
            <pc:docMk/>
            <pc:sldMk cId="493242364" sldId="563"/>
            <ac:cxnSpMk id="14" creationId="{577542C6-F4FA-4477-BCA3-6DBC0701A8CF}"/>
          </ac:cxnSpMkLst>
        </pc:cxnChg>
        <pc:cxnChg chg="mod">
          <ac:chgData name="Munguia, Esthela" userId="21c3929a-5ee4-4c0a-b9d6-daeba80d13c7" providerId="ADAL" clId="{66A07920-9E6E-4F52-8F74-A7EDE013B8E6}" dt="2022-01-13T03:36:21.970" v="3316"/>
          <ac:cxnSpMkLst>
            <pc:docMk/>
            <pc:sldMk cId="493242364" sldId="563"/>
            <ac:cxnSpMk id="15" creationId="{98F33385-A9B3-4FF9-97FA-E524B2B7037D}"/>
          </ac:cxnSpMkLst>
        </pc:cxnChg>
      </pc:sldChg>
      <pc:sldChg chg="addSp delSp modSp new mod">
        <pc:chgData name="Munguia, Esthela" userId="21c3929a-5ee4-4c0a-b9d6-daeba80d13c7" providerId="ADAL" clId="{66A07920-9E6E-4F52-8F74-A7EDE013B8E6}" dt="2022-01-28T02:27:33.550" v="7838" actId="6549"/>
        <pc:sldMkLst>
          <pc:docMk/>
          <pc:sldMk cId="322199907" sldId="564"/>
        </pc:sldMkLst>
        <pc:spChg chg="del">
          <ac:chgData name="Munguia, Esthela" userId="21c3929a-5ee4-4c0a-b9d6-daeba80d13c7" providerId="ADAL" clId="{66A07920-9E6E-4F52-8F74-A7EDE013B8E6}" dt="2022-01-13T03:37:38.489" v="3321" actId="478"/>
          <ac:spMkLst>
            <pc:docMk/>
            <pc:sldMk cId="322199907" sldId="564"/>
            <ac:spMk id="2" creationId="{BA2F11FA-3455-452C-B668-69C216A2745D}"/>
          </ac:spMkLst>
        </pc:spChg>
        <pc:spChg chg="del">
          <ac:chgData name="Munguia, Esthela" userId="21c3929a-5ee4-4c0a-b9d6-daeba80d13c7" providerId="ADAL" clId="{66A07920-9E6E-4F52-8F74-A7EDE013B8E6}" dt="2022-01-13T03:37:40.782" v="3322" actId="478"/>
          <ac:spMkLst>
            <pc:docMk/>
            <pc:sldMk cId="322199907" sldId="564"/>
            <ac:spMk id="3" creationId="{A6197DD1-C74E-4F33-A820-F74C089967FE}"/>
          </ac:spMkLst>
        </pc:spChg>
        <pc:spChg chg="del">
          <ac:chgData name="Munguia, Esthela" userId="21c3929a-5ee4-4c0a-b9d6-daeba80d13c7" providerId="ADAL" clId="{66A07920-9E6E-4F52-8F74-A7EDE013B8E6}" dt="2022-01-13T03:37:35.943" v="3320" actId="478"/>
          <ac:spMkLst>
            <pc:docMk/>
            <pc:sldMk cId="322199907" sldId="564"/>
            <ac:spMk id="4" creationId="{F40FD1C8-BEC7-4C2F-9921-AAD1A4A91272}"/>
          </ac:spMkLst>
        </pc:spChg>
        <pc:spChg chg="add mod">
          <ac:chgData name="Munguia, Esthela" userId="21c3929a-5ee4-4c0a-b9d6-daeba80d13c7" providerId="ADAL" clId="{66A07920-9E6E-4F52-8F74-A7EDE013B8E6}" dt="2022-01-13T03:37:47.484" v="3323"/>
          <ac:spMkLst>
            <pc:docMk/>
            <pc:sldMk cId="322199907" sldId="564"/>
            <ac:spMk id="5" creationId="{0AC2DC47-605C-4788-9088-EBE391FCB82B}"/>
          </ac:spMkLst>
        </pc:spChg>
        <pc:spChg chg="add mod">
          <ac:chgData name="Munguia, Esthela" userId="21c3929a-5ee4-4c0a-b9d6-daeba80d13c7" providerId="ADAL" clId="{66A07920-9E6E-4F52-8F74-A7EDE013B8E6}" dt="2022-01-13T03:47:45.441" v="3595" actId="20577"/>
          <ac:spMkLst>
            <pc:docMk/>
            <pc:sldMk cId="322199907" sldId="564"/>
            <ac:spMk id="8" creationId="{3ACD6D94-3793-4B1D-BF33-EBE94E437B55}"/>
          </ac:spMkLst>
        </pc:spChg>
        <pc:spChg chg="mod">
          <ac:chgData name="Munguia, Esthela" userId="21c3929a-5ee4-4c0a-b9d6-daeba80d13c7" providerId="ADAL" clId="{66A07920-9E6E-4F52-8F74-A7EDE013B8E6}" dt="2022-01-13T03:47:51.483" v="3596" actId="20577"/>
          <ac:spMkLst>
            <pc:docMk/>
            <pc:sldMk cId="322199907" sldId="564"/>
            <ac:spMk id="15" creationId="{9C5C7FE7-E062-47AC-ACB8-BBAB2C66EEF9}"/>
          </ac:spMkLst>
        </pc:spChg>
        <pc:spChg chg="mod">
          <ac:chgData name="Munguia, Esthela" userId="21c3929a-5ee4-4c0a-b9d6-daeba80d13c7" providerId="ADAL" clId="{66A07920-9E6E-4F52-8F74-A7EDE013B8E6}" dt="2022-01-28T02:27:33.550" v="7838" actId="6549"/>
          <ac:spMkLst>
            <pc:docMk/>
            <pc:sldMk cId="322199907" sldId="564"/>
            <ac:spMk id="20" creationId="{D8FF0503-5D48-4F43-A612-205577D7AE61}"/>
          </ac:spMkLst>
        </pc:spChg>
        <pc:spChg chg="mod">
          <ac:chgData name="Munguia, Esthela" userId="21c3929a-5ee4-4c0a-b9d6-daeba80d13c7" providerId="ADAL" clId="{66A07920-9E6E-4F52-8F74-A7EDE013B8E6}" dt="2022-01-13T03:44:20.945" v="3336"/>
          <ac:spMkLst>
            <pc:docMk/>
            <pc:sldMk cId="322199907" sldId="564"/>
            <ac:spMk id="22" creationId="{7A5B0150-F231-4324-B9CE-FE12DCD57CFE}"/>
          </ac:spMkLst>
        </pc:spChg>
        <pc:spChg chg="mod">
          <ac:chgData name="Munguia, Esthela" userId="21c3929a-5ee4-4c0a-b9d6-daeba80d13c7" providerId="ADAL" clId="{66A07920-9E6E-4F52-8F74-A7EDE013B8E6}" dt="2022-01-13T03:47:56.371" v="3597" actId="20577"/>
          <ac:spMkLst>
            <pc:docMk/>
            <pc:sldMk cId="322199907" sldId="564"/>
            <ac:spMk id="29" creationId="{4D178FFA-FA14-41A5-BB3B-5FC3D5855086}"/>
          </ac:spMkLst>
        </pc:spChg>
        <pc:spChg chg="mod">
          <ac:chgData name="Munguia, Esthela" userId="21c3929a-5ee4-4c0a-b9d6-daeba80d13c7" providerId="ADAL" clId="{66A07920-9E6E-4F52-8F74-A7EDE013B8E6}" dt="2022-01-13T03:48:35.718" v="3604" actId="20577"/>
          <ac:spMkLst>
            <pc:docMk/>
            <pc:sldMk cId="322199907" sldId="564"/>
            <ac:spMk id="31" creationId="{A7D2FA07-2E2D-4AA9-9F61-D576CD40B5D2}"/>
          </ac:spMkLst>
        </pc:spChg>
        <pc:spChg chg="mod">
          <ac:chgData name="Munguia, Esthela" userId="21c3929a-5ee4-4c0a-b9d6-daeba80d13c7" providerId="ADAL" clId="{66A07920-9E6E-4F52-8F74-A7EDE013B8E6}" dt="2022-01-13T03:48:58.787" v="3611" actId="20577"/>
          <ac:spMkLst>
            <pc:docMk/>
            <pc:sldMk cId="322199907" sldId="564"/>
            <ac:spMk id="38" creationId="{B2A36CAD-F7A0-4025-A84C-56112F0EF9A9}"/>
          </ac:spMkLst>
        </pc:spChg>
        <pc:grpChg chg="add del mod">
          <ac:chgData name="Munguia, Esthela" userId="21c3929a-5ee4-4c0a-b9d6-daeba80d13c7" providerId="ADAL" clId="{66A07920-9E6E-4F52-8F74-A7EDE013B8E6}" dt="2022-01-13T03:48:18.826" v="3598" actId="478"/>
          <ac:grpSpMkLst>
            <pc:docMk/>
            <pc:sldMk cId="322199907" sldId="564"/>
            <ac:grpSpMk id="9" creationId="{1F70CC50-1E94-49D5-878B-C87D4337FA97}"/>
          </ac:grpSpMkLst>
        </pc:grpChg>
        <pc:grpChg chg="add del mod">
          <ac:chgData name="Munguia, Esthela" userId="21c3929a-5ee4-4c0a-b9d6-daeba80d13c7" providerId="ADAL" clId="{66A07920-9E6E-4F52-8F74-A7EDE013B8E6}" dt="2022-01-13T03:44:28.904" v="3338" actId="478"/>
          <ac:grpSpMkLst>
            <pc:docMk/>
            <pc:sldMk cId="322199907" sldId="564"/>
            <ac:grpSpMk id="16" creationId="{A70C1780-FBA5-431F-A021-A19BB2FBA0B1}"/>
          </ac:grpSpMkLst>
        </pc:grpChg>
        <pc:grpChg chg="add del mod">
          <ac:chgData name="Munguia, Esthela" userId="21c3929a-5ee4-4c0a-b9d6-daeba80d13c7" providerId="ADAL" clId="{66A07920-9E6E-4F52-8F74-A7EDE013B8E6}" dt="2022-01-13T03:48:44.546" v="3605" actId="478"/>
          <ac:grpSpMkLst>
            <pc:docMk/>
            <pc:sldMk cId="322199907" sldId="564"/>
            <ac:grpSpMk id="23" creationId="{D9142752-168A-4765-97E3-57590B0DEBC2}"/>
          </ac:grpSpMkLst>
        </pc:grpChg>
        <pc:grpChg chg="add mod">
          <ac:chgData name="Munguia, Esthela" userId="21c3929a-5ee4-4c0a-b9d6-daeba80d13c7" providerId="ADAL" clId="{66A07920-9E6E-4F52-8F74-A7EDE013B8E6}" dt="2022-01-13T03:48:33.320" v="3602" actId="1076"/>
          <ac:grpSpMkLst>
            <pc:docMk/>
            <pc:sldMk cId="322199907" sldId="564"/>
            <ac:grpSpMk id="30" creationId="{3D1EB1B3-4CE1-439E-B2E1-3AC50DAFFC81}"/>
          </ac:grpSpMkLst>
        </pc:grpChg>
        <pc:grpChg chg="add mod">
          <ac:chgData name="Munguia, Esthela" userId="21c3929a-5ee4-4c0a-b9d6-daeba80d13c7" providerId="ADAL" clId="{66A07920-9E6E-4F52-8F74-A7EDE013B8E6}" dt="2022-01-13T03:49:05.470" v="3612" actId="1076"/>
          <ac:grpSpMkLst>
            <pc:docMk/>
            <pc:sldMk cId="322199907" sldId="564"/>
            <ac:grpSpMk id="37" creationId="{AAF6830D-DBF6-420B-8309-D57084CE0869}"/>
          </ac:grpSpMkLst>
        </pc:grpChg>
        <pc:picChg chg="add mod">
          <ac:chgData name="Munguia, Esthela" userId="21c3929a-5ee4-4c0a-b9d6-daeba80d13c7" providerId="ADAL" clId="{66A07920-9E6E-4F52-8F74-A7EDE013B8E6}" dt="2022-01-13T03:48:48.792" v="3608" actId="1076"/>
          <ac:picMkLst>
            <pc:docMk/>
            <pc:sldMk cId="322199907" sldId="564"/>
            <ac:picMk id="7" creationId="{94051587-8DA7-4B22-83A7-7380146470F5}"/>
          </ac:picMkLst>
        </pc:picChg>
        <pc:cxnChg chg="mod">
          <ac:chgData name="Munguia, Esthela" userId="21c3929a-5ee4-4c0a-b9d6-daeba80d13c7" providerId="ADAL" clId="{66A07920-9E6E-4F52-8F74-A7EDE013B8E6}" dt="2022-01-13T03:44:13.581" v="3334"/>
          <ac:cxnSpMkLst>
            <pc:docMk/>
            <pc:sldMk cId="322199907" sldId="564"/>
            <ac:cxnSpMk id="10" creationId="{A2C7F238-F517-4A37-AFE9-BCA836D77868}"/>
          </ac:cxnSpMkLst>
        </pc:cxnChg>
        <pc:cxnChg chg="mod">
          <ac:chgData name="Munguia, Esthela" userId="21c3929a-5ee4-4c0a-b9d6-daeba80d13c7" providerId="ADAL" clId="{66A07920-9E6E-4F52-8F74-A7EDE013B8E6}" dt="2022-01-13T03:44:13.581" v="3334"/>
          <ac:cxnSpMkLst>
            <pc:docMk/>
            <pc:sldMk cId="322199907" sldId="564"/>
            <ac:cxnSpMk id="11" creationId="{59DB0E71-526F-4E54-ADE5-D68BCA68E94D}"/>
          </ac:cxnSpMkLst>
        </pc:cxnChg>
        <pc:cxnChg chg="mod">
          <ac:chgData name="Munguia, Esthela" userId="21c3929a-5ee4-4c0a-b9d6-daeba80d13c7" providerId="ADAL" clId="{66A07920-9E6E-4F52-8F74-A7EDE013B8E6}" dt="2022-01-13T03:44:13.581" v="3334"/>
          <ac:cxnSpMkLst>
            <pc:docMk/>
            <pc:sldMk cId="322199907" sldId="564"/>
            <ac:cxnSpMk id="12" creationId="{AE33B04D-3C6F-49ED-B51C-67D34E6023B9}"/>
          </ac:cxnSpMkLst>
        </pc:cxnChg>
        <pc:cxnChg chg="mod">
          <ac:chgData name="Munguia, Esthela" userId="21c3929a-5ee4-4c0a-b9d6-daeba80d13c7" providerId="ADAL" clId="{66A07920-9E6E-4F52-8F74-A7EDE013B8E6}" dt="2022-01-13T03:44:13.581" v="3334"/>
          <ac:cxnSpMkLst>
            <pc:docMk/>
            <pc:sldMk cId="322199907" sldId="564"/>
            <ac:cxnSpMk id="13" creationId="{BCB731A2-202F-449D-962C-60D844208918}"/>
          </ac:cxnSpMkLst>
        </pc:cxnChg>
        <pc:cxnChg chg="mod">
          <ac:chgData name="Munguia, Esthela" userId="21c3929a-5ee4-4c0a-b9d6-daeba80d13c7" providerId="ADAL" clId="{66A07920-9E6E-4F52-8F74-A7EDE013B8E6}" dt="2022-01-13T03:44:13.581" v="3334"/>
          <ac:cxnSpMkLst>
            <pc:docMk/>
            <pc:sldMk cId="322199907" sldId="564"/>
            <ac:cxnSpMk id="14" creationId="{7F71B59F-FA4B-4FC2-AC4E-DE5C34C906B4}"/>
          </ac:cxnSpMkLst>
        </pc:cxnChg>
        <pc:cxnChg chg="mod">
          <ac:chgData name="Munguia, Esthela" userId="21c3929a-5ee4-4c0a-b9d6-daeba80d13c7" providerId="ADAL" clId="{66A07920-9E6E-4F52-8F74-A7EDE013B8E6}" dt="2022-01-13T03:44:20.945" v="3336"/>
          <ac:cxnSpMkLst>
            <pc:docMk/>
            <pc:sldMk cId="322199907" sldId="564"/>
            <ac:cxnSpMk id="17" creationId="{4A5EBFEC-5ADF-4E14-9571-83FC2CF37517}"/>
          </ac:cxnSpMkLst>
        </pc:cxnChg>
        <pc:cxnChg chg="mod">
          <ac:chgData name="Munguia, Esthela" userId="21c3929a-5ee4-4c0a-b9d6-daeba80d13c7" providerId="ADAL" clId="{66A07920-9E6E-4F52-8F74-A7EDE013B8E6}" dt="2022-01-13T03:44:20.945" v="3336"/>
          <ac:cxnSpMkLst>
            <pc:docMk/>
            <pc:sldMk cId="322199907" sldId="564"/>
            <ac:cxnSpMk id="18" creationId="{C300247F-AF4B-4352-BBC1-A0ACE18F048C}"/>
          </ac:cxnSpMkLst>
        </pc:cxnChg>
        <pc:cxnChg chg="mod">
          <ac:chgData name="Munguia, Esthela" userId="21c3929a-5ee4-4c0a-b9d6-daeba80d13c7" providerId="ADAL" clId="{66A07920-9E6E-4F52-8F74-A7EDE013B8E6}" dt="2022-01-13T03:44:20.945" v="3336"/>
          <ac:cxnSpMkLst>
            <pc:docMk/>
            <pc:sldMk cId="322199907" sldId="564"/>
            <ac:cxnSpMk id="19" creationId="{C5D9514A-4DCF-4B44-BC84-F86072FA5E5A}"/>
          </ac:cxnSpMkLst>
        </pc:cxnChg>
        <pc:cxnChg chg="mod">
          <ac:chgData name="Munguia, Esthela" userId="21c3929a-5ee4-4c0a-b9d6-daeba80d13c7" providerId="ADAL" clId="{66A07920-9E6E-4F52-8F74-A7EDE013B8E6}" dt="2022-01-13T03:44:20.945" v="3336"/>
          <ac:cxnSpMkLst>
            <pc:docMk/>
            <pc:sldMk cId="322199907" sldId="564"/>
            <ac:cxnSpMk id="20" creationId="{BA891991-0FCC-4FD5-AC45-ABC569CDD2D2}"/>
          </ac:cxnSpMkLst>
        </pc:cxnChg>
        <pc:cxnChg chg="mod">
          <ac:chgData name="Munguia, Esthela" userId="21c3929a-5ee4-4c0a-b9d6-daeba80d13c7" providerId="ADAL" clId="{66A07920-9E6E-4F52-8F74-A7EDE013B8E6}" dt="2022-01-13T03:44:20.945" v="3336"/>
          <ac:cxnSpMkLst>
            <pc:docMk/>
            <pc:sldMk cId="322199907" sldId="564"/>
            <ac:cxnSpMk id="21" creationId="{FA7FE281-C079-4930-822C-407499DEC528}"/>
          </ac:cxnSpMkLst>
        </pc:cxnChg>
        <pc:cxnChg chg="mod">
          <ac:chgData name="Munguia, Esthela" userId="21c3929a-5ee4-4c0a-b9d6-daeba80d13c7" providerId="ADAL" clId="{66A07920-9E6E-4F52-8F74-A7EDE013B8E6}" dt="2022-01-13T03:46:05.588" v="3536"/>
          <ac:cxnSpMkLst>
            <pc:docMk/>
            <pc:sldMk cId="322199907" sldId="564"/>
            <ac:cxnSpMk id="24" creationId="{6CC30370-A72F-461B-9297-97C8D13160AA}"/>
          </ac:cxnSpMkLst>
        </pc:cxnChg>
        <pc:cxnChg chg="mod">
          <ac:chgData name="Munguia, Esthela" userId="21c3929a-5ee4-4c0a-b9d6-daeba80d13c7" providerId="ADAL" clId="{66A07920-9E6E-4F52-8F74-A7EDE013B8E6}" dt="2022-01-13T03:46:05.588" v="3536"/>
          <ac:cxnSpMkLst>
            <pc:docMk/>
            <pc:sldMk cId="322199907" sldId="564"/>
            <ac:cxnSpMk id="25" creationId="{AB747D9A-5815-4143-94B4-CA3D1CDE223B}"/>
          </ac:cxnSpMkLst>
        </pc:cxnChg>
        <pc:cxnChg chg="mod">
          <ac:chgData name="Munguia, Esthela" userId="21c3929a-5ee4-4c0a-b9d6-daeba80d13c7" providerId="ADAL" clId="{66A07920-9E6E-4F52-8F74-A7EDE013B8E6}" dt="2022-01-13T03:46:05.588" v="3536"/>
          <ac:cxnSpMkLst>
            <pc:docMk/>
            <pc:sldMk cId="322199907" sldId="564"/>
            <ac:cxnSpMk id="26" creationId="{F16EBBA8-6E79-443F-B49F-8DC10F07D446}"/>
          </ac:cxnSpMkLst>
        </pc:cxnChg>
        <pc:cxnChg chg="mod">
          <ac:chgData name="Munguia, Esthela" userId="21c3929a-5ee4-4c0a-b9d6-daeba80d13c7" providerId="ADAL" clId="{66A07920-9E6E-4F52-8F74-A7EDE013B8E6}" dt="2022-01-13T03:46:05.588" v="3536"/>
          <ac:cxnSpMkLst>
            <pc:docMk/>
            <pc:sldMk cId="322199907" sldId="564"/>
            <ac:cxnSpMk id="27" creationId="{B60B63B1-8678-407F-A63D-C1900D2EC4E9}"/>
          </ac:cxnSpMkLst>
        </pc:cxnChg>
        <pc:cxnChg chg="mod">
          <ac:chgData name="Munguia, Esthela" userId="21c3929a-5ee4-4c0a-b9d6-daeba80d13c7" providerId="ADAL" clId="{66A07920-9E6E-4F52-8F74-A7EDE013B8E6}" dt="2022-01-13T03:46:05.588" v="3536"/>
          <ac:cxnSpMkLst>
            <pc:docMk/>
            <pc:sldMk cId="322199907" sldId="564"/>
            <ac:cxnSpMk id="28" creationId="{F58CDC5F-8C43-4865-B115-6384CC764639}"/>
          </ac:cxnSpMkLst>
        </pc:cxnChg>
        <pc:cxnChg chg="mod">
          <ac:chgData name="Munguia, Esthela" userId="21c3929a-5ee4-4c0a-b9d6-daeba80d13c7" providerId="ADAL" clId="{66A07920-9E6E-4F52-8F74-A7EDE013B8E6}" dt="2022-01-13T03:48:19.166" v="3599"/>
          <ac:cxnSpMkLst>
            <pc:docMk/>
            <pc:sldMk cId="322199907" sldId="564"/>
            <ac:cxnSpMk id="32" creationId="{ED062DE1-2DC3-4AED-A9B9-4D78C55CF6B3}"/>
          </ac:cxnSpMkLst>
        </pc:cxnChg>
        <pc:cxnChg chg="mod">
          <ac:chgData name="Munguia, Esthela" userId="21c3929a-5ee4-4c0a-b9d6-daeba80d13c7" providerId="ADAL" clId="{66A07920-9E6E-4F52-8F74-A7EDE013B8E6}" dt="2022-01-13T03:48:19.166" v="3599"/>
          <ac:cxnSpMkLst>
            <pc:docMk/>
            <pc:sldMk cId="322199907" sldId="564"/>
            <ac:cxnSpMk id="33" creationId="{74CAA08D-027E-4C85-BC23-7AB892DD0DC1}"/>
          </ac:cxnSpMkLst>
        </pc:cxnChg>
        <pc:cxnChg chg="mod">
          <ac:chgData name="Munguia, Esthela" userId="21c3929a-5ee4-4c0a-b9d6-daeba80d13c7" providerId="ADAL" clId="{66A07920-9E6E-4F52-8F74-A7EDE013B8E6}" dt="2022-01-13T03:48:19.166" v="3599"/>
          <ac:cxnSpMkLst>
            <pc:docMk/>
            <pc:sldMk cId="322199907" sldId="564"/>
            <ac:cxnSpMk id="34" creationId="{01C759FA-5215-4714-A4CB-41DE0287EE03}"/>
          </ac:cxnSpMkLst>
        </pc:cxnChg>
        <pc:cxnChg chg="mod">
          <ac:chgData name="Munguia, Esthela" userId="21c3929a-5ee4-4c0a-b9d6-daeba80d13c7" providerId="ADAL" clId="{66A07920-9E6E-4F52-8F74-A7EDE013B8E6}" dt="2022-01-13T03:48:19.166" v="3599"/>
          <ac:cxnSpMkLst>
            <pc:docMk/>
            <pc:sldMk cId="322199907" sldId="564"/>
            <ac:cxnSpMk id="35" creationId="{C563C332-FD67-4663-A369-0778DC323581}"/>
          </ac:cxnSpMkLst>
        </pc:cxnChg>
        <pc:cxnChg chg="mod">
          <ac:chgData name="Munguia, Esthela" userId="21c3929a-5ee4-4c0a-b9d6-daeba80d13c7" providerId="ADAL" clId="{66A07920-9E6E-4F52-8F74-A7EDE013B8E6}" dt="2022-01-13T03:48:19.166" v="3599"/>
          <ac:cxnSpMkLst>
            <pc:docMk/>
            <pc:sldMk cId="322199907" sldId="564"/>
            <ac:cxnSpMk id="36" creationId="{DE33BFF8-23E4-4BD5-9C77-9ED3680532ED}"/>
          </ac:cxnSpMkLst>
        </pc:cxnChg>
        <pc:cxnChg chg="mod">
          <ac:chgData name="Munguia, Esthela" userId="21c3929a-5ee4-4c0a-b9d6-daeba80d13c7" providerId="ADAL" clId="{66A07920-9E6E-4F52-8F74-A7EDE013B8E6}" dt="2022-01-13T03:48:44.780" v="3606"/>
          <ac:cxnSpMkLst>
            <pc:docMk/>
            <pc:sldMk cId="322199907" sldId="564"/>
            <ac:cxnSpMk id="39" creationId="{44B16F79-E1B4-4300-BD86-5F13C70AFAED}"/>
          </ac:cxnSpMkLst>
        </pc:cxnChg>
        <pc:cxnChg chg="mod">
          <ac:chgData name="Munguia, Esthela" userId="21c3929a-5ee4-4c0a-b9d6-daeba80d13c7" providerId="ADAL" clId="{66A07920-9E6E-4F52-8F74-A7EDE013B8E6}" dt="2022-01-13T03:48:44.780" v="3606"/>
          <ac:cxnSpMkLst>
            <pc:docMk/>
            <pc:sldMk cId="322199907" sldId="564"/>
            <ac:cxnSpMk id="40" creationId="{EDCAB2EB-EDAC-4207-9438-62E3A9C247CC}"/>
          </ac:cxnSpMkLst>
        </pc:cxnChg>
        <pc:cxnChg chg="mod">
          <ac:chgData name="Munguia, Esthela" userId="21c3929a-5ee4-4c0a-b9d6-daeba80d13c7" providerId="ADAL" clId="{66A07920-9E6E-4F52-8F74-A7EDE013B8E6}" dt="2022-01-13T03:48:44.780" v="3606"/>
          <ac:cxnSpMkLst>
            <pc:docMk/>
            <pc:sldMk cId="322199907" sldId="564"/>
            <ac:cxnSpMk id="41" creationId="{FA3372B0-2C3A-45BA-BF16-249808805EB6}"/>
          </ac:cxnSpMkLst>
        </pc:cxnChg>
        <pc:cxnChg chg="mod">
          <ac:chgData name="Munguia, Esthela" userId="21c3929a-5ee4-4c0a-b9d6-daeba80d13c7" providerId="ADAL" clId="{66A07920-9E6E-4F52-8F74-A7EDE013B8E6}" dt="2022-01-13T03:48:44.780" v="3606"/>
          <ac:cxnSpMkLst>
            <pc:docMk/>
            <pc:sldMk cId="322199907" sldId="564"/>
            <ac:cxnSpMk id="42" creationId="{8907D0A5-516E-43EE-98A7-34B1DC8F72CA}"/>
          </ac:cxnSpMkLst>
        </pc:cxnChg>
        <pc:cxnChg chg="mod">
          <ac:chgData name="Munguia, Esthela" userId="21c3929a-5ee4-4c0a-b9d6-daeba80d13c7" providerId="ADAL" clId="{66A07920-9E6E-4F52-8F74-A7EDE013B8E6}" dt="2022-01-13T03:48:44.780" v="3606"/>
          <ac:cxnSpMkLst>
            <pc:docMk/>
            <pc:sldMk cId="322199907" sldId="564"/>
            <ac:cxnSpMk id="43" creationId="{70DD26DD-6286-473D-9084-BEDB14CECE52}"/>
          </ac:cxnSpMkLst>
        </pc:cxnChg>
      </pc:sldChg>
      <pc:sldChg chg="delSp new del mod">
        <pc:chgData name="Munguia, Esthela" userId="21c3929a-5ee4-4c0a-b9d6-daeba80d13c7" providerId="ADAL" clId="{66A07920-9E6E-4F52-8F74-A7EDE013B8E6}" dt="2022-01-13T04:53:28.817" v="4604" actId="2696"/>
        <pc:sldMkLst>
          <pc:docMk/>
          <pc:sldMk cId="2478119730" sldId="565"/>
        </pc:sldMkLst>
        <pc:spChg chg="del">
          <ac:chgData name="Munguia, Esthela" userId="21c3929a-5ee4-4c0a-b9d6-daeba80d13c7" providerId="ADAL" clId="{66A07920-9E6E-4F52-8F74-A7EDE013B8E6}" dt="2022-01-13T04:50:35.086" v="4476" actId="478"/>
          <ac:spMkLst>
            <pc:docMk/>
            <pc:sldMk cId="2478119730" sldId="565"/>
            <ac:spMk id="2" creationId="{F5BA5020-2582-4B19-BFBF-E6A9EE054CC9}"/>
          </ac:spMkLst>
        </pc:spChg>
        <pc:spChg chg="del">
          <ac:chgData name="Munguia, Esthela" userId="21c3929a-5ee4-4c0a-b9d6-daeba80d13c7" providerId="ADAL" clId="{66A07920-9E6E-4F52-8F74-A7EDE013B8E6}" dt="2022-01-13T04:50:36.875" v="4477" actId="478"/>
          <ac:spMkLst>
            <pc:docMk/>
            <pc:sldMk cId="2478119730" sldId="565"/>
            <ac:spMk id="3" creationId="{5BD389F8-2A35-40EF-8552-B930F5F8C671}"/>
          </ac:spMkLst>
        </pc:spChg>
      </pc:sldChg>
      <pc:sldChg chg="modSp mod">
        <pc:chgData name="Munguia, Esthela" userId="21c3929a-5ee4-4c0a-b9d6-daeba80d13c7" providerId="ADAL" clId="{66A07920-9E6E-4F52-8F74-A7EDE013B8E6}" dt="2022-01-23T02:40:21.010" v="4896" actId="20577"/>
        <pc:sldMkLst>
          <pc:docMk/>
          <pc:sldMk cId="48470338" sldId="569"/>
        </pc:sldMkLst>
        <pc:spChg chg="mod">
          <ac:chgData name="Munguia, Esthela" userId="21c3929a-5ee4-4c0a-b9d6-daeba80d13c7" providerId="ADAL" clId="{66A07920-9E6E-4F52-8F74-A7EDE013B8E6}" dt="2022-01-23T02:40:21.010" v="4896" actId="20577"/>
          <ac:spMkLst>
            <pc:docMk/>
            <pc:sldMk cId="48470338" sldId="569"/>
            <ac:spMk id="9" creationId="{DE6E716B-D9DC-4B4C-BF9D-70BF89CF9408}"/>
          </ac:spMkLst>
        </pc:spChg>
      </pc:sldChg>
      <pc:sldChg chg="addSp modSp mod">
        <pc:chgData name="Munguia, Esthela" userId="21c3929a-5ee4-4c0a-b9d6-daeba80d13c7" providerId="ADAL" clId="{66A07920-9E6E-4F52-8F74-A7EDE013B8E6}" dt="2022-01-28T03:29:25.387" v="9243" actId="20577"/>
        <pc:sldMkLst>
          <pc:docMk/>
          <pc:sldMk cId="1467243156" sldId="582"/>
        </pc:sldMkLst>
        <pc:spChg chg="add mod">
          <ac:chgData name="Munguia, Esthela" userId="21c3929a-5ee4-4c0a-b9d6-daeba80d13c7" providerId="ADAL" clId="{66A07920-9E6E-4F52-8F74-A7EDE013B8E6}" dt="2022-01-28T03:28:44.085" v="9230" actId="207"/>
          <ac:spMkLst>
            <pc:docMk/>
            <pc:sldMk cId="1467243156" sldId="582"/>
            <ac:spMk id="8" creationId="{9F321415-9C54-4604-A4C9-C821D54847EF}"/>
          </ac:spMkLst>
        </pc:spChg>
        <pc:spChg chg="add mod">
          <ac:chgData name="Munguia, Esthela" userId="21c3929a-5ee4-4c0a-b9d6-daeba80d13c7" providerId="ADAL" clId="{66A07920-9E6E-4F52-8F74-A7EDE013B8E6}" dt="2022-01-28T03:29:06.790" v="9235" actId="1076"/>
          <ac:spMkLst>
            <pc:docMk/>
            <pc:sldMk cId="1467243156" sldId="582"/>
            <ac:spMk id="13" creationId="{6E668F6E-9B9D-4375-84E2-BA8DF2C5CD56}"/>
          </ac:spMkLst>
        </pc:spChg>
        <pc:spChg chg="add mod">
          <ac:chgData name="Munguia, Esthela" userId="21c3929a-5ee4-4c0a-b9d6-daeba80d13c7" providerId="ADAL" clId="{66A07920-9E6E-4F52-8F74-A7EDE013B8E6}" dt="2022-01-28T03:29:15.852" v="9239" actId="20577"/>
          <ac:spMkLst>
            <pc:docMk/>
            <pc:sldMk cId="1467243156" sldId="582"/>
            <ac:spMk id="14" creationId="{ED2EB996-29C1-4B5A-B87E-EBB7B6E207E7}"/>
          </ac:spMkLst>
        </pc:spChg>
        <pc:spChg chg="add mod">
          <ac:chgData name="Munguia, Esthela" userId="21c3929a-5ee4-4c0a-b9d6-daeba80d13c7" providerId="ADAL" clId="{66A07920-9E6E-4F52-8F74-A7EDE013B8E6}" dt="2022-01-28T03:29:25.387" v="9243" actId="20577"/>
          <ac:spMkLst>
            <pc:docMk/>
            <pc:sldMk cId="1467243156" sldId="582"/>
            <ac:spMk id="15" creationId="{E2FC6E9B-B9C5-473D-987B-3BF77FA49F38}"/>
          </ac:spMkLst>
        </pc:spChg>
        <pc:spChg chg="mod">
          <ac:chgData name="Munguia, Esthela" userId="21c3929a-5ee4-4c0a-b9d6-daeba80d13c7" providerId="ADAL" clId="{66A07920-9E6E-4F52-8F74-A7EDE013B8E6}" dt="2022-01-28T03:27:24.364" v="9218" actId="20577"/>
          <ac:spMkLst>
            <pc:docMk/>
            <pc:sldMk cId="1467243156" sldId="582"/>
            <ac:spMk id="21" creationId="{D588C017-2015-47A9-B88A-AC5A7CC16994}"/>
          </ac:spMkLst>
        </pc:spChg>
        <pc:picChg chg="add mod">
          <ac:chgData name="Munguia, Esthela" userId="21c3929a-5ee4-4c0a-b9d6-daeba80d13c7" providerId="ADAL" clId="{66A07920-9E6E-4F52-8F74-A7EDE013B8E6}" dt="2022-01-28T03:26:32.737" v="9196" actId="1076"/>
          <ac:picMkLst>
            <pc:docMk/>
            <pc:sldMk cId="1467243156" sldId="582"/>
            <ac:picMk id="3" creationId="{CB39D6C5-24C6-4708-91BF-0342207A1FF5}"/>
          </ac:picMkLst>
        </pc:picChg>
        <pc:picChg chg="add mod">
          <ac:chgData name="Munguia, Esthela" userId="21c3929a-5ee4-4c0a-b9d6-daeba80d13c7" providerId="ADAL" clId="{66A07920-9E6E-4F52-8F74-A7EDE013B8E6}" dt="2022-01-28T03:27:35.608" v="9219" actId="1076"/>
          <ac:picMkLst>
            <pc:docMk/>
            <pc:sldMk cId="1467243156" sldId="582"/>
            <ac:picMk id="5" creationId="{C1A4CF5C-956D-4B19-B713-A1EF4CAE6FA4}"/>
          </ac:picMkLst>
        </pc:picChg>
        <pc:picChg chg="add mod">
          <ac:chgData name="Munguia, Esthela" userId="21c3929a-5ee4-4c0a-b9d6-daeba80d13c7" providerId="ADAL" clId="{66A07920-9E6E-4F52-8F74-A7EDE013B8E6}" dt="2022-01-28T03:27:37.964" v="9220" actId="1076"/>
          <ac:picMkLst>
            <pc:docMk/>
            <pc:sldMk cId="1467243156" sldId="582"/>
            <ac:picMk id="7" creationId="{EAAA307E-EC50-4E91-834F-AB11B7F991A5}"/>
          </ac:picMkLst>
        </pc:picChg>
        <pc:picChg chg="add mod">
          <ac:chgData name="Munguia, Esthela" userId="21c3929a-5ee4-4c0a-b9d6-daeba80d13c7" providerId="ADAL" clId="{66A07920-9E6E-4F52-8F74-A7EDE013B8E6}" dt="2022-01-28T03:27:50.334" v="9225" actId="1076"/>
          <ac:picMkLst>
            <pc:docMk/>
            <pc:sldMk cId="1467243156" sldId="582"/>
            <ac:picMk id="10" creationId="{1FEB6150-758F-4FD2-A696-6AC7D789A9EE}"/>
          </ac:picMkLst>
        </pc:picChg>
        <pc:picChg chg="add mod">
          <ac:chgData name="Munguia, Esthela" userId="21c3929a-5ee4-4c0a-b9d6-daeba80d13c7" providerId="ADAL" clId="{66A07920-9E6E-4F52-8F74-A7EDE013B8E6}" dt="2022-01-28T03:27:52.479" v="9226" actId="1076"/>
          <ac:picMkLst>
            <pc:docMk/>
            <pc:sldMk cId="1467243156" sldId="582"/>
            <ac:picMk id="11" creationId="{EFF16A5D-80C2-426C-B180-D86CA5029C08}"/>
          </ac:picMkLst>
        </pc:picChg>
      </pc:sldChg>
      <pc:sldChg chg="addSp delSp modSp mod">
        <pc:chgData name="Munguia, Esthela" userId="21c3929a-5ee4-4c0a-b9d6-daeba80d13c7" providerId="ADAL" clId="{66A07920-9E6E-4F52-8F74-A7EDE013B8E6}" dt="2022-01-27T21:10:16.206" v="6760" actId="11529"/>
        <pc:sldMkLst>
          <pc:docMk/>
          <pc:sldMk cId="1900314726" sldId="583"/>
        </pc:sldMkLst>
        <pc:spChg chg="add del mod">
          <ac:chgData name="Munguia, Esthela" userId="21c3929a-5ee4-4c0a-b9d6-daeba80d13c7" providerId="ADAL" clId="{66A07920-9E6E-4F52-8F74-A7EDE013B8E6}" dt="2022-01-27T21:10:16.206" v="6760" actId="11529"/>
          <ac:spMkLst>
            <pc:docMk/>
            <pc:sldMk cId="1900314726" sldId="583"/>
            <ac:spMk id="2" creationId="{58C2C91E-062A-4B32-A459-4111D3A5C4E3}"/>
          </ac:spMkLst>
        </pc:spChg>
        <pc:spChg chg="mod">
          <ac:chgData name="Munguia, Esthela" userId="21c3929a-5ee4-4c0a-b9d6-daeba80d13c7" providerId="ADAL" clId="{66A07920-9E6E-4F52-8F74-A7EDE013B8E6}" dt="2022-01-27T21:01:10.539" v="6710" actId="20577"/>
          <ac:spMkLst>
            <pc:docMk/>
            <pc:sldMk cId="1900314726" sldId="583"/>
            <ac:spMk id="29" creationId="{CBD54A6F-E346-4F0E-9AF5-171BC967BB76}"/>
          </ac:spMkLst>
        </pc:spChg>
        <pc:spChg chg="mod">
          <ac:chgData name="Munguia, Esthela" userId="21c3929a-5ee4-4c0a-b9d6-daeba80d13c7" providerId="ADAL" clId="{66A07920-9E6E-4F52-8F74-A7EDE013B8E6}" dt="2022-01-27T21:10:13.559" v="6756" actId="6549"/>
          <ac:spMkLst>
            <pc:docMk/>
            <pc:sldMk cId="1900314726" sldId="583"/>
            <ac:spMk id="40" creationId="{201AD64A-F4B2-40DA-8FB6-FBD42E22FEFB}"/>
          </ac:spMkLst>
        </pc:spChg>
        <pc:picChg chg="mod">
          <ac:chgData name="Munguia, Esthela" userId="21c3929a-5ee4-4c0a-b9d6-daeba80d13c7" providerId="ADAL" clId="{66A07920-9E6E-4F52-8F74-A7EDE013B8E6}" dt="2022-01-21T17:32:33.163" v="4866" actId="1440"/>
          <ac:picMkLst>
            <pc:docMk/>
            <pc:sldMk cId="1900314726" sldId="583"/>
            <ac:picMk id="30" creationId="{CDE531A9-CB2B-4FE7-965F-BDF9D4EF2EC4}"/>
          </ac:picMkLst>
        </pc:picChg>
      </pc:sldChg>
      <pc:sldChg chg="addSp delSp modSp mod">
        <pc:chgData name="Munguia, Esthela" userId="21c3929a-5ee4-4c0a-b9d6-daeba80d13c7" providerId="ADAL" clId="{66A07920-9E6E-4F52-8F74-A7EDE013B8E6}" dt="2022-01-28T02:19:37.149" v="7596"/>
        <pc:sldMkLst>
          <pc:docMk/>
          <pc:sldMk cId="2095604052" sldId="584"/>
        </pc:sldMkLst>
        <pc:spChg chg="mod">
          <ac:chgData name="Munguia, Esthela" userId="21c3929a-5ee4-4c0a-b9d6-daeba80d13c7" providerId="ADAL" clId="{66A07920-9E6E-4F52-8F74-A7EDE013B8E6}" dt="2022-01-28T02:17:36.184" v="7592" actId="20577"/>
          <ac:spMkLst>
            <pc:docMk/>
            <pc:sldMk cId="2095604052" sldId="584"/>
            <ac:spMk id="86" creationId="{9AB8FA39-8490-47F7-B969-5390042C35DE}"/>
          </ac:spMkLst>
        </pc:spChg>
        <pc:graphicFrameChg chg="add del mod">
          <ac:chgData name="Munguia, Esthela" userId="21c3929a-5ee4-4c0a-b9d6-daeba80d13c7" providerId="ADAL" clId="{66A07920-9E6E-4F52-8F74-A7EDE013B8E6}" dt="2022-01-28T02:18:17.153" v="7593" actId="478"/>
          <ac:graphicFrameMkLst>
            <pc:docMk/>
            <pc:sldMk cId="2095604052" sldId="584"/>
            <ac:graphicFrameMk id="2" creationId="{380EFDA4-FB12-437F-9552-FE3F088D29D0}"/>
          </ac:graphicFrameMkLst>
        </pc:graphicFrameChg>
        <pc:graphicFrameChg chg="add mod">
          <ac:chgData name="Munguia, Esthela" userId="21c3929a-5ee4-4c0a-b9d6-daeba80d13c7" providerId="ADAL" clId="{66A07920-9E6E-4F52-8F74-A7EDE013B8E6}" dt="2022-01-28T02:19:37.149" v="7596"/>
          <ac:graphicFrameMkLst>
            <pc:docMk/>
            <pc:sldMk cId="2095604052" sldId="584"/>
            <ac:graphicFrameMk id="3" creationId="{AF13B703-B958-47B1-A728-C16FF62E5B2B}"/>
          </ac:graphicFrameMkLst>
        </pc:graphicFrameChg>
      </pc:sldChg>
      <pc:sldChg chg="modSp mod">
        <pc:chgData name="Munguia, Esthela" userId="21c3929a-5ee4-4c0a-b9d6-daeba80d13c7" providerId="ADAL" clId="{66A07920-9E6E-4F52-8F74-A7EDE013B8E6}" dt="2022-01-27T21:20:44.264" v="6793" actId="1076"/>
        <pc:sldMkLst>
          <pc:docMk/>
          <pc:sldMk cId="3095546238" sldId="585"/>
        </pc:sldMkLst>
        <pc:spChg chg="mod ord">
          <ac:chgData name="Munguia, Esthela" userId="21c3929a-5ee4-4c0a-b9d6-daeba80d13c7" providerId="ADAL" clId="{66A07920-9E6E-4F52-8F74-A7EDE013B8E6}" dt="2022-01-27T21:20:44.264" v="6793" actId="1076"/>
          <ac:spMkLst>
            <pc:docMk/>
            <pc:sldMk cId="3095546238" sldId="585"/>
            <ac:spMk id="115" creationId="{2C241687-B31D-4D1D-9460-99CBBA7D1652}"/>
          </ac:spMkLst>
        </pc:spChg>
        <pc:spChg chg="mod ord">
          <ac:chgData name="Munguia, Esthela" userId="21c3929a-5ee4-4c0a-b9d6-daeba80d13c7" providerId="ADAL" clId="{66A07920-9E6E-4F52-8F74-A7EDE013B8E6}" dt="2022-01-27T21:20:34.067" v="6789" actId="167"/>
          <ac:spMkLst>
            <pc:docMk/>
            <pc:sldMk cId="3095546238" sldId="585"/>
            <ac:spMk id="132" creationId="{F8F287EC-8E75-4F9B-9CC7-C5F9B48CA36E}"/>
          </ac:spMkLst>
        </pc:spChg>
        <pc:spChg chg="mod">
          <ac:chgData name="Munguia, Esthela" userId="21c3929a-5ee4-4c0a-b9d6-daeba80d13c7" providerId="ADAL" clId="{66A07920-9E6E-4F52-8F74-A7EDE013B8E6}" dt="2022-01-27T21:16:37.573" v="6782" actId="6549"/>
          <ac:spMkLst>
            <pc:docMk/>
            <pc:sldMk cId="3095546238" sldId="585"/>
            <ac:spMk id="135" creationId="{F92FD028-4A6C-450C-A9A3-B38E72878771}"/>
          </ac:spMkLst>
        </pc:spChg>
        <pc:spChg chg="mod">
          <ac:chgData name="Munguia, Esthela" userId="21c3929a-5ee4-4c0a-b9d6-daeba80d13c7" providerId="ADAL" clId="{66A07920-9E6E-4F52-8F74-A7EDE013B8E6}" dt="2022-01-27T21:16:01.554" v="6777" actId="1076"/>
          <ac:spMkLst>
            <pc:docMk/>
            <pc:sldMk cId="3095546238" sldId="585"/>
            <ac:spMk id="143" creationId="{0A5B4C83-6910-4197-AD6C-1A604E74322A}"/>
          </ac:spMkLst>
        </pc:spChg>
        <pc:spChg chg="mod">
          <ac:chgData name="Munguia, Esthela" userId="21c3929a-5ee4-4c0a-b9d6-daeba80d13c7" providerId="ADAL" clId="{66A07920-9E6E-4F52-8F74-A7EDE013B8E6}" dt="2022-01-27T21:16:48.883" v="6783" actId="1076"/>
          <ac:spMkLst>
            <pc:docMk/>
            <pc:sldMk cId="3095546238" sldId="585"/>
            <ac:spMk id="145" creationId="{99F9FA38-61B7-4CF5-95A5-A105802ADEE0}"/>
          </ac:spMkLst>
        </pc:spChg>
        <pc:grpChg chg="mod ord">
          <ac:chgData name="Munguia, Esthela" userId="21c3929a-5ee4-4c0a-b9d6-daeba80d13c7" providerId="ADAL" clId="{66A07920-9E6E-4F52-8F74-A7EDE013B8E6}" dt="2022-01-27T21:16:23.163" v="6779" actId="1076"/>
          <ac:grpSpMkLst>
            <pc:docMk/>
            <pc:sldMk cId="3095546238" sldId="585"/>
            <ac:grpSpMk id="117" creationId="{46E804C3-B283-4BB2-8DDF-EE2315F5C47C}"/>
          </ac:grpSpMkLst>
        </pc:grpChg>
        <pc:grpChg chg="mod">
          <ac:chgData name="Munguia, Esthela" userId="21c3929a-5ee4-4c0a-b9d6-daeba80d13c7" providerId="ADAL" clId="{66A07920-9E6E-4F52-8F74-A7EDE013B8E6}" dt="2022-01-27T21:20:13.777" v="6786" actId="1076"/>
          <ac:grpSpMkLst>
            <pc:docMk/>
            <pc:sldMk cId="3095546238" sldId="585"/>
            <ac:grpSpMk id="134" creationId="{AB0D8A7E-5E57-418C-AB78-A09365A4A321}"/>
          </ac:grpSpMkLst>
        </pc:grpChg>
        <pc:picChg chg="mod">
          <ac:chgData name="Munguia, Esthela" userId="21c3929a-5ee4-4c0a-b9d6-daeba80d13c7" providerId="ADAL" clId="{66A07920-9E6E-4F52-8F74-A7EDE013B8E6}" dt="2022-01-27T21:20:41.014" v="6791" actId="1076"/>
          <ac:picMkLst>
            <pc:docMk/>
            <pc:sldMk cId="3095546238" sldId="585"/>
            <ac:picMk id="30" creationId="{2FFF0789-58BC-49A5-BDA0-5ECB11597748}"/>
          </ac:picMkLst>
        </pc:picChg>
        <pc:picChg chg="mod">
          <ac:chgData name="Munguia, Esthela" userId="21c3929a-5ee4-4c0a-b9d6-daeba80d13c7" providerId="ADAL" clId="{66A07920-9E6E-4F52-8F74-A7EDE013B8E6}" dt="2022-01-27T21:20:28.779" v="6788" actId="1076"/>
          <ac:picMkLst>
            <pc:docMk/>
            <pc:sldMk cId="3095546238" sldId="585"/>
            <ac:picMk id="113" creationId="{B2A62924-08C1-4B81-82FA-0BD6831E58EA}"/>
          </ac:picMkLst>
        </pc:picChg>
        <pc:picChg chg="mod">
          <ac:chgData name="Munguia, Esthela" userId="21c3929a-5ee4-4c0a-b9d6-daeba80d13c7" providerId="ADAL" clId="{66A07920-9E6E-4F52-8F74-A7EDE013B8E6}" dt="2022-01-27T21:16:01.554" v="6777" actId="1076"/>
          <ac:picMkLst>
            <pc:docMk/>
            <pc:sldMk cId="3095546238" sldId="585"/>
            <ac:picMk id="116" creationId="{8B88088E-C164-4A18-AD07-03E1D630E8BF}"/>
          </ac:picMkLst>
        </pc:picChg>
        <pc:picChg chg="mod">
          <ac:chgData name="Munguia, Esthela" userId="21c3929a-5ee4-4c0a-b9d6-daeba80d13c7" providerId="ADAL" clId="{66A07920-9E6E-4F52-8F74-A7EDE013B8E6}" dt="2022-01-27T21:16:48.883" v="6783" actId="1076"/>
          <ac:picMkLst>
            <pc:docMk/>
            <pc:sldMk cId="3095546238" sldId="585"/>
            <ac:picMk id="133" creationId="{56C1CA17-638F-44C4-8A1F-0ECA6E00FE6D}"/>
          </ac:picMkLst>
        </pc:picChg>
      </pc:sldChg>
      <pc:sldChg chg="addSp delSp modSp new del mod">
        <pc:chgData name="Munguia, Esthela" userId="21c3929a-5ee4-4c0a-b9d6-daeba80d13c7" providerId="ADAL" clId="{66A07920-9E6E-4F52-8F74-A7EDE013B8E6}" dt="2022-01-23T04:57:53.484" v="4967" actId="2696"/>
        <pc:sldMkLst>
          <pc:docMk/>
          <pc:sldMk cId="2466058018" sldId="586"/>
        </pc:sldMkLst>
        <pc:spChg chg="del">
          <ac:chgData name="Munguia, Esthela" userId="21c3929a-5ee4-4c0a-b9d6-daeba80d13c7" providerId="ADAL" clId="{66A07920-9E6E-4F52-8F74-A7EDE013B8E6}" dt="2022-01-23T04:50:11.156" v="4924" actId="478"/>
          <ac:spMkLst>
            <pc:docMk/>
            <pc:sldMk cId="2466058018" sldId="586"/>
            <ac:spMk id="2" creationId="{E7E96722-FF83-48EC-985A-CD727390386D}"/>
          </ac:spMkLst>
        </pc:spChg>
        <pc:spChg chg="del">
          <ac:chgData name="Munguia, Esthela" userId="21c3929a-5ee4-4c0a-b9d6-daeba80d13c7" providerId="ADAL" clId="{66A07920-9E6E-4F52-8F74-A7EDE013B8E6}" dt="2022-01-23T04:50:12.258" v="4925" actId="478"/>
          <ac:spMkLst>
            <pc:docMk/>
            <pc:sldMk cId="2466058018" sldId="586"/>
            <ac:spMk id="3" creationId="{64F84CD7-C050-4E28-8A9F-D7721097387E}"/>
          </ac:spMkLst>
        </pc:spChg>
        <pc:spChg chg="del">
          <ac:chgData name="Munguia, Esthela" userId="21c3929a-5ee4-4c0a-b9d6-daeba80d13c7" providerId="ADAL" clId="{66A07920-9E6E-4F52-8F74-A7EDE013B8E6}" dt="2022-01-23T04:50:26.787" v="4931" actId="478"/>
          <ac:spMkLst>
            <pc:docMk/>
            <pc:sldMk cId="2466058018" sldId="586"/>
            <ac:spMk id="4" creationId="{14F594D3-B5DD-4373-8325-9356F4EA5A24}"/>
          </ac:spMkLst>
        </pc:spChg>
        <pc:picChg chg="add mod">
          <ac:chgData name="Munguia, Esthela" userId="21c3929a-5ee4-4c0a-b9d6-daeba80d13c7" providerId="ADAL" clId="{66A07920-9E6E-4F52-8F74-A7EDE013B8E6}" dt="2022-01-23T04:57:34.324" v="4963" actId="1076"/>
          <ac:picMkLst>
            <pc:docMk/>
            <pc:sldMk cId="2466058018" sldId="586"/>
            <ac:picMk id="6" creationId="{7FDEA134-896D-4324-B945-0EE8F3410869}"/>
          </ac:picMkLst>
        </pc:picChg>
      </pc:sldChg>
      <pc:sldChg chg="addSp delSp modSp new mod">
        <pc:chgData name="Munguia, Esthela" userId="21c3929a-5ee4-4c0a-b9d6-daeba80d13c7" providerId="ADAL" clId="{66A07920-9E6E-4F52-8F74-A7EDE013B8E6}" dt="2022-01-24T17:48:22.239" v="6505" actId="1076"/>
        <pc:sldMkLst>
          <pc:docMk/>
          <pc:sldMk cId="1554491357" sldId="587"/>
        </pc:sldMkLst>
        <pc:spChg chg="del">
          <ac:chgData name="Munguia, Esthela" userId="21c3929a-5ee4-4c0a-b9d6-daeba80d13c7" providerId="ADAL" clId="{66A07920-9E6E-4F52-8F74-A7EDE013B8E6}" dt="2022-01-23T04:51:52.801" v="4934" actId="478"/>
          <ac:spMkLst>
            <pc:docMk/>
            <pc:sldMk cId="1554491357" sldId="587"/>
            <ac:spMk id="2" creationId="{D47E0674-5DBD-4BF8-B87C-23879FBCE3C5}"/>
          </ac:spMkLst>
        </pc:spChg>
        <pc:spChg chg="del">
          <ac:chgData name="Munguia, Esthela" userId="21c3929a-5ee4-4c0a-b9d6-daeba80d13c7" providerId="ADAL" clId="{66A07920-9E6E-4F52-8F74-A7EDE013B8E6}" dt="2022-01-23T04:51:54.087" v="4935" actId="478"/>
          <ac:spMkLst>
            <pc:docMk/>
            <pc:sldMk cId="1554491357" sldId="587"/>
            <ac:spMk id="3" creationId="{F4662462-5509-4A39-85CB-D978C6568BAE}"/>
          </ac:spMkLst>
        </pc:spChg>
        <pc:spChg chg="del">
          <ac:chgData name="Munguia, Esthela" userId="21c3929a-5ee4-4c0a-b9d6-daeba80d13c7" providerId="ADAL" clId="{66A07920-9E6E-4F52-8F74-A7EDE013B8E6}" dt="2022-01-23T04:55:51.087" v="4949" actId="478"/>
          <ac:spMkLst>
            <pc:docMk/>
            <pc:sldMk cId="1554491357" sldId="587"/>
            <ac:spMk id="4" creationId="{E9D58B82-E76B-4096-9461-C32FC3BF3D2A}"/>
          </ac:spMkLst>
        </pc:spChg>
        <pc:spChg chg="add mod">
          <ac:chgData name="Munguia, Esthela" userId="21c3929a-5ee4-4c0a-b9d6-daeba80d13c7" providerId="ADAL" clId="{66A07920-9E6E-4F52-8F74-A7EDE013B8E6}" dt="2022-01-24T17:28:08.826" v="5645"/>
          <ac:spMkLst>
            <pc:docMk/>
            <pc:sldMk cId="1554491357" sldId="587"/>
            <ac:spMk id="7" creationId="{B48FD11C-39A9-4F82-8C8B-B15A67195C19}"/>
          </ac:spMkLst>
        </pc:spChg>
        <pc:spChg chg="add mod">
          <ac:chgData name="Munguia, Esthela" userId="21c3929a-5ee4-4c0a-b9d6-daeba80d13c7" providerId="ADAL" clId="{66A07920-9E6E-4F52-8F74-A7EDE013B8E6}" dt="2022-01-24T17:47:59.739" v="6500" actId="20577"/>
          <ac:spMkLst>
            <pc:docMk/>
            <pc:sldMk cId="1554491357" sldId="587"/>
            <ac:spMk id="10" creationId="{12040F02-8633-41C3-94C0-3BD7587AF9C3}"/>
          </ac:spMkLst>
        </pc:spChg>
        <pc:spChg chg="mod">
          <ac:chgData name="Munguia, Esthela" userId="21c3929a-5ee4-4c0a-b9d6-daeba80d13c7" providerId="ADAL" clId="{66A07920-9E6E-4F52-8F74-A7EDE013B8E6}" dt="2022-01-24T17:43:16.197" v="5875"/>
          <ac:spMkLst>
            <pc:docMk/>
            <pc:sldMk cId="1554491357" sldId="587"/>
            <ac:spMk id="19" creationId="{588D119D-6530-4C63-B75B-8BEBF3CFA21E}"/>
          </ac:spMkLst>
        </pc:spChg>
        <pc:grpChg chg="add mod">
          <ac:chgData name="Munguia, Esthela" userId="21c3929a-5ee4-4c0a-b9d6-daeba80d13c7" providerId="ADAL" clId="{66A07920-9E6E-4F52-8F74-A7EDE013B8E6}" dt="2022-01-23T04:58:22.175" v="4968" actId="164"/>
          <ac:grpSpMkLst>
            <pc:docMk/>
            <pc:sldMk cId="1554491357" sldId="587"/>
            <ac:grpSpMk id="9" creationId="{DC0CF316-A6FD-4F21-88FE-AEE1D655EE27}"/>
          </ac:grpSpMkLst>
        </pc:grpChg>
        <pc:grpChg chg="add mod">
          <ac:chgData name="Munguia, Esthela" userId="21c3929a-5ee4-4c0a-b9d6-daeba80d13c7" providerId="ADAL" clId="{66A07920-9E6E-4F52-8F74-A7EDE013B8E6}" dt="2022-01-24T17:48:18.819" v="6504" actId="1076"/>
          <ac:grpSpMkLst>
            <pc:docMk/>
            <pc:sldMk cId="1554491357" sldId="587"/>
            <ac:grpSpMk id="12" creationId="{E0ACBF43-9D1F-47AC-903D-24E5C288D841}"/>
          </ac:grpSpMkLst>
        </pc:grpChg>
        <pc:grpChg chg="add mod">
          <ac:chgData name="Munguia, Esthela" userId="21c3929a-5ee4-4c0a-b9d6-daeba80d13c7" providerId="ADAL" clId="{66A07920-9E6E-4F52-8F74-A7EDE013B8E6}" dt="2022-01-24T17:48:22.239" v="6505" actId="1076"/>
          <ac:grpSpMkLst>
            <pc:docMk/>
            <pc:sldMk cId="1554491357" sldId="587"/>
            <ac:grpSpMk id="13" creationId="{92E92272-D984-4338-AA1F-D8AEDD5F8E23}"/>
          </ac:grpSpMkLst>
        </pc:grpChg>
        <pc:picChg chg="add mod">
          <ac:chgData name="Munguia, Esthela" userId="21c3929a-5ee4-4c0a-b9d6-daeba80d13c7" providerId="ADAL" clId="{66A07920-9E6E-4F52-8F74-A7EDE013B8E6}" dt="2022-01-23T04:54:26.246" v="4947" actId="164"/>
          <ac:picMkLst>
            <pc:docMk/>
            <pc:sldMk cId="1554491357" sldId="587"/>
            <ac:picMk id="6" creationId="{24D9CFE0-2F5C-4492-B561-6371C9957263}"/>
          </ac:picMkLst>
        </pc:picChg>
        <pc:picChg chg="add mod">
          <ac:chgData name="Munguia, Esthela" userId="21c3929a-5ee4-4c0a-b9d6-daeba80d13c7" providerId="ADAL" clId="{66A07920-9E6E-4F52-8F74-A7EDE013B8E6}" dt="2022-01-23T04:54:26.246" v="4947" actId="164"/>
          <ac:picMkLst>
            <pc:docMk/>
            <pc:sldMk cId="1554491357" sldId="587"/>
            <ac:picMk id="8" creationId="{E3991F2B-92CA-4F3E-B7F5-CD54BCAB6A65}"/>
          </ac:picMkLst>
        </pc:picChg>
        <pc:picChg chg="add mod">
          <ac:chgData name="Munguia, Esthela" userId="21c3929a-5ee4-4c0a-b9d6-daeba80d13c7" providerId="ADAL" clId="{66A07920-9E6E-4F52-8F74-A7EDE013B8E6}" dt="2022-01-23T04:58:22.175" v="4968" actId="164"/>
          <ac:picMkLst>
            <pc:docMk/>
            <pc:sldMk cId="1554491357" sldId="587"/>
            <ac:picMk id="11" creationId="{229FFCF2-4CF7-4350-A434-23F61D71D688}"/>
          </ac:picMkLst>
        </pc:picChg>
        <pc:cxnChg chg="mod">
          <ac:chgData name="Munguia, Esthela" userId="21c3929a-5ee4-4c0a-b9d6-daeba80d13c7" providerId="ADAL" clId="{66A07920-9E6E-4F52-8F74-A7EDE013B8E6}" dt="2022-01-24T17:43:16.197" v="5875"/>
          <ac:cxnSpMkLst>
            <pc:docMk/>
            <pc:sldMk cId="1554491357" sldId="587"/>
            <ac:cxnSpMk id="14" creationId="{07CA057C-D5D1-4A28-956C-45729C91F2B9}"/>
          </ac:cxnSpMkLst>
        </pc:cxnChg>
        <pc:cxnChg chg="mod">
          <ac:chgData name="Munguia, Esthela" userId="21c3929a-5ee4-4c0a-b9d6-daeba80d13c7" providerId="ADAL" clId="{66A07920-9E6E-4F52-8F74-A7EDE013B8E6}" dt="2022-01-24T17:43:16.197" v="5875"/>
          <ac:cxnSpMkLst>
            <pc:docMk/>
            <pc:sldMk cId="1554491357" sldId="587"/>
            <ac:cxnSpMk id="15" creationId="{23A4B75A-0873-43E1-BA73-15C3038E9C16}"/>
          </ac:cxnSpMkLst>
        </pc:cxnChg>
        <pc:cxnChg chg="mod">
          <ac:chgData name="Munguia, Esthela" userId="21c3929a-5ee4-4c0a-b9d6-daeba80d13c7" providerId="ADAL" clId="{66A07920-9E6E-4F52-8F74-A7EDE013B8E6}" dt="2022-01-24T17:43:16.197" v="5875"/>
          <ac:cxnSpMkLst>
            <pc:docMk/>
            <pc:sldMk cId="1554491357" sldId="587"/>
            <ac:cxnSpMk id="16" creationId="{D039A725-7BBF-43C3-96AD-02132E91EFFF}"/>
          </ac:cxnSpMkLst>
        </pc:cxnChg>
        <pc:cxnChg chg="mod">
          <ac:chgData name="Munguia, Esthela" userId="21c3929a-5ee4-4c0a-b9d6-daeba80d13c7" providerId="ADAL" clId="{66A07920-9E6E-4F52-8F74-A7EDE013B8E6}" dt="2022-01-24T17:43:16.197" v="5875"/>
          <ac:cxnSpMkLst>
            <pc:docMk/>
            <pc:sldMk cId="1554491357" sldId="587"/>
            <ac:cxnSpMk id="17" creationId="{4F412770-3FC0-4BB7-B464-9A9F9726B55F}"/>
          </ac:cxnSpMkLst>
        </pc:cxnChg>
        <pc:cxnChg chg="mod">
          <ac:chgData name="Munguia, Esthela" userId="21c3929a-5ee4-4c0a-b9d6-daeba80d13c7" providerId="ADAL" clId="{66A07920-9E6E-4F52-8F74-A7EDE013B8E6}" dt="2022-01-24T17:43:16.197" v="5875"/>
          <ac:cxnSpMkLst>
            <pc:docMk/>
            <pc:sldMk cId="1554491357" sldId="587"/>
            <ac:cxnSpMk id="18" creationId="{5CCAF8BD-FF22-4015-B181-67DC547A1F61}"/>
          </ac:cxnSpMkLst>
        </pc:cxnChg>
      </pc:sldChg>
      <pc:sldChg chg="addSp delSp modSp new mod">
        <pc:chgData name="Munguia, Esthela" userId="21c3929a-5ee4-4c0a-b9d6-daeba80d13c7" providerId="ADAL" clId="{66A07920-9E6E-4F52-8F74-A7EDE013B8E6}" dt="2022-01-24T17:54:25.087" v="6667" actId="20577"/>
        <pc:sldMkLst>
          <pc:docMk/>
          <pc:sldMk cId="1147747145" sldId="588"/>
        </pc:sldMkLst>
        <pc:spChg chg="del">
          <ac:chgData name="Munguia, Esthela" userId="21c3929a-5ee4-4c0a-b9d6-daeba80d13c7" providerId="ADAL" clId="{66A07920-9E6E-4F52-8F74-A7EDE013B8E6}" dt="2022-01-24T17:52:33.899" v="6593" actId="478"/>
          <ac:spMkLst>
            <pc:docMk/>
            <pc:sldMk cId="1147747145" sldId="588"/>
            <ac:spMk id="2" creationId="{EEC09FEE-2709-45EF-AA56-CDDF06223350}"/>
          </ac:spMkLst>
        </pc:spChg>
        <pc:spChg chg="del">
          <ac:chgData name="Munguia, Esthela" userId="21c3929a-5ee4-4c0a-b9d6-daeba80d13c7" providerId="ADAL" clId="{66A07920-9E6E-4F52-8F74-A7EDE013B8E6}" dt="2022-01-24T17:52:44.766" v="6597" actId="478"/>
          <ac:spMkLst>
            <pc:docMk/>
            <pc:sldMk cId="1147747145" sldId="588"/>
            <ac:spMk id="3" creationId="{3A4161E8-7155-49A8-883F-B3CE9AD89BA8}"/>
          </ac:spMkLst>
        </pc:spChg>
        <pc:spChg chg="del">
          <ac:chgData name="Munguia, Esthela" userId="21c3929a-5ee4-4c0a-b9d6-daeba80d13c7" providerId="ADAL" clId="{66A07920-9E6E-4F52-8F74-A7EDE013B8E6}" dt="2022-01-24T17:52:48.550" v="6598" actId="478"/>
          <ac:spMkLst>
            <pc:docMk/>
            <pc:sldMk cId="1147747145" sldId="588"/>
            <ac:spMk id="4" creationId="{086A5B10-3266-4DBB-8195-5F4F053E504A}"/>
          </ac:spMkLst>
        </pc:spChg>
        <pc:spChg chg="add mod">
          <ac:chgData name="Munguia, Esthela" userId="21c3929a-5ee4-4c0a-b9d6-daeba80d13c7" providerId="ADAL" clId="{66A07920-9E6E-4F52-8F74-A7EDE013B8E6}" dt="2022-01-24T17:53:09.390" v="6603"/>
          <ac:spMkLst>
            <pc:docMk/>
            <pc:sldMk cId="1147747145" sldId="588"/>
            <ac:spMk id="7" creationId="{4477DD6A-A14C-4516-8EE6-B905404B0ACA}"/>
          </ac:spMkLst>
        </pc:spChg>
        <pc:spChg chg="add mod">
          <ac:chgData name="Munguia, Esthela" userId="21c3929a-5ee4-4c0a-b9d6-daeba80d13c7" providerId="ADAL" clId="{66A07920-9E6E-4F52-8F74-A7EDE013B8E6}" dt="2022-01-24T17:54:25.087" v="6667" actId="20577"/>
          <ac:spMkLst>
            <pc:docMk/>
            <pc:sldMk cId="1147747145" sldId="588"/>
            <ac:spMk id="9" creationId="{DF1CA425-0A25-433B-8A17-A7100B5CE664}"/>
          </ac:spMkLst>
        </pc:spChg>
        <pc:picChg chg="add mod">
          <ac:chgData name="Munguia, Esthela" userId="21c3929a-5ee4-4c0a-b9d6-daeba80d13c7" providerId="ADAL" clId="{66A07920-9E6E-4F52-8F74-A7EDE013B8E6}" dt="2022-01-24T17:53:22.586" v="6605" actId="1076"/>
          <ac:picMkLst>
            <pc:docMk/>
            <pc:sldMk cId="1147747145" sldId="588"/>
            <ac:picMk id="6" creationId="{7054690A-66EB-41FD-95EE-737D2E89E597}"/>
          </ac:picMkLst>
        </pc:picChg>
      </pc:sldChg>
      <pc:sldChg chg="addSp delSp modSp mod">
        <pc:chgData name="Munguia, Esthela" userId="21c3929a-5ee4-4c0a-b9d6-daeba80d13c7" providerId="ADAL" clId="{66A07920-9E6E-4F52-8F74-A7EDE013B8E6}" dt="2022-01-28T03:46:46.249" v="10641" actId="1076"/>
        <pc:sldMkLst>
          <pc:docMk/>
          <pc:sldMk cId="647756783" sldId="590"/>
        </pc:sldMkLst>
        <pc:spChg chg="add mod">
          <ac:chgData name="Munguia, Esthela" userId="21c3929a-5ee4-4c0a-b9d6-daeba80d13c7" providerId="ADAL" clId="{66A07920-9E6E-4F52-8F74-A7EDE013B8E6}" dt="2022-01-28T03:46:24.279" v="10639" actId="14100"/>
          <ac:spMkLst>
            <pc:docMk/>
            <pc:sldMk cId="647756783" sldId="590"/>
            <ac:spMk id="20" creationId="{73F269C9-42B8-4719-9649-C5E84C48AB9F}"/>
          </ac:spMkLst>
        </pc:spChg>
        <pc:spChg chg="mod">
          <ac:chgData name="Munguia, Esthela" userId="21c3929a-5ee4-4c0a-b9d6-daeba80d13c7" providerId="ADAL" clId="{66A07920-9E6E-4F52-8F74-A7EDE013B8E6}" dt="2022-01-28T03:46:46.249" v="10641" actId="1076"/>
          <ac:spMkLst>
            <pc:docMk/>
            <pc:sldMk cId="647756783" sldId="590"/>
            <ac:spMk id="23" creationId="{C259789D-058A-4BE2-914F-04D75A0082F7}"/>
          </ac:spMkLst>
        </pc:spChg>
        <pc:spChg chg="mod">
          <ac:chgData name="Munguia, Esthela" userId="21c3929a-5ee4-4c0a-b9d6-daeba80d13c7" providerId="ADAL" clId="{66A07920-9E6E-4F52-8F74-A7EDE013B8E6}" dt="2022-01-28T02:58:04.173" v="8107" actId="14100"/>
          <ac:spMkLst>
            <pc:docMk/>
            <pc:sldMk cId="647756783" sldId="590"/>
            <ac:spMk id="28" creationId="{183364F0-8DD9-44CD-AF69-391333DEB9D1}"/>
          </ac:spMkLst>
        </pc:spChg>
        <pc:picChg chg="add mod ord">
          <ac:chgData name="Munguia, Esthela" userId="21c3929a-5ee4-4c0a-b9d6-daeba80d13c7" providerId="ADAL" clId="{66A07920-9E6E-4F52-8F74-A7EDE013B8E6}" dt="2022-01-28T02:58:07.227" v="8108" actId="1076"/>
          <ac:picMkLst>
            <pc:docMk/>
            <pc:sldMk cId="647756783" sldId="590"/>
            <ac:picMk id="3" creationId="{E7030D54-2D74-4E19-86B0-1A1CD9555DEA}"/>
          </ac:picMkLst>
        </pc:picChg>
        <pc:picChg chg="del mod">
          <ac:chgData name="Munguia, Esthela" userId="21c3929a-5ee4-4c0a-b9d6-daeba80d13c7" providerId="ADAL" clId="{66A07920-9E6E-4F52-8F74-A7EDE013B8E6}" dt="2022-01-28T02:56:02.323" v="8095" actId="478"/>
          <ac:picMkLst>
            <pc:docMk/>
            <pc:sldMk cId="647756783" sldId="590"/>
            <ac:picMk id="26" creationId="{D957487E-BC7F-4EA8-81CA-306FDF4262F0}"/>
          </ac:picMkLst>
        </pc:picChg>
        <pc:cxnChg chg="del mod">
          <ac:chgData name="Munguia, Esthela" userId="21c3929a-5ee4-4c0a-b9d6-daeba80d13c7" providerId="ADAL" clId="{66A07920-9E6E-4F52-8F74-A7EDE013B8E6}" dt="2022-01-28T03:46:07.717" v="10635" actId="478"/>
          <ac:cxnSpMkLst>
            <pc:docMk/>
            <pc:sldMk cId="647756783" sldId="590"/>
            <ac:cxnSpMk id="8" creationId="{1A19EF95-9157-4345-ADC1-60759F4F50CC}"/>
          </ac:cxnSpMkLst>
        </pc:cxnChg>
      </pc:sldChg>
      <pc:sldChg chg="addSp delSp modSp new mod ord">
        <pc:chgData name="Munguia, Esthela" userId="21c3929a-5ee4-4c0a-b9d6-daeba80d13c7" providerId="ADAL" clId="{66A07920-9E6E-4F52-8F74-A7EDE013B8E6}" dt="2022-01-28T02:08:51.065" v="7414" actId="12"/>
        <pc:sldMkLst>
          <pc:docMk/>
          <pc:sldMk cId="1416120706" sldId="594"/>
        </pc:sldMkLst>
        <pc:spChg chg="del">
          <ac:chgData name="Munguia, Esthela" userId="21c3929a-5ee4-4c0a-b9d6-daeba80d13c7" providerId="ADAL" clId="{66A07920-9E6E-4F52-8F74-A7EDE013B8E6}" dt="2022-01-28T00:14:09.992" v="6806" actId="478"/>
          <ac:spMkLst>
            <pc:docMk/>
            <pc:sldMk cId="1416120706" sldId="594"/>
            <ac:spMk id="2" creationId="{3009A480-75C1-429B-9633-EBFAA282C508}"/>
          </ac:spMkLst>
        </pc:spChg>
        <pc:spChg chg="del">
          <ac:chgData name="Munguia, Esthela" userId="21c3929a-5ee4-4c0a-b9d6-daeba80d13c7" providerId="ADAL" clId="{66A07920-9E6E-4F52-8F74-A7EDE013B8E6}" dt="2022-01-28T00:14:11.572" v="6807" actId="478"/>
          <ac:spMkLst>
            <pc:docMk/>
            <pc:sldMk cId="1416120706" sldId="594"/>
            <ac:spMk id="3" creationId="{61DCBF3D-A086-440B-BC76-3AE507E39E24}"/>
          </ac:spMkLst>
        </pc:spChg>
        <pc:spChg chg="del">
          <ac:chgData name="Munguia, Esthela" userId="21c3929a-5ee4-4c0a-b9d6-daeba80d13c7" providerId="ADAL" clId="{66A07920-9E6E-4F52-8F74-A7EDE013B8E6}" dt="2022-01-28T00:14:12.815" v="6808" actId="478"/>
          <ac:spMkLst>
            <pc:docMk/>
            <pc:sldMk cId="1416120706" sldId="594"/>
            <ac:spMk id="4" creationId="{E7AE8450-173E-431C-8330-1F2CBFC1CB0A}"/>
          </ac:spMkLst>
        </pc:spChg>
        <pc:spChg chg="add mod">
          <ac:chgData name="Munguia, Esthela" userId="21c3929a-5ee4-4c0a-b9d6-daeba80d13c7" providerId="ADAL" clId="{66A07920-9E6E-4F52-8F74-A7EDE013B8E6}" dt="2022-01-28T02:08:51.065" v="7414" actId="12"/>
          <ac:spMkLst>
            <pc:docMk/>
            <pc:sldMk cId="1416120706" sldId="594"/>
            <ac:spMk id="6" creationId="{608466FB-57C1-432A-A031-8DD6D1767072}"/>
          </ac:spMkLst>
        </pc:spChg>
        <pc:spChg chg="add mod">
          <ac:chgData name="Munguia, Esthela" userId="21c3929a-5ee4-4c0a-b9d6-daeba80d13c7" providerId="ADAL" clId="{66A07920-9E6E-4F52-8F74-A7EDE013B8E6}" dt="2022-01-28T00:14:43.940" v="6811"/>
          <ac:spMkLst>
            <pc:docMk/>
            <pc:sldMk cId="1416120706" sldId="594"/>
            <ac:spMk id="7" creationId="{6142D6F0-705A-4CB5-B3D1-BB3D4F853956}"/>
          </ac:spMkLst>
        </pc:spChg>
        <pc:spChg chg="add del mod">
          <ac:chgData name="Munguia, Esthela" userId="21c3929a-5ee4-4c0a-b9d6-daeba80d13c7" providerId="ADAL" clId="{66A07920-9E6E-4F52-8F74-A7EDE013B8E6}" dt="2022-01-28T00:56:59.194" v="7012" actId="478"/>
          <ac:spMkLst>
            <pc:docMk/>
            <pc:sldMk cId="1416120706" sldId="594"/>
            <ac:spMk id="15" creationId="{84646037-E1F0-4384-9731-1B5CB639C0BD}"/>
          </ac:spMkLst>
        </pc:spChg>
        <pc:spChg chg="mod">
          <ac:chgData name="Munguia, Esthela" userId="21c3929a-5ee4-4c0a-b9d6-daeba80d13c7" providerId="ADAL" clId="{66A07920-9E6E-4F52-8F74-A7EDE013B8E6}" dt="2022-01-28T00:55:44.918" v="7009"/>
          <ac:spMkLst>
            <pc:docMk/>
            <pc:sldMk cId="1416120706" sldId="594"/>
            <ac:spMk id="17" creationId="{4C8B8D26-A1A6-4495-AE07-AA42C17287C8}"/>
          </ac:spMkLst>
        </pc:spChg>
        <pc:grpChg chg="add mod">
          <ac:chgData name="Munguia, Esthela" userId="21c3929a-5ee4-4c0a-b9d6-daeba80d13c7" providerId="ADAL" clId="{66A07920-9E6E-4F52-8F74-A7EDE013B8E6}" dt="2022-01-28T01:29:03.216" v="7030" actId="1076"/>
          <ac:grpSpMkLst>
            <pc:docMk/>
            <pc:sldMk cId="1416120706" sldId="594"/>
            <ac:grpSpMk id="16" creationId="{6114EC95-CE30-4BA4-90B3-CE6F6A1A7845}"/>
          </ac:grpSpMkLst>
        </pc:grpChg>
        <pc:picChg chg="add del mod">
          <ac:chgData name="Munguia, Esthela" userId="21c3929a-5ee4-4c0a-b9d6-daeba80d13c7" providerId="ADAL" clId="{66A07920-9E6E-4F52-8F74-A7EDE013B8E6}" dt="2022-01-28T00:37:42.818" v="6992" actId="478"/>
          <ac:picMkLst>
            <pc:docMk/>
            <pc:sldMk cId="1416120706" sldId="594"/>
            <ac:picMk id="8" creationId="{041967E6-CE8F-432E-B3DF-1E46673BC0E1}"/>
          </ac:picMkLst>
        </pc:picChg>
        <pc:picChg chg="add del mod">
          <ac:chgData name="Munguia, Esthela" userId="21c3929a-5ee4-4c0a-b9d6-daeba80d13c7" providerId="ADAL" clId="{66A07920-9E6E-4F52-8F74-A7EDE013B8E6}" dt="2022-01-28T00:42:49.564" v="6997" actId="478"/>
          <ac:picMkLst>
            <pc:docMk/>
            <pc:sldMk cId="1416120706" sldId="594"/>
            <ac:picMk id="10" creationId="{0B18D030-02A2-447E-AFEF-43A8CB6994F1}"/>
          </ac:picMkLst>
        </pc:picChg>
        <pc:picChg chg="add del mod">
          <ac:chgData name="Munguia, Esthela" userId="21c3929a-5ee4-4c0a-b9d6-daeba80d13c7" providerId="ADAL" clId="{66A07920-9E6E-4F52-8F74-A7EDE013B8E6}" dt="2022-01-28T00:43:01.830" v="7001" actId="478"/>
          <ac:picMkLst>
            <pc:docMk/>
            <pc:sldMk cId="1416120706" sldId="594"/>
            <ac:picMk id="12" creationId="{7AC4AB0C-4891-42AC-806E-30899174719C}"/>
          </ac:picMkLst>
        </pc:picChg>
        <pc:picChg chg="add mod">
          <ac:chgData name="Munguia, Esthela" userId="21c3929a-5ee4-4c0a-b9d6-daeba80d13c7" providerId="ADAL" clId="{66A07920-9E6E-4F52-8F74-A7EDE013B8E6}" dt="2022-01-28T01:29:00.774" v="7029" actId="1076"/>
          <ac:picMkLst>
            <pc:docMk/>
            <pc:sldMk cId="1416120706" sldId="594"/>
            <ac:picMk id="14" creationId="{8E5DDDEF-C2A6-44F5-BBFD-D6BD5A1CCA75}"/>
          </ac:picMkLst>
        </pc:picChg>
        <pc:picChg chg="add del mod">
          <ac:chgData name="Munguia, Esthela" userId="21c3929a-5ee4-4c0a-b9d6-daeba80d13c7" providerId="ADAL" clId="{66A07920-9E6E-4F52-8F74-A7EDE013B8E6}" dt="2022-01-28T01:25:45.395" v="7025" actId="478"/>
          <ac:picMkLst>
            <pc:docMk/>
            <pc:sldMk cId="1416120706" sldId="594"/>
            <ac:picMk id="24" creationId="{2D49588B-219B-41EA-B91B-CC5FD51B28E7}"/>
          </ac:picMkLst>
        </pc:picChg>
        <pc:picChg chg="add mod">
          <ac:chgData name="Munguia, Esthela" userId="21c3929a-5ee4-4c0a-b9d6-daeba80d13c7" providerId="ADAL" clId="{66A07920-9E6E-4F52-8F74-A7EDE013B8E6}" dt="2022-01-28T01:29:18.165" v="7032" actId="1440"/>
          <ac:picMkLst>
            <pc:docMk/>
            <pc:sldMk cId="1416120706" sldId="594"/>
            <ac:picMk id="26" creationId="{D48884A0-3DF9-4A6A-81F5-FD89C65BFA29}"/>
          </ac:picMkLst>
        </pc:picChg>
        <pc:cxnChg chg="mod">
          <ac:chgData name="Munguia, Esthela" userId="21c3929a-5ee4-4c0a-b9d6-daeba80d13c7" providerId="ADAL" clId="{66A07920-9E6E-4F52-8F74-A7EDE013B8E6}" dt="2022-01-28T00:55:44.918" v="7009"/>
          <ac:cxnSpMkLst>
            <pc:docMk/>
            <pc:sldMk cId="1416120706" sldId="594"/>
            <ac:cxnSpMk id="18" creationId="{073A9F29-0A51-4A72-B942-7A85580603FD}"/>
          </ac:cxnSpMkLst>
        </pc:cxnChg>
        <pc:cxnChg chg="mod">
          <ac:chgData name="Munguia, Esthela" userId="21c3929a-5ee4-4c0a-b9d6-daeba80d13c7" providerId="ADAL" clId="{66A07920-9E6E-4F52-8F74-A7EDE013B8E6}" dt="2022-01-28T00:55:44.918" v="7009"/>
          <ac:cxnSpMkLst>
            <pc:docMk/>
            <pc:sldMk cId="1416120706" sldId="594"/>
            <ac:cxnSpMk id="19" creationId="{A4217DDB-957F-466A-8584-6522D1222D78}"/>
          </ac:cxnSpMkLst>
        </pc:cxnChg>
        <pc:cxnChg chg="mod">
          <ac:chgData name="Munguia, Esthela" userId="21c3929a-5ee4-4c0a-b9d6-daeba80d13c7" providerId="ADAL" clId="{66A07920-9E6E-4F52-8F74-A7EDE013B8E6}" dt="2022-01-28T00:55:44.918" v="7009"/>
          <ac:cxnSpMkLst>
            <pc:docMk/>
            <pc:sldMk cId="1416120706" sldId="594"/>
            <ac:cxnSpMk id="20" creationId="{34286171-C452-435D-8DFA-3E72584F772A}"/>
          </ac:cxnSpMkLst>
        </pc:cxnChg>
        <pc:cxnChg chg="mod">
          <ac:chgData name="Munguia, Esthela" userId="21c3929a-5ee4-4c0a-b9d6-daeba80d13c7" providerId="ADAL" clId="{66A07920-9E6E-4F52-8F74-A7EDE013B8E6}" dt="2022-01-28T00:55:44.918" v="7009"/>
          <ac:cxnSpMkLst>
            <pc:docMk/>
            <pc:sldMk cId="1416120706" sldId="594"/>
            <ac:cxnSpMk id="21" creationId="{377E6778-E8CA-4171-B8C0-68B5910D153A}"/>
          </ac:cxnSpMkLst>
        </pc:cxnChg>
        <pc:cxnChg chg="mod">
          <ac:chgData name="Munguia, Esthela" userId="21c3929a-5ee4-4c0a-b9d6-daeba80d13c7" providerId="ADAL" clId="{66A07920-9E6E-4F52-8F74-A7EDE013B8E6}" dt="2022-01-28T00:55:44.918" v="7009"/>
          <ac:cxnSpMkLst>
            <pc:docMk/>
            <pc:sldMk cId="1416120706" sldId="594"/>
            <ac:cxnSpMk id="22" creationId="{EA16E373-251E-4738-847B-C8930FCB20CA}"/>
          </ac:cxnSpMkLst>
        </pc:cxnChg>
      </pc:sldChg>
      <pc:sldChg chg="addSp delSp modSp new mod">
        <pc:chgData name="Munguia, Esthela" userId="21c3929a-5ee4-4c0a-b9d6-daeba80d13c7" providerId="ADAL" clId="{66A07920-9E6E-4F52-8F74-A7EDE013B8E6}" dt="2022-01-28T03:11:30.509" v="8512" actId="20577"/>
        <pc:sldMkLst>
          <pc:docMk/>
          <pc:sldMk cId="2517774947" sldId="595"/>
        </pc:sldMkLst>
        <pc:spChg chg="del">
          <ac:chgData name="Munguia, Esthela" userId="21c3929a-5ee4-4c0a-b9d6-daeba80d13c7" providerId="ADAL" clId="{66A07920-9E6E-4F52-8F74-A7EDE013B8E6}" dt="2022-01-28T03:01:35.998" v="8129" actId="478"/>
          <ac:spMkLst>
            <pc:docMk/>
            <pc:sldMk cId="2517774947" sldId="595"/>
            <ac:spMk id="2" creationId="{AA0543B7-F53C-40C8-9FE5-2CBE080CA4CA}"/>
          </ac:spMkLst>
        </pc:spChg>
        <pc:spChg chg="del">
          <ac:chgData name="Munguia, Esthela" userId="21c3929a-5ee4-4c0a-b9d6-daeba80d13c7" providerId="ADAL" clId="{66A07920-9E6E-4F52-8F74-A7EDE013B8E6}" dt="2022-01-28T03:01:37.086" v="8130" actId="478"/>
          <ac:spMkLst>
            <pc:docMk/>
            <pc:sldMk cId="2517774947" sldId="595"/>
            <ac:spMk id="3" creationId="{25C55DA9-F258-4453-9701-3629A7293A34}"/>
          </ac:spMkLst>
        </pc:spChg>
        <pc:spChg chg="del">
          <ac:chgData name="Munguia, Esthela" userId="21c3929a-5ee4-4c0a-b9d6-daeba80d13c7" providerId="ADAL" clId="{66A07920-9E6E-4F52-8F74-A7EDE013B8E6}" dt="2022-01-28T03:01:38.756" v="8131" actId="478"/>
          <ac:spMkLst>
            <pc:docMk/>
            <pc:sldMk cId="2517774947" sldId="595"/>
            <ac:spMk id="4" creationId="{5983E305-CB9D-4FE9-B050-1346F469E397}"/>
          </ac:spMkLst>
        </pc:spChg>
        <pc:spChg chg="add mod">
          <ac:chgData name="Munguia, Esthela" userId="21c3929a-5ee4-4c0a-b9d6-daeba80d13c7" providerId="ADAL" clId="{66A07920-9E6E-4F52-8F74-A7EDE013B8E6}" dt="2022-01-28T03:11:30.509" v="8512" actId="20577"/>
          <ac:spMkLst>
            <pc:docMk/>
            <pc:sldMk cId="2517774947" sldId="595"/>
            <ac:spMk id="6" creationId="{8E448191-FBB2-42EE-BBD3-10CD022CA1C7}"/>
          </ac:spMkLst>
        </pc:spChg>
        <pc:spChg chg="add mod">
          <ac:chgData name="Munguia, Esthela" userId="21c3929a-5ee4-4c0a-b9d6-daeba80d13c7" providerId="ADAL" clId="{66A07920-9E6E-4F52-8F74-A7EDE013B8E6}" dt="2022-01-28T03:02:27.204" v="8133"/>
          <ac:spMkLst>
            <pc:docMk/>
            <pc:sldMk cId="2517774947" sldId="595"/>
            <ac:spMk id="7" creationId="{C788E317-7082-4CAA-88CE-F81F1055CCB7}"/>
          </ac:spMkLst>
        </pc:spChg>
        <pc:picChg chg="add mod">
          <ac:chgData name="Munguia, Esthela" userId="21c3929a-5ee4-4c0a-b9d6-daeba80d13c7" providerId="ADAL" clId="{66A07920-9E6E-4F52-8F74-A7EDE013B8E6}" dt="2022-01-28T03:06:06.187" v="8468" actId="1076"/>
          <ac:picMkLst>
            <pc:docMk/>
            <pc:sldMk cId="2517774947" sldId="595"/>
            <ac:picMk id="9" creationId="{16B26301-4526-47A2-9C93-A6B60E8EF17B}"/>
          </ac:picMkLst>
        </pc:picChg>
        <pc:picChg chg="add mod">
          <ac:chgData name="Munguia, Esthela" userId="21c3929a-5ee4-4c0a-b9d6-daeba80d13c7" providerId="ADAL" clId="{66A07920-9E6E-4F52-8F74-A7EDE013B8E6}" dt="2022-01-28T03:06:04.836" v="8467" actId="1076"/>
          <ac:picMkLst>
            <pc:docMk/>
            <pc:sldMk cId="2517774947" sldId="595"/>
            <ac:picMk id="11" creationId="{6932A486-1913-405F-9D72-373110499681}"/>
          </ac:picMkLst>
        </pc:picChg>
      </pc:sldChg>
      <pc:sldChg chg="new del">
        <pc:chgData name="Munguia, Esthela" userId="21c3929a-5ee4-4c0a-b9d6-daeba80d13c7" providerId="ADAL" clId="{66A07920-9E6E-4F52-8F74-A7EDE013B8E6}" dt="2022-01-28T03:13:44.266" v="8656" actId="2696"/>
        <pc:sldMkLst>
          <pc:docMk/>
          <pc:sldMk cId="586777771" sldId="596"/>
        </pc:sldMkLst>
      </pc:sldChg>
      <pc:sldChg chg="addSp delSp modSp new mod">
        <pc:chgData name="Munguia, Esthela" userId="21c3929a-5ee4-4c0a-b9d6-daeba80d13c7" providerId="ADAL" clId="{66A07920-9E6E-4F52-8F74-A7EDE013B8E6}" dt="2022-01-28T03:43:10.347" v="10528" actId="14100"/>
        <pc:sldMkLst>
          <pc:docMk/>
          <pc:sldMk cId="2412205150" sldId="596"/>
        </pc:sldMkLst>
        <pc:spChg chg="del">
          <ac:chgData name="Munguia, Esthela" userId="21c3929a-5ee4-4c0a-b9d6-daeba80d13c7" providerId="ADAL" clId="{66A07920-9E6E-4F52-8F74-A7EDE013B8E6}" dt="2022-01-28T03:18:36.417" v="8934" actId="478"/>
          <ac:spMkLst>
            <pc:docMk/>
            <pc:sldMk cId="2412205150" sldId="596"/>
            <ac:spMk id="2" creationId="{4B43E376-3B2A-4C52-B9C9-5D5E9D843FD8}"/>
          </ac:spMkLst>
        </pc:spChg>
        <pc:spChg chg="del">
          <ac:chgData name="Munguia, Esthela" userId="21c3929a-5ee4-4c0a-b9d6-daeba80d13c7" providerId="ADAL" clId="{66A07920-9E6E-4F52-8F74-A7EDE013B8E6}" dt="2022-01-28T03:18:41.166" v="8936" actId="478"/>
          <ac:spMkLst>
            <pc:docMk/>
            <pc:sldMk cId="2412205150" sldId="596"/>
            <ac:spMk id="3" creationId="{6B191168-CEAF-4672-A339-8778001E5CF1}"/>
          </ac:spMkLst>
        </pc:spChg>
        <pc:spChg chg="del">
          <ac:chgData name="Munguia, Esthela" userId="21c3929a-5ee4-4c0a-b9d6-daeba80d13c7" providerId="ADAL" clId="{66A07920-9E6E-4F52-8F74-A7EDE013B8E6}" dt="2022-01-28T03:18:38.903" v="8935" actId="478"/>
          <ac:spMkLst>
            <pc:docMk/>
            <pc:sldMk cId="2412205150" sldId="596"/>
            <ac:spMk id="4" creationId="{23A44FBF-7490-4F2A-AF84-9BA525C86EDC}"/>
          </ac:spMkLst>
        </pc:spChg>
        <pc:spChg chg="add mod">
          <ac:chgData name="Munguia, Esthela" userId="21c3929a-5ee4-4c0a-b9d6-daeba80d13c7" providerId="ADAL" clId="{66A07920-9E6E-4F52-8F74-A7EDE013B8E6}" dt="2022-01-28T03:18:46.715" v="8937"/>
          <ac:spMkLst>
            <pc:docMk/>
            <pc:sldMk cId="2412205150" sldId="596"/>
            <ac:spMk id="5" creationId="{725E3284-15B2-4220-88C9-8B78F34C7358}"/>
          </ac:spMkLst>
        </pc:spChg>
        <pc:spChg chg="add mod">
          <ac:chgData name="Munguia, Esthela" userId="21c3929a-5ee4-4c0a-b9d6-daeba80d13c7" providerId="ADAL" clId="{66A07920-9E6E-4F52-8F74-A7EDE013B8E6}" dt="2022-01-28T03:41:20.143" v="10509" actId="6549"/>
          <ac:spMkLst>
            <pc:docMk/>
            <pc:sldMk cId="2412205150" sldId="596"/>
            <ac:spMk id="15" creationId="{6FE808D1-92F0-496B-A9F0-6CA7F877C4D1}"/>
          </ac:spMkLst>
        </pc:spChg>
        <pc:spChg chg="add del mod">
          <ac:chgData name="Munguia, Esthela" userId="21c3929a-5ee4-4c0a-b9d6-daeba80d13c7" providerId="ADAL" clId="{66A07920-9E6E-4F52-8F74-A7EDE013B8E6}" dt="2022-01-28T03:42:33.681" v="10521" actId="478"/>
          <ac:spMkLst>
            <pc:docMk/>
            <pc:sldMk cId="2412205150" sldId="596"/>
            <ac:spMk id="20" creationId="{EFF3BD4B-590D-4708-9D67-808E3778BE50}"/>
          </ac:spMkLst>
        </pc:spChg>
        <pc:picChg chg="add del mod">
          <ac:chgData name="Munguia, Esthela" userId="21c3929a-5ee4-4c0a-b9d6-daeba80d13c7" providerId="ADAL" clId="{66A07920-9E6E-4F52-8F74-A7EDE013B8E6}" dt="2022-01-28T03:29:33.706" v="9244" actId="478"/>
          <ac:picMkLst>
            <pc:docMk/>
            <pc:sldMk cId="2412205150" sldId="596"/>
            <ac:picMk id="7" creationId="{A9334D7C-EE5D-4223-9F3D-D6BEB833627A}"/>
          </ac:picMkLst>
        </pc:picChg>
        <pc:picChg chg="add del mod">
          <ac:chgData name="Munguia, Esthela" userId="21c3929a-5ee4-4c0a-b9d6-daeba80d13c7" providerId="ADAL" clId="{66A07920-9E6E-4F52-8F74-A7EDE013B8E6}" dt="2022-01-28T03:29:35.473" v="9245" actId="478"/>
          <ac:picMkLst>
            <pc:docMk/>
            <pc:sldMk cId="2412205150" sldId="596"/>
            <ac:picMk id="9" creationId="{B006F229-5058-45AC-B51D-8FCE12B8AE5A}"/>
          </ac:picMkLst>
        </pc:picChg>
        <pc:picChg chg="add mod">
          <ac:chgData name="Munguia, Esthela" userId="21c3929a-5ee4-4c0a-b9d6-daeba80d13c7" providerId="ADAL" clId="{66A07920-9E6E-4F52-8F74-A7EDE013B8E6}" dt="2022-01-28T03:41:33.403" v="10510" actId="1440"/>
          <ac:picMkLst>
            <pc:docMk/>
            <pc:sldMk cId="2412205150" sldId="596"/>
            <ac:picMk id="11" creationId="{24F481BC-4075-4B10-A62A-166EB23616C9}"/>
          </ac:picMkLst>
        </pc:picChg>
        <pc:picChg chg="add mod">
          <ac:chgData name="Munguia, Esthela" userId="21c3929a-5ee4-4c0a-b9d6-daeba80d13c7" providerId="ADAL" clId="{66A07920-9E6E-4F52-8F74-A7EDE013B8E6}" dt="2022-01-28T03:35:49.012" v="9862" actId="14100"/>
          <ac:picMkLst>
            <pc:docMk/>
            <pc:sldMk cId="2412205150" sldId="596"/>
            <ac:picMk id="13" creationId="{C8009A1E-8F29-4589-9FE4-2C5A318D4212}"/>
          </ac:picMkLst>
        </pc:picChg>
        <pc:picChg chg="add del mod">
          <ac:chgData name="Munguia, Esthela" userId="21c3929a-5ee4-4c0a-b9d6-daeba80d13c7" providerId="ADAL" clId="{66A07920-9E6E-4F52-8F74-A7EDE013B8E6}" dt="2022-01-28T03:34:57.252" v="9850" actId="478"/>
          <ac:picMkLst>
            <pc:docMk/>
            <pc:sldMk cId="2412205150" sldId="596"/>
            <ac:picMk id="17" creationId="{004957C5-4539-45BE-BF6B-4A67BE84EB5D}"/>
          </ac:picMkLst>
        </pc:picChg>
        <pc:picChg chg="add mod">
          <ac:chgData name="Munguia, Esthela" userId="21c3929a-5ee4-4c0a-b9d6-daeba80d13c7" providerId="ADAL" clId="{66A07920-9E6E-4F52-8F74-A7EDE013B8E6}" dt="2022-01-28T03:35:42.428" v="9860" actId="1440"/>
          <ac:picMkLst>
            <pc:docMk/>
            <pc:sldMk cId="2412205150" sldId="596"/>
            <ac:picMk id="19" creationId="{E74DA72F-D01F-4023-99F2-C57A772887CA}"/>
          </ac:picMkLst>
        </pc:picChg>
        <pc:cxnChg chg="add mod">
          <ac:chgData name="Munguia, Esthela" userId="21c3929a-5ee4-4c0a-b9d6-daeba80d13c7" providerId="ADAL" clId="{66A07920-9E6E-4F52-8F74-A7EDE013B8E6}" dt="2022-01-28T03:43:10.347" v="10528" actId="14100"/>
          <ac:cxnSpMkLst>
            <pc:docMk/>
            <pc:sldMk cId="2412205150" sldId="596"/>
            <ac:cxnSpMk id="22" creationId="{6B39A5EC-763D-4433-8DB0-CC54EF47051C}"/>
          </ac:cxnSpMkLst>
        </pc:cxnChg>
        <pc:cxnChg chg="add mod">
          <ac:chgData name="Munguia, Esthela" userId="21c3929a-5ee4-4c0a-b9d6-daeba80d13c7" providerId="ADAL" clId="{66A07920-9E6E-4F52-8F74-A7EDE013B8E6}" dt="2022-01-28T03:43:04.417" v="10527" actId="14100"/>
          <ac:cxnSpMkLst>
            <pc:docMk/>
            <pc:sldMk cId="2412205150" sldId="596"/>
            <ac:cxnSpMk id="23" creationId="{C4CB3127-A514-4432-9C1C-9C3E6B54C2D3}"/>
          </ac:cxnSpMkLst>
        </pc:cxnChg>
      </pc:sldChg>
      <pc:sldChg chg="new del">
        <pc:chgData name="Munguia, Esthela" userId="21c3929a-5ee4-4c0a-b9d6-daeba80d13c7" providerId="ADAL" clId="{66A07920-9E6E-4F52-8F74-A7EDE013B8E6}" dt="2022-01-28T03:13:32.459" v="8654" actId="680"/>
        <pc:sldMkLst>
          <pc:docMk/>
          <pc:sldMk cId="2618810491" sldId="596"/>
        </pc:sldMkLst>
      </pc:sldChg>
    </pc:docChg>
  </pc:docChgLst>
  <pc:docChgLst>
    <pc:chgData name="Aleman, Luis Gerardo" userId="S::luis.aleman@chubb.com::45753518-e921-44f1-84f2-8eaa5ae5ca9c" providerId="AD" clId="Web-{76C4D905-E151-4ABD-B2E1-30314C456FEB}"/>
    <pc:docChg chg="modSld">
      <pc:chgData name="Aleman, Luis Gerardo" userId="S::luis.aleman@chubb.com::45753518-e921-44f1-84f2-8eaa5ae5ca9c" providerId="AD" clId="Web-{76C4D905-E151-4ABD-B2E1-30314C456FEB}" dt="2022-01-13T15:30:48.687" v="201"/>
      <pc:docMkLst>
        <pc:docMk/>
      </pc:docMkLst>
      <pc:sldChg chg="addSp delSp modSp">
        <pc:chgData name="Aleman, Luis Gerardo" userId="S::luis.aleman@chubb.com::45753518-e921-44f1-84f2-8eaa5ae5ca9c" providerId="AD" clId="Web-{76C4D905-E151-4ABD-B2E1-30314C456FEB}" dt="2022-01-13T15:30:48.687" v="201"/>
        <pc:sldMkLst>
          <pc:docMk/>
          <pc:sldMk cId="1184210114" sldId="291"/>
        </pc:sldMkLst>
        <pc:spChg chg="del mod">
          <ac:chgData name="Aleman, Luis Gerardo" userId="S::luis.aleman@chubb.com::45753518-e921-44f1-84f2-8eaa5ae5ca9c" providerId="AD" clId="Web-{76C4D905-E151-4ABD-B2E1-30314C456FEB}" dt="2022-01-13T15:23:24.564" v="35"/>
          <ac:spMkLst>
            <pc:docMk/>
            <pc:sldMk cId="1184210114" sldId="291"/>
            <ac:spMk id="2" creationId="{00000000-0000-0000-0000-000000000000}"/>
          </ac:spMkLst>
        </pc:spChg>
        <pc:spChg chg="add del">
          <ac:chgData name="Aleman, Luis Gerardo" userId="S::luis.aleman@chubb.com::45753518-e921-44f1-84f2-8eaa5ae5ca9c" providerId="AD" clId="Web-{76C4D905-E151-4ABD-B2E1-30314C456FEB}" dt="2022-01-13T15:21:51.483" v="1"/>
          <ac:spMkLst>
            <pc:docMk/>
            <pc:sldMk cId="1184210114" sldId="291"/>
            <ac:spMk id="3" creationId="{3A3FBFCF-8C81-438C-B6E5-72BAF9C7F131}"/>
          </ac:spMkLst>
        </pc:spChg>
        <pc:spChg chg="add mod">
          <ac:chgData name="Aleman, Luis Gerardo" userId="S::luis.aleman@chubb.com::45753518-e921-44f1-84f2-8eaa5ae5ca9c" providerId="AD" clId="Web-{76C4D905-E151-4ABD-B2E1-30314C456FEB}" dt="2022-01-13T15:22:54.157" v="12" actId="1076"/>
          <ac:spMkLst>
            <pc:docMk/>
            <pc:sldMk cId="1184210114" sldId="291"/>
            <ac:spMk id="5" creationId="{9F00F2BA-568C-49C4-AF32-2EDABEFDEBBE}"/>
          </ac:spMkLst>
        </pc:spChg>
        <pc:spChg chg="add mod">
          <ac:chgData name="Aleman, Luis Gerardo" userId="S::luis.aleman@chubb.com::45753518-e921-44f1-84f2-8eaa5ae5ca9c" providerId="AD" clId="Web-{76C4D905-E151-4ABD-B2E1-30314C456FEB}" dt="2022-01-13T15:30:44.327" v="200" actId="1076"/>
          <ac:spMkLst>
            <pc:docMk/>
            <pc:sldMk cId="1184210114" sldId="291"/>
            <ac:spMk id="7" creationId="{C813BD15-28A5-435F-AB33-154EB6B23520}"/>
          </ac:spMkLst>
        </pc:spChg>
        <pc:spChg chg="mod">
          <ac:chgData name="Aleman, Luis Gerardo" userId="S::luis.aleman@chubb.com::45753518-e921-44f1-84f2-8eaa5ae5ca9c" providerId="AD" clId="Web-{76C4D905-E151-4ABD-B2E1-30314C456FEB}" dt="2022-01-13T15:29:24.216" v="193" actId="20577"/>
          <ac:spMkLst>
            <pc:docMk/>
            <pc:sldMk cId="1184210114" sldId="291"/>
            <ac:spMk id="8" creationId="{FF13D704-CC0E-4FD2-AFC1-E3C541F7DA8D}"/>
          </ac:spMkLst>
        </pc:spChg>
        <pc:spChg chg="add del mod">
          <ac:chgData name="Aleman, Luis Gerardo" userId="S::luis.aleman@chubb.com::45753518-e921-44f1-84f2-8eaa5ae5ca9c" providerId="AD" clId="Web-{76C4D905-E151-4ABD-B2E1-30314C456FEB}" dt="2022-01-13T15:24:40.191" v="44"/>
          <ac:spMkLst>
            <pc:docMk/>
            <pc:sldMk cId="1184210114" sldId="291"/>
            <ac:spMk id="12" creationId="{A9B3CA24-6D9D-4951-A101-3285AA5BAF88}"/>
          </ac:spMkLst>
        </pc:spChg>
        <pc:spChg chg="add del mod">
          <ac:chgData name="Aleman, Luis Gerardo" userId="S::luis.aleman@chubb.com::45753518-e921-44f1-84f2-8eaa5ae5ca9c" providerId="AD" clId="Web-{76C4D905-E151-4ABD-B2E1-30314C456FEB}" dt="2022-01-13T15:24:47.754" v="45"/>
          <ac:spMkLst>
            <pc:docMk/>
            <pc:sldMk cId="1184210114" sldId="291"/>
            <ac:spMk id="14" creationId="{306D1FE7-CEE5-4DF4-B15A-091A44FB7793}"/>
          </ac:spMkLst>
        </pc:spChg>
        <pc:spChg chg="add mod">
          <ac:chgData name="Aleman, Luis Gerardo" userId="S::luis.aleman@chubb.com::45753518-e921-44f1-84f2-8eaa5ae5ca9c" providerId="AD" clId="Web-{76C4D905-E151-4ABD-B2E1-30314C456FEB}" dt="2022-01-13T15:30:27.483" v="198"/>
          <ac:spMkLst>
            <pc:docMk/>
            <pc:sldMk cId="1184210114" sldId="291"/>
            <ac:spMk id="15" creationId="{0F8858FE-5A39-4321-9B1F-A167D32D7CE4}"/>
          </ac:spMkLst>
        </pc:spChg>
        <pc:spChg chg="add del mod">
          <ac:chgData name="Aleman, Luis Gerardo" userId="S::luis.aleman@chubb.com::45753518-e921-44f1-84f2-8eaa5ae5ca9c" providerId="AD" clId="Web-{76C4D905-E151-4ABD-B2E1-30314C456FEB}" dt="2022-01-13T15:30:48.687" v="201"/>
          <ac:spMkLst>
            <pc:docMk/>
            <pc:sldMk cId="1184210114" sldId="291"/>
            <ac:spMk id="16" creationId="{50FAE8E4-8E5E-470E-9F6E-BE11E37B45CA}"/>
          </ac:spMkLst>
        </pc:spChg>
        <pc:spChg chg="add mod">
          <ac:chgData name="Aleman, Luis Gerardo" userId="S::luis.aleman@chubb.com::45753518-e921-44f1-84f2-8eaa5ae5ca9c" providerId="AD" clId="Web-{76C4D905-E151-4ABD-B2E1-30314C456FEB}" dt="2022-01-13T15:29:14.543" v="188" actId="1076"/>
          <ac:spMkLst>
            <pc:docMk/>
            <pc:sldMk cId="1184210114" sldId="291"/>
            <ac:spMk id="17" creationId="{4300B73F-3FC7-494C-89ED-5742117E7FCC}"/>
          </ac:spMkLst>
        </pc:spChg>
        <pc:picChg chg="mod">
          <ac:chgData name="Aleman, Luis Gerardo" userId="S::luis.aleman@chubb.com::45753518-e921-44f1-84f2-8eaa5ae5ca9c" providerId="AD" clId="Web-{76C4D905-E151-4ABD-B2E1-30314C456FEB}" dt="2022-01-13T15:28:34.870" v="183" actId="1076"/>
          <ac:picMkLst>
            <pc:docMk/>
            <pc:sldMk cId="1184210114" sldId="291"/>
            <ac:picMk id="27" creationId="{C467FB59-7B54-4FE0-8AFA-3374404F6850}"/>
          </ac:picMkLst>
        </pc:picChg>
      </pc:sldChg>
    </pc:docChg>
  </pc:docChgLst>
  <pc:docChgLst>
    <pc:chgData name="Munguia, Esthela" userId="S::esthela.munguia@chubb.com::21c3929a-5ee4-4c0a-b9d6-daeba80d13c7" providerId="AD" clId="Web-{EF972AC5-C81D-9B2C-04F0-85B30B14C451}"/>
    <pc:docChg chg="modSld">
      <pc:chgData name="Munguia, Esthela" userId="S::esthela.munguia@chubb.com::21c3929a-5ee4-4c0a-b9d6-daeba80d13c7" providerId="AD" clId="Web-{EF972AC5-C81D-9B2C-04F0-85B30B14C451}" dt="2022-01-23T02:36:01.064" v="4" actId="20577"/>
      <pc:docMkLst>
        <pc:docMk/>
      </pc:docMkLst>
      <pc:sldChg chg="modSp">
        <pc:chgData name="Munguia, Esthela" userId="S::esthela.munguia@chubb.com::21c3929a-5ee4-4c0a-b9d6-daeba80d13c7" providerId="AD" clId="Web-{EF972AC5-C81D-9B2C-04F0-85B30B14C451}" dt="2022-01-23T02:36:01.064" v="4" actId="20577"/>
        <pc:sldMkLst>
          <pc:docMk/>
          <pc:sldMk cId="3363045707" sldId="579"/>
        </pc:sldMkLst>
        <pc:spChg chg="mod">
          <ac:chgData name="Munguia, Esthela" userId="S::esthela.munguia@chubb.com::21c3929a-5ee4-4c0a-b9d6-daeba80d13c7" providerId="AD" clId="Web-{EF972AC5-C81D-9B2C-04F0-85B30B14C451}" dt="2022-01-23T02:36:01.064" v="4" actId="20577"/>
          <ac:spMkLst>
            <pc:docMk/>
            <pc:sldMk cId="3363045707" sldId="579"/>
            <ac:spMk id="10" creationId="{AE95662D-0121-4E13-8DC7-52EC70E05187}"/>
          </ac:spMkLst>
        </pc:spChg>
      </pc:sldChg>
    </pc:docChg>
  </pc:docChgLst>
  <pc:docChgLst>
    <pc:chgData name="Aleman, Luis Gerardo" userId="S::luis.aleman@chubb.com::45753518-e921-44f1-84f2-8eaa5ae5ca9c" providerId="AD" clId="Web-{96E3D16E-66D7-4662-9260-19719E1E1998}"/>
    <pc:docChg chg="modSld">
      <pc:chgData name="Aleman, Luis Gerardo" userId="S::luis.aleman@chubb.com::45753518-e921-44f1-84f2-8eaa5ae5ca9c" providerId="AD" clId="Web-{96E3D16E-66D7-4662-9260-19719E1E1998}" dt="2022-01-24T22:33:09.255" v="10"/>
      <pc:docMkLst>
        <pc:docMk/>
      </pc:docMkLst>
      <pc:sldChg chg="addSp delSp modSp">
        <pc:chgData name="Aleman, Luis Gerardo" userId="S::luis.aleman@chubb.com::45753518-e921-44f1-84f2-8eaa5ae5ca9c" providerId="AD" clId="Web-{96E3D16E-66D7-4662-9260-19719E1E1998}" dt="2022-01-24T22:33:09.255" v="10"/>
        <pc:sldMkLst>
          <pc:docMk/>
          <pc:sldMk cId="3710860061" sldId="293"/>
        </pc:sldMkLst>
        <pc:spChg chg="del mod">
          <ac:chgData name="Aleman, Luis Gerardo" userId="S::luis.aleman@chubb.com::45753518-e921-44f1-84f2-8eaa5ae5ca9c" providerId="AD" clId="Web-{96E3D16E-66D7-4662-9260-19719E1E1998}" dt="2022-01-24T22:33:08.692" v="9"/>
          <ac:spMkLst>
            <pc:docMk/>
            <pc:sldMk cId="3710860061" sldId="293"/>
            <ac:spMk id="21" creationId="{3860461B-FCD6-4306-A62B-0BC4EC3050F6}"/>
          </ac:spMkLst>
        </pc:spChg>
        <pc:spChg chg="add">
          <ac:chgData name="Aleman, Luis Gerardo" userId="S::luis.aleman@chubb.com::45753518-e921-44f1-84f2-8eaa5ae5ca9c" providerId="AD" clId="Web-{96E3D16E-66D7-4662-9260-19719E1E1998}" dt="2022-01-24T22:33:09.255" v="10"/>
          <ac:spMkLst>
            <pc:docMk/>
            <pc:sldMk cId="3710860061" sldId="293"/>
            <ac:spMk id="23" creationId="{5C2E6F5B-0A32-4CDB-8241-E1DFF230430B}"/>
          </ac:spMkLst>
        </pc:spChg>
      </pc:sldChg>
      <pc:sldChg chg="modSp">
        <pc:chgData name="Aleman, Luis Gerardo" userId="S::luis.aleman@chubb.com::45753518-e921-44f1-84f2-8eaa5ae5ca9c" providerId="AD" clId="Web-{96E3D16E-66D7-4662-9260-19719E1E1998}" dt="2022-01-24T22:29:38.727" v="1" actId="20577"/>
        <pc:sldMkLst>
          <pc:docMk/>
          <pc:sldMk cId="320242231" sldId="519"/>
        </pc:sldMkLst>
        <pc:spChg chg="mod">
          <ac:chgData name="Aleman, Luis Gerardo" userId="S::luis.aleman@chubb.com::45753518-e921-44f1-84f2-8eaa5ae5ca9c" providerId="AD" clId="Web-{96E3D16E-66D7-4662-9260-19719E1E1998}" dt="2022-01-24T22:29:38.727" v="1" actId="20577"/>
          <ac:spMkLst>
            <pc:docMk/>
            <pc:sldMk cId="320242231" sldId="519"/>
            <ac:spMk id="19" creationId="{E054CBAA-7A16-4BD2-8BD4-6741196A0A72}"/>
          </ac:spMkLst>
        </pc:spChg>
      </pc:sldChg>
    </pc:docChg>
  </pc:docChgLst>
  <pc:docChgLst>
    <pc:chgData name="Aleman, Luis Gerardo" userId="S::luis.aleman@chubb.com::45753518-e921-44f1-84f2-8eaa5ae5ca9c" providerId="AD" clId="Web-{2D829995-8D65-491E-B98D-FE088E76C25F}"/>
    <pc:docChg chg="addSld modSld sldOrd">
      <pc:chgData name="Aleman, Luis Gerardo" userId="S::luis.aleman@chubb.com::45753518-e921-44f1-84f2-8eaa5ae5ca9c" providerId="AD" clId="Web-{2D829995-8D65-491E-B98D-FE088E76C25F}" dt="2022-01-18T02:03:36.431" v="32" actId="20577"/>
      <pc:docMkLst>
        <pc:docMk/>
      </pc:docMkLst>
      <pc:sldChg chg="modSp add ord replId">
        <pc:chgData name="Aleman, Luis Gerardo" userId="S::luis.aleman@chubb.com::45753518-e921-44f1-84f2-8eaa5ae5ca9c" providerId="AD" clId="Web-{2D829995-8D65-491E-B98D-FE088E76C25F}" dt="2022-01-18T02:03:36.431" v="32" actId="20577"/>
        <pc:sldMkLst>
          <pc:docMk/>
          <pc:sldMk cId="48470338" sldId="569"/>
        </pc:sldMkLst>
        <pc:spChg chg="mod">
          <ac:chgData name="Aleman, Luis Gerardo" userId="S::luis.aleman@chubb.com::45753518-e921-44f1-84f2-8eaa5ae5ca9c" providerId="AD" clId="Web-{2D829995-8D65-491E-B98D-FE088E76C25F}" dt="2022-01-18T02:03:36.431" v="32" actId="20577"/>
          <ac:spMkLst>
            <pc:docMk/>
            <pc:sldMk cId="48470338" sldId="569"/>
            <ac:spMk id="7" creationId="{E08CB1FC-0DDA-44DF-B64C-E5A208B2D225}"/>
          </ac:spMkLst>
        </pc:spChg>
      </pc:sldChg>
    </pc:docChg>
  </pc:docChgLst>
  <pc:docChgLst>
    <pc:chgData name="Aleman, Luis Gerardo" userId="45753518-e921-44f1-84f2-8eaa5ae5ca9c" providerId="ADAL" clId="{3443BD00-7E44-4671-86CC-6776ED39A03A}"/>
    <pc:docChg chg="undo custSel modSld">
      <pc:chgData name="Aleman, Luis Gerardo" userId="45753518-e921-44f1-84f2-8eaa5ae5ca9c" providerId="ADAL" clId="{3443BD00-7E44-4671-86CC-6776ED39A03A}" dt="2022-06-22T03:15:49.468" v="920" actId="14100"/>
      <pc:docMkLst>
        <pc:docMk/>
      </pc:docMkLst>
      <pc:sldChg chg="modSp mod">
        <pc:chgData name="Aleman, Luis Gerardo" userId="45753518-e921-44f1-84f2-8eaa5ae5ca9c" providerId="ADAL" clId="{3443BD00-7E44-4671-86CC-6776ED39A03A}" dt="2022-06-22T03:04:20.438" v="167" actId="6549"/>
        <pc:sldMkLst>
          <pc:docMk/>
          <pc:sldMk cId="320242231" sldId="519"/>
        </pc:sldMkLst>
        <pc:spChg chg="mod">
          <ac:chgData name="Aleman, Luis Gerardo" userId="45753518-e921-44f1-84f2-8eaa5ae5ca9c" providerId="ADAL" clId="{3443BD00-7E44-4671-86CC-6776ED39A03A}" dt="2022-06-22T03:04:20.438" v="167" actId="6549"/>
          <ac:spMkLst>
            <pc:docMk/>
            <pc:sldMk cId="320242231" sldId="519"/>
            <ac:spMk id="19" creationId="{E054CBAA-7A16-4BD2-8BD4-6741196A0A72}"/>
          </ac:spMkLst>
        </pc:spChg>
      </pc:sldChg>
      <pc:sldChg chg="modSp mod">
        <pc:chgData name="Aleman, Luis Gerardo" userId="45753518-e921-44f1-84f2-8eaa5ae5ca9c" providerId="ADAL" clId="{3443BD00-7E44-4671-86CC-6776ED39A03A}" dt="2022-06-22T03:15:49.468" v="920" actId="14100"/>
        <pc:sldMkLst>
          <pc:docMk/>
          <pc:sldMk cId="3086725974" sldId="520"/>
        </pc:sldMkLst>
        <pc:spChg chg="mod">
          <ac:chgData name="Aleman, Luis Gerardo" userId="45753518-e921-44f1-84f2-8eaa5ae5ca9c" providerId="ADAL" clId="{3443BD00-7E44-4671-86CC-6776ED39A03A}" dt="2022-06-22T03:10:39.371" v="465" actId="20577"/>
          <ac:spMkLst>
            <pc:docMk/>
            <pc:sldMk cId="3086725974" sldId="520"/>
            <ac:spMk id="16" creationId="{7B473F32-2964-4DFC-AED9-1FD27C359A07}"/>
          </ac:spMkLst>
        </pc:spChg>
        <pc:spChg chg="mod">
          <ac:chgData name="Aleman, Luis Gerardo" userId="45753518-e921-44f1-84f2-8eaa5ae5ca9c" providerId="ADAL" clId="{3443BD00-7E44-4671-86CC-6776ED39A03A}" dt="2022-06-22T03:15:49.468" v="920" actId="14100"/>
          <ac:spMkLst>
            <pc:docMk/>
            <pc:sldMk cId="3086725974" sldId="520"/>
            <ac:spMk id="18" creationId="{056488AD-C290-496F-8477-724BA423699C}"/>
          </ac:spMkLst>
        </pc:spChg>
      </pc:sldChg>
      <pc:sldChg chg="modSp mod">
        <pc:chgData name="Aleman, Luis Gerardo" userId="45753518-e921-44f1-84f2-8eaa5ae5ca9c" providerId="ADAL" clId="{3443BD00-7E44-4671-86CC-6776ED39A03A}" dt="2022-06-22T03:07:25.397" v="356" actId="1038"/>
        <pc:sldMkLst>
          <pc:docMk/>
          <pc:sldMk cId="679869228" sldId="532"/>
        </pc:sldMkLst>
        <pc:spChg chg="mod">
          <ac:chgData name="Aleman, Luis Gerardo" userId="45753518-e921-44f1-84f2-8eaa5ae5ca9c" providerId="ADAL" clId="{3443BD00-7E44-4671-86CC-6776ED39A03A}" dt="2022-06-22T03:06:48.324" v="347" actId="20577"/>
          <ac:spMkLst>
            <pc:docMk/>
            <pc:sldMk cId="679869228" sldId="532"/>
            <ac:spMk id="40" creationId="{83DE3371-720A-409D-BA78-CD9AB8164A09}"/>
          </ac:spMkLst>
        </pc:spChg>
        <pc:spChg chg="mod">
          <ac:chgData name="Aleman, Luis Gerardo" userId="45753518-e921-44f1-84f2-8eaa5ae5ca9c" providerId="ADAL" clId="{3443BD00-7E44-4671-86CC-6776ED39A03A}" dt="2022-06-22T03:05:52.873" v="308" actId="1076"/>
          <ac:spMkLst>
            <pc:docMk/>
            <pc:sldMk cId="679869228" sldId="532"/>
            <ac:spMk id="47" creationId="{9060BCC2-2E72-4AFE-ADDF-68EE41B8344F}"/>
          </ac:spMkLst>
        </pc:spChg>
        <pc:picChg chg="mod">
          <ac:chgData name="Aleman, Luis Gerardo" userId="45753518-e921-44f1-84f2-8eaa5ae5ca9c" providerId="ADAL" clId="{3443BD00-7E44-4671-86CC-6776ED39A03A}" dt="2022-06-22T03:07:25.397" v="356" actId="1038"/>
          <ac:picMkLst>
            <pc:docMk/>
            <pc:sldMk cId="679869228" sldId="532"/>
            <ac:picMk id="3" creationId="{F0B559AD-D072-42FC-B83A-989817A28431}"/>
          </ac:picMkLst>
        </pc:picChg>
      </pc:sldChg>
      <pc:sldChg chg="addSp delSp modSp mod">
        <pc:chgData name="Aleman, Luis Gerardo" userId="45753518-e921-44f1-84f2-8eaa5ae5ca9c" providerId="ADAL" clId="{3443BD00-7E44-4671-86CC-6776ED39A03A}" dt="2022-06-22T03:01:27.900" v="166" actId="14100"/>
        <pc:sldMkLst>
          <pc:docMk/>
          <pc:sldMk cId="700102177" sldId="572"/>
        </pc:sldMkLst>
        <pc:spChg chg="mod">
          <ac:chgData name="Aleman, Luis Gerardo" userId="45753518-e921-44f1-84f2-8eaa5ae5ca9c" providerId="ADAL" clId="{3443BD00-7E44-4671-86CC-6776ED39A03A}" dt="2022-06-22T03:01:18.942" v="158" actId="14100"/>
          <ac:spMkLst>
            <pc:docMk/>
            <pc:sldMk cId="700102177" sldId="572"/>
            <ac:spMk id="11" creationId="{0A4604AF-B947-4819-BF67-41D016D5FFC1}"/>
          </ac:spMkLst>
        </pc:spChg>
        <pc:spChg chg="mod">
          <ac:chgData name="Aleman, Luis Gerardo" userId="45753518-e921-44f1-84f2-8eaa5ae5ca9c" providerId="ADAL" clId="{3443BD00-7E44-4671-86CC-6776ED39A03A}" dt="2022-06-22T03:01:27.900" v="166" actId="14100"/>
          <ac:spMkLst>
            <pc:docMk/>
            <pc:sldMk cId="700102177" sldId="572"/>
            <ac:spMk id="12" creationId="{BD275B81-75A4-4EE4-BCD8-63A6A03C4787}"/>
          </ac:spMkLst>
        </pc:spChg>
        <pc:picChg chg="add del mod">
          <ac:chgData name="Aleman, Luis Gerardo" userId="45753518-e921-44f1-84f2-8eaa5ae5ca9c" providerId="ADAL" clId="{3443BD00-7E44-4671-86CC-6776ED39A03A}" dt="2022-06-22T03:00:32.669" v="15" actId="478"/>
          <ac:picMkLst>
            <pc:docMk/>
            <pc:sldMk cId="700102177" sldId="572"/>
            <ac:picMk id="4" creationId="{2138DB7B-3013-4EF8-B21F-3C1024AC3B80}"/>
          </ac:picMkLst>
        </pc:picChg>
        <pc:picChg chg="add mod ord">
          <ac:chgData name="Aleman, Luis Gerardo" userId="45753518-e921-44f1-84f2-8eaa5ae5ca9c" providerId="ADAL" clId="{3443BD00-7E44-4671-86CC-6776ED39A03A}" dt="2022-06-22T03:00:58.965" v="48" actId="167"/>
          <ac:picMkLst>
            <pc:docMk/>
            <pc:sldMk cId="700102177" sldId="572"/>
            <ac:picMk id="9" creationId="{266EEB0D-39E5-4C56-A41A-942E7EBA6144}"/>
          </ac:picMkLst>
        </pc:picChg>
        <pc:picChg chg="del">
          <ac:chgData name="Aleman, Luis Gerardo" userId="45753518-e921-44f1-84f2-8eaa5ae5ca9c" providerId="ADAL" clId="{3443BD00-7E44-4671-86CC-6776ED39A03A}" dt="2022-06-22T03:00:45.301" v="19" actId="478"/>
          <ac:picMkLst>
            <pc:docMk/>
            <pc:sldMk cId="700102177" sldId="572"/>
            <ac:picMk id="1032" creationId="{5F0259EB-E9BA-4779-905D-A3017AC0E6BE}"/>
          </ac:picMkLst>
        </pc:picChg>
        <pc:picChg chg="add del">
          <ac:chgData name="Aleman, Luis Gerardo" userId="45753518-e921-44f1-84f2-8eaa5ae5ca9c" providerId="ADAL" clId="{3443BD00-7E44-4671-86CC-6776ED39A03A}" dt="2022-06-22T03:00:00.342" v="8"/>
          <ac:picMkLst>
            <pc:docMk/>
            <pc:sldMk cId="700102177" sldId="572"/>
            <ac:picMk id="2050" creationId="{C615A4D3-79C3-4EE0-A9BE-B09476E5541A}"/>
          </ac:picMkLst>
        </pc:picChg>
        <pc:picChg chg="add del">
          <ac:chgData name="Aleman, Luis Gerardo" userId="45753518-e921-44f1-84f2-8eaa5ae5ca9c" providerId="ADAL" clId="{3443BD00-7E44-4671-86CC-6776ED39A03A}" dt="2022-06-22T03:00:06.529" v="10"/>
          <ac:picMkLst>
            <pc:docMk/>
            <pc:sldMk cId="700102177" sldId="572"/>
            <ac:picMk id="2052" creationId="{CF5E10E9-58FB-475C-8338-4431F22ED4B1}"/>
          </ac:picMkLst>
        </pc:picChg>
        <pc:cxnChg chg="mod">
          <ac:chgData name="Aleman, Luis Gerardo" userId="45753518-e921-44f1-84f2-8eaa5ae5ca9c" providerId="ADAL" clId="{3443BD00-7E44-4671-86CC-6776ED39A03A}" dt="2022-06-22T03:01:27.900" v="166" actId="14100"/>
          <ac:cxnSpMkLst>
            <pc:docMk/>
            <pc:sldMk cId="700102177" sldId="572"/>
            <ac:cxnSpMk id="3" creationId="{E8CCD176-EFE3-467B-AAF6-8B362418DF3E}"/>
          </ac:cxnSpMkLst>
        </pc:cxnChg>
        <pc:cxnChg chg="mod">
          <ac:chgData name="Aleman, Luis Gerardo" userId="45753518-e921-44f1-84f2-8eaa5ae5ca9c" providerId="ADAL" clId="{3443BD00-7E44-4671-86CC-6776ED39A03A}" dt="2022-06-22T03:01:18.942" v="158" actId="14100"/>
          <ac:cxnSpMkLst>
            <pc:docMk/>
            <pc:sldMk cId="700102177" sldId="572"/>
            <ac:cxnSpMk id="13" creationId="{7E9FC2AC-E8F7-4E6E-ACBC-B83750B55EF3}"/>
          </ac:cxnSpMkLst>
        </pc:cxnChg>
      </pc:sldChg>
      <pc:sldChg chg="modSp">
        <pc:chgData name="Aleman, Luis Gerardo" userId="45753518-e921-44f1-84f2-8eaa5ae5ca9c" providerId="ADAL" clId="{3443BD00-7E44-4671-86CC-6776ED39A03A}" dt="2022-06-22T02:59:32.509" v="6" actId="20577"/>
        <pc:sldMkLst>
          <pc:docMk/>
          <pc:sldMk cId="3503400869" sldId="573"/>
        </pc:sldMkLst>
        <pc:graphicFrameChg chg="mod">
          <ac:chgData name="Aleman, Luis Gerardo" userId="45753518-e921-44f1-84f2-8eaa5ae5ca9c" providerId="ADAL" clId="{3443BD00-7E44-4671-86CC-6776ED39A03A}" dt="2022-06-22T02:59:32.509" v="6" actId="20577"/>
          <ac:graphicFrameMkLst>
            <pc:docMk/>
            <pc:sldMk cId="3503400869" sldId="573"/>
            <ac:graphicFrameMk id="5" creationId="{6F470E0B-8024-4EC5-A984-5B8CAC52D4B1}"/>
          </ac:graphicFrameMkLst>
        </pc:graphicFrameChg>
      </pc:sldChg>
    </pc:docChg>
  </pc:docChgLst>
  <pc:docChgLst>
    <pc:chgData name="Aleman, Luis Gerardo" userId="45753518-e921-44f1-84f2-8eaa5ae5ca9c" providerId="ADAL" clId="{E32ACEA9-8000-4B25-9ECC-DCD65C33DF4C}"/>
    <pc:docChg chg="undo redo custSel addSld delSld modSld sldOrd">
      <pc:chgData name="Aleman, Luis Gerardo" userId="45753518-e921-44f1-84f2-8eaa5ae5ca9c" providerId="ADAL" clId="{E32ACEA9-8000-4B25-9ECC-DCD65C33DF4C}" dt="2022-02-02T16:59:02.589" v="30983" actId="478"/>
      <pc:docMkLst>
        <pc:docMk/>
      </pc:docMkLst>
      <pc:sldChg chg="delSp modSp del mod ord">
        <pc:chgData name="Aleman, Luis Gerardo" userId="45753518-e921-44f1-84f2-8eaa5ae5ca9c" providerId="ADAL" clId="{E32ACEA9-8000-4B25-9ECC-DCD65C33DF4C}" dt="2022-01-18T20:35:29.215" v="4080" actId="47"/>
        <pc:sldMkLst>
          <pc:docMk/>
          <pc:sldMk cId="1699612068" sldId="287"/>
        </pc:sldMkLst>
        <pc:spChg chg="del">
          <ac:chgData name="Aleman, Luis Gerardo" userId="45753518-e921-44f1-84f2-8eaa5ae5ca9c" providerId="ADAL" clId="{E32ACEA9-8000-4B25-9ECC-DCD65C33DF4C}" dt="2022-01-18T16:33:14.364" v="2022" actId="478"/>
          <ac:spMkLst>
            <pc:docMk/>
            <pc:sldMk cId="1699612068" sldId="287"/>
            <ac:spMk id="2" creationId="{7D3F8944-4E99-41EB-92E8-45FAF4030346}"/>
          </ac:spMkLst>
        </pc:spChg>
        <pc:spChg chg="mod">
          <ac:chgData name="Aleman, Luis Gerardo" userId="45753518-e921-44f1-84f2-8eaa5ae5ca9c" providerId="ADAL" clId="{E32ACEA9-8000-4B25-9ECC-DCD65C33DF4C}" dt="2022-01-18T16:33:02.712" v="2017"/>
          <ac:spMkLst>
            <pc:docMk/>
            <pc:sldMk cId="1699612068" sldId="287"/>
            <ac:spMk id="3" creationId="{F66E5581-BE62-425A-8443-78F939BDD5E4}"/>
          </ac:spMkLst>
        </pc:spChg>
        <pc:spChg chg="del">
          <ac:chgData name="Aleman, Luis Gerardo" userId="45753518-e921-44f1-84f2-8eaa5ae5ca9c" providerId="ADAL" clId="{E32ACEA9-8000-4B25-9ECC-DCD65C33DF4C}" dt="2022-01-18T16:33:15.957" v="2023" actId="478"/>
          <ac:spMkLst>
            <pc:docMk/>
            <pc:sldMk cId="1699612068" sldId="287"/>
            <ac:spMk id="9" creationId="{A8C18363-4435-48DE-9DE9-56F7082334D5}"/>
          </ac:spMkLst>
        </pc:spChg>
        <pc:spChg chg="del">
          <ac:chgData name="Aleman, Luis Gerardo" userId="45753518-e921-44f1-84f2-8eaa5ae5ca9c" providerId="ADAL" clId="{E32ACEA9-8000-4B25-9ECC-DCD65C33DF4C}" dt="2022-01-18T16:33:12.733" v="2021" actId="478"/>
          <ac:spMkLst>
            <pc:docMk/>
            <pc:sldMk cId="1699612068" sldId="287"/>
            <ac:spMk id="13" creationId="{A7FEE6C9-52D8-4584-869A-7EFE8F6E1505}"/>
          </ac:spMkLst>
        </pc:spChg>
        <pc:spChg chg="del">
          <ac:chgData name="Aleman, Luis Gerardo" userId="45753518-e921-44f1-84f2-8eaa5ae5ca9c" providerId="ADAL" clId="{E32ACEA9-8000-4B25-9ECC-DCD65C33DF4C}" dt="2022-01-18T16:33:18.678" v="2024" actId="478"/>
          <ac:spMkLst>
            <pc:docMk/>
            <pc:sldMk cId="1699612068" sldId="287"/>
            <ac:spMk id="14" creationId="{0636CA2A-B15C-47EE-A533-B441E469D45B}"/>
          </ac:spMkLst>
        </pc:spChg>
        <pc:spChg chg="mod">
          <ac:chgData name="Aleman, Luis Gerardo" userId="45753518-e921-44f1-84f2-8eaa5ae5ca9c" providerId="ADAL" clId="{E32ACEA9-8000-4B25-9ECC-DCD65C33DF4C}" dt="2022-01-18T16:33:09.619" v="2020"/>
          <ac:spMkLst>
            <pc:docMk/>
            <pc:sldMk cId="1699612068" sldId="287"/>
            <ac:spMk id="16" creationId="{CFE0C395-EEBE-4D16-86AB-74308E20B6AC}"/>
          </ac:spMkLst>
        </pc:spChg>
      </pc:sldChg>
      <pc:sldChg chg="addSp delSp modSp del mod">
        <pc:chgData name="Aleman, Luis Gerardo" userId="45753518-e921-44f1-84f2-8eaa5ae5ca9c" providerId="ADAL" clId="{E32ACEA9-8000-4B25-9ECC-DCD65C33DF4C}" dt="2022-01-21T17:53:24.095" v="14250" actId="47"/>
        <pc:sldMkLst>
          <pc:docMk/>
          <pc:sldMk cId="1184210114" sldId="291"/>
        </pc:sldMkLst>
        <pc:spChg chg="mod">
          <ac:chgData name="Aleman, Luis Gerardo" userId="45753518-e921-44f1-84f2-8eaa5ae5ca9c" providerId="ADAL" clId="{E32ACEA9-8000-4B25-9ECC-DCD65C33DF4C}" dt="2022-01-20T18:31:10.611" v="11064" actId="1076"/>
          <ac:spMkLst>
            <pc:docMk/>
            <pc:sldMk cId="1184210114" sldId="291"/>
            <ac:spMk id="7" creationId="{C813BD15-28A5-435F-AB33-154EB6B23520}"/>
          </ac:spMkLst>
        </pc:spChg>
        <pc:spChg chg="del mod">
          <ac:chgData name="Aleman, Luis Gerardo" userId="45753518-e921-44f1-84f2-8eaa5ae5ca9c" providerId="ADAL" clId="{E32ACEA9-8000-4B25-9ECC-DCD65C33DF4C}" dt="2022-01-20T18:28:46.565" v="10989" actId="478"/>
          <ac:spMkLst>
            <pc:docMk/>
            <pc:sldMk cId="1184210114" sldId="291"/>
            <ac:spMk id="8" creationId="{FF13D704-CC0E-4FD2-AFC1-E3C541F7DA8D}"/>
          </ac:spMkLst>
        </pc:spChg>
        <pc:spChg chg="add mod">
          <ac:chgData name="Aleman, Luis Gerardo" userId="45753518-e921-44f1-84f2-8eaa5ae5ca9c" providerId="ADAL" clId="{E32ACEA9-8000-4B25-9ECC-DCD65C33DF4C}" dt="2022-01-21T17:14:30.504" v="12868" actId="120"/>
          <ac:spMkLst>
            <pc:docMk/>
            <pc:sldMk cId="1184210114" sldId="291"/>
            <ac:spMk id="12" creationId="{07DA1709-27B6-4BD3-89EC-88555A7366EA}"/>
          </ac:spMkLst>
        </pc:spChg>
        <pc:picChg chg="mod">
          <ac:chgData name="Aleman, Luis Gerardo" userId="45753518-e921-44f1-84f2-8eaa5ae5ca9c" providerId="ADAL" clId="{E32ACEA9-8000-4B25-9ECC-DCD65C33DF4C}" dt="2022-01-21T17:14:25.941" v="12867" actId="1035"/>
          <ac:picMkLst>
            <pc:docMk/>
            <pc:sldMk cId="1184210114" sldId="291"/>
            <ac:picMk id="11" creationId="{F250B44C-F413-4AF1-8A97-C18156E67EEE}"/>
          </ac:picMkLst>
        </pc:picChg>
        <pc:picChg chg="mod modCrop">
          <ac:chgData name="Aleman, Luis Gerardo" userId="45753518-e921-44f1-84f2-8eaa5ae5ca9c" providerId="ADAL" clId="{E32ACEA9-8000-4B25-9ECC-DCD65C33DF4C}" dt="2022-01-20T18:31:07.422" v="11063" actId="1076"/>
          <ac:picMkLst>
            <pc:docMk/>
            <pc:sldMk cId="1184210114" sldId="291"/>
            <ac:picMk id="27" creationId="{C467FB59-7B54-4FE0-8AFA-3374404F6850}"/>
          </ac:picMkLst>
        </pc:picChg>
      </pc:sldChg>
      <pc:sldChg chg="addSp delSp modSp mod">
        <pc:chgData name="Aleman, Luis Gerardo" userId="45753518-e921-44f1-84f2-8eaa5ae5ca9c" providerId="ADAL" clId="{E32ACEA9-8000-4B25-9ECC-DCD65C33DF4C}" dt="2022-01-24T18:56:08.904" v="27065" actId="20577"/>
        <pc:sldMkLst>
          <pc:docMk/>
          <pc:sldMk cId="3710860061" sldId="293"/>
        </pc:sldMkLst>
        <pc:spChg chg="add del mod">
          <ac:chgData name="Aleman, Luis Gerardo" userId="45753518-e921-44f1-84f2-8eaa5ae5ca9c" providerId="ADAL" clId="{E32ACEA9-8000-4B25-9ECC-DCD65C33DF4C}" dt="2022-01-24T18:01:41.465" v="26619" actId="47"/>
          <ac:spMkLst>
            <pc:docMk/>
            <pc:sldMk cId="3710860061" sldId="293"/>
            <ac:spMk id="5" creationId="{E06C6D80-D2BC-4018-80F4-BD4ABA8076DF}"/>
          </ac:spMkLst>
        </pc:spChg>
        <pc:spChg chg="mod">
          <ac:chgData name="Aleman, Luis Gerardo" userId="45753518-e921-44f1-84f2-8eaa5ae5ca9c" providerId="ADAL" clId="{E32ACEA9-8000-4B25-9ECC-DCD65C33DF4C}" dt="2022-01-24T18:01:38.036" v="26615" actId="21"/>
          <ac:spMkLst>
            <pc:docMk/>
            <pc:sldMk cId="3710860061" sldId="293"/>
            <ac:spMk id="10" creationId="{8AF266D4-7AFC-4FF4-9873-6B4A481FFE44}"/>
          </ac:spMkLst>
        </pc:spChg>
        <pc:spChg chg="add del mod">
          <ac:chgData name="Aleman, Luis Gerardo" userId="45753518-e921-44f1-84f2-8eaa5ae5ca9c" providerId="ADAL" clId="{E32ACEA9-8000-4B25-9ECC-DCD65C33DF4C}" dt="2022-01-24T18:00:58.872" v="26604" actId="21"/>
          <ac:spMkLst>
            <pc:docMk/>
            <pc:sldMk cId="3710860061" sldId="293"/>
            <ac:spMk id="20" creationId="{34530303-8C8F-4612-8644-29FFDFBB5C53}"/>
          </ac:spMkLst>
        </pc:spChg>
        <pc:spChg chg="add mod">
          <ac:chgData name="Aleman, Luis Gerardo" userId="45753518-e921-44f1-84f2-8eaa5ae5ca9c" providerId="ADAL" clId="{E32ACEA9-8000-4B25-9ECC-DCD65C33DF4C}" dt="2022-01-24T18:56:08.904" v="27065" actId="20577"/>
          <ac:spMkLst>
            <pc:docMk/>
            <pc:sldMk cId="3710860061" sldId="293"/>
            <ac:spMk id="21" creationId="{3860461B-FCD6-4306-A62B-0BC4EC3050F6}"/>
          </ac:spMkLst>
        </pc:spChg>
        <pc:spChg chg="add del mod">
          <ac:chgData name="Aleman, Luis Gerardo" userId="45753518-e921-44f1-84f2-8eaa5ae5ca9c" providerId="ADAL" clId="{E32ACEA9-8000-4B25-9ECC-DCD65C33DF4C}" dt="2022-01-24T18:53:58.509" v="27057" actId="478"/>
          <ac:spMkLst>
            <pc:docMk/>
            <pc:sldMk cId="3710860061" sldId="293"/>
            <ac:spMk id="22" creationId="{708728F1-5E4D-4277-BCBA-F395941F2EE7}"/>
          </ac:spMkLst>
        </pc:spChg>
        <pc:spChg chg="add del mod">
          <ac:chgData name="Aleman, Luis Gerardo" userId="45753518-e921-44f1-84f2-8eaa5ae5ca9c" providerId="ADAL" clId="{E32ACEA9-8000-4B25-9ECC-DCD65C33DF4C}" dt="2022-01-24T18:54:04.408" v="27059" actId="478"/>
          <ac:spMkLst>
            <pc:docMk/>
            <pc:sldMk cId="3710860061" sldId="293"/>
            <ac:spMk id="28" creationId="{CA15A77E-D34E-4FDD-B64F-AD220803D409}"/>
          </ac:spMkLst>
        </pc:spChg>
        <pc:grpChg chg="mod">
          <ac:chgData name="Aleman, Luis Gerardo" userId="45753518-e921-44f1-84f2-8eaa5ae5ca9c" providerId="ADAL" clId="{E32ACEA9-8000-4B25-9ECC-DCD65C33DF4C}" dt="2022-01-24T18:16:25.660" v="26844" actId="1076"/>
          <ac:grpSpMkLst>
            <pc:docMk/>
            <pc:sldMk cId="3710860061" sldId="293"/>
            <ac:grpSpMk id="39" creationId="{027A47B5-3E69-49E5-8BB7-1092607EBF31}"/>
          </ac:grpSpMkLst>
        </pc:grpChg>
        <pc:grpChg chg="mod">
          <ac:chgData name="Aleman, Luis Gerardo" userId="45753518-e921-44f1-84f2-8eaa5ae5ca9c" providerId="ADAL" clId="{E32ACEA9-8000-4B25-9ECC-DCD65C33DF4C}" dt="2022-01-24T18:16:25.660" v="26844" actId="1076"/>
          <ac:grpSpMkLst>
            <pc:docMk/>
            <pc:sldMk cId="3710860061" sldId="293"/>
            <ac:grpSpMk id="46" creationId="{FC39BD7D-C126-47DE-AB3B-E35B1FE9184E}"/>
          </ac:grpSpMkLst>
        </pc:grpChg>
        <pc:picChg chg="add mod">
          <ac:chgData name="Aleman, Luis Gerardo" userId="45753518-e921-44f1-84f2-8eaa5ae5ca9c" providerId="ADAL" clId="{E32ACEA9-8000-4B25-9ECC-DCD65C33DF4C}" dt="2022-01-24T18:20:08.225" v="26901" actId="1076"/>
          <ac:picMkLst>
            <pc:docMk/>
            <pc:sldMk cId="3710860061" sldId="293"/>
            <ac:picMk id="3" creationId="{E9582FF4-BF8D-4EE0-B250-186C91F36FA5}"/>
          </ac:picMkLst>
        </pc:picChg>
        <pc:picChg chg="add del mod">
          <ac:chgData name="Aleman, Luis Gerardo" userId="45753518-e921-44f1-84f2-8eaa5ae5ca9c" providerId="ADAL" clId="{E32ACEA9-8000-4B25-9ECC-DCD65C33DF4C}" dt="2022-01-24T18:54:01.926" v="27058" actId="478"/>
          <ac:picMkLst>
            <pc:docMk/>
            <pc:sldMk cId="3710860061" sldId="293"/>
            <ac:picMk id="23" creationId="{24A133E7-624B-425E-9715-452B063A6611}"/>
          </ac:picMkLst>
        </pc:picChg>
        <pc:picChg chg="add del mod">
          <ac:chgData name="Aleman, Luis Gerardo" userId="45753518-e921-44f1-84f2-8eaa5ae5ca9c" providerId="ADAL" clId="{E32ACEA9-8000-4B25-9ECC-DCD65C33DF4C}" dt="2022-01-24T18:54:01.926" v="27058" actId="478"/>
          <ac:picMkLst>
            <pc:docMk/>
            <pc:sldMk cId="3710860061" sldId="293"/>
            <ac:picMk id="24" creationId="{4984BB8D-6B18-44EC-B535-172D2747E28D}"/>
          </ac:picMkLst>
        </pc:picChg>
        <pc:picChg chg="add del mod">
          <ac:chgData name="Aleman, Luis Gerardo" userId="45753518-e921-44f1-84f2-8eaa5ae5ca9c" providerId="ADAL" clId="{E32ACEA9-8000-4B25-9ECC-DCD65C33DF4C}" dt="2022-01-24T18:54:01.926" v="27058" actId="478"/>
          <ac:picMkLst>
            <pc:docMk/>
            <pc:sldMk cId="3710860061" sldId="293"/>
            <ac:picMk id="25" creationId="{07EFD99C-C9AC-4BC5-B206-28825CADDB1D}"/>
          </ac:picMkLst>
        </pc:picChg>
        <pc:picChg chg="add del mod">
          <ac:chgData name="Aleman, Luis Gerardo" userId="45753518-e921-44f1-84f2-8eaa5ae5ca9c" providerId="ADAL" clId="{E32ACEA9-8000-4B25-9ECC-DCD65C33DF4C}" dt="2022-01-24T18:54:07.453" v="27060" actId="478"/>
          <ac:picMkLst>
            <pc:docMk/>
            <pc:sldMk cId="3710860061" sldId="293"/>
            <ac:picMk id="29" creationId="{679856C2-B261-41B5-A01A-A7D493D968D4}"/>
          </ac:picMkLst>
        </pc:picChg>
        <pc:picChg chg="add del mod">
          <ac:chgData name="Aleman, Luis Gerardo" userId="45753518-e921-44f1-84f2-8eaa5ae5ca9c" providerId="ADAL" clId="{E32ACEA9-8000-4B25-9ECC-DCD65C33DF4C}" dt="2022-01-24T18:54:07.453" v="27060" actId="478"/>
          <ac:picMkLst>
            <pc:docMk/>
            <pc:sldMk cId="3710860061" sldId="293"/>
            <ac:picMk id="30" creationId="{429D8632-F6D2-41A5-8B08-E94E1C7E3313}"/>
          </ac:picMkLst>
        </pc:picChg>
        <pc:picChg chg="add mod">
          <ac:chgData name="Aleman, Luis Gerardo" userId="45753518-e921-44f1-84f2-8eaa5ae5ca9c" providerId="ADAL" clId="{E32ACEA9-8000-4B25-9ECC-DCD65C33DF4C}" dt="2022-01-24T18:53:11.727" v="27055" actId="1035"/>
          <ac:picMkLst>
            <pc:docMk/>
            <pc:sldMk cId="3710860061" sldId="293"/>
            <ac:picMk id="31" creationId="{2D090D05-462E-45F0-A900-23BDCABB0F9A}"/>
          </ac:picMkLst>
        </pc:picChg>
        <pc:picChg chg="add del mod">
          <ac:chgData name="Aleman, Luis Gerardo" userId="45753518-e921-44f1-84f2-8eaa5ae5ca9c" providerId="ADAL" clId="{E32ACEA9-8000-4B25-9ECC-DCD65C33DF4C}" dt="2022-01-24T18:16:25.660" v="26844" actId="1076"/>
          <ac:picMkLst>
            <pc:docMk/>
            <pc:sldMk cId="3710860061" sldId="293"/>
            <ac:picMk id="38" creationId="{3F764072-ABCD-4C27-AAA8-AA1F1669C4D5}"/>
          </ac:picMkLst>
        </pc:picChg>
      </pc:sldChg>
      <pc:sldChg chg="del">
        <pc:chgData name="Aleman, Luis Gerardo" userId="45753518-e921-44f1-84f2-8eaa5ae5ca9c" providerId="ADAL" clId="{E32ACEA9-8000-4B25-9ECC-DCD65C33DF4C}" dt="2022-01-24T18:56:24.150" v="27066" actId="47"/>
        <pc:sldMkLst>
          <pc:docMk/>
          <pc:sldMk cId="3556146177" sldId="295"/>
        </pc:sldMkLst>
      </pc:sldChg>
      <pc:sldChg chg="addSp delSp modSp mod">
        <pc:chgData name="Aleman, Luis Gerardo" userId="45753518-e921-44f1-84f2-8eaa5ae5ca9c" providerId="ADAL" clId="{E32ACEA9-8000-4B25-9ECC-DCD65C33DF4C}" dt="2022-01-24T20:48:06.416" v="29438" actId="1076"/>
        <pc:sldMkLst>
          <pc:docMk/>
          <pc:sldMk cId="1416151482" sldId="296"/>
        </pc:sldMkLst>
        <pc:spChg chg="mod">
          <ac:chgData name="Aleman, Luis Gerardo" userId="45753518-e921-44f1-84f2-8eaa5ae5ca9c" providerId="ADAL" clId="{E32ACEA9-8000-4B25-9ECC-DCD65C33DF4C}" dt="2022-01-24T20:01:50.657" v="28428" actId="208"/>
          <ac:spMkLst>
            <pc:docMk/>
            <pc:sldMk cId="1416151482" sldId="296"/>
            <ac:spMk id="14" creationId="{2CB2EB71-F912-4CD6-9B14-99185607E9A9}"/>
          </ac:spMkLst>
        </pc:spChg>
        <pc:spChg chg="add mod">
          <ac:chgData name="Aleman, Luis Gerardo" userId="45753518-e921-44f1-84f2-8eaa5ae5ca9c" providerId="ADAL" clId="{E32ACEA9-8000-4B25-9ECC-DCD65C33DF4C}" dt="2022-01-24T19:38:53.439" v="27526" actId="20577"/>
          <ac:spMkLst>
            <pc:docMk/>
            <pc:sldMk cId="1416151482" sldId="296"/>
            <ac:spMk id="22" creationId="{A608CEB3-2E61-443B-A45E-17B1908E14D1}"/>
          </ac:spMkLst>
        </pc:spChg>
        <pc:spChg chg="add mod">
          <ac:chgData name="Aleman, Luis Gerardo" userId="45753518-e921-44f1-84f2-8eaa5ae5ca9c" providerId="ADAL" clId="{E32ACEA9-8000-4B25-9ECC-DCD65C33DF4C}" dt="2022-01-24T20:48:06.416" v="29438" actId="1076"/>
          <ac:spMkLst>
            <pc:docMk/>
            <pc:sldMk cId="1416151482" sldId="296"/>
            <ac:spMk id="23" creationId="{C259789D-058A-4BE2-914F-04D75A0082F7}"/>
          </ac:spMkLst>
        </pc:spChg>
        <pc:spChg chg="add mod">
          <ac:chgData name="Aleman, Luis Gerardo" userId="45753518-e921-44f1-84f2-8eaa5ae5ca9c" providerId="ADAL" clId="{E32ACEA9-8000-4B25-9ECC-DCD65C33DF4C}" dt="2022-01-24T19:46:21.242" v="27700" actId="20577"/>
          <ac:spMkLst>
            <pc:docMk/>
            <pc:sldMk cId="1416151482" sldId="296"/>
            <ac:spMk id="25" creationId="{F02692FB-C2CC-4474-903F-984F1C043BEC}"/>
          </ac:spMkLst>
        </pc:spChg>
        <pc:spChg chg="del mod">
          <ac:chgData name="Aleman, Luis Gerardo" userId="45753518-e921-44f1-84f2-8eaa5ae5ca9c" providerId="ADAL" clId="{E32ACEA9-8000-4B25-9ECC-DCD65C33DF4C}" dt="2022-01-24T19:37:32.185" v="27437" actId="478"/>
          <ac:spMkLst>
            <pc:docMk/>
            <pc:sldMk cId="1416151482" sldId="296"/>
            <ac:spMk id="40" creationId="{5341E65E-1586-4F39-9163-D15D06613293}"/>
          </ac:spMkLst>
        </pc:spChg>
        <pc:grpChg chg="mod">
          <ac:chgData name="Aleman, Luis Gerardo" userId="45753518-e921-44f1-84f2-8eaa5ae5ca9c" providerId="ADAL" clId="{E32ACEA9-8000-4B25-9ECC-DCD65C33DF4C}" dt="2022-01-24T19:46:56.808" v="27712" actId="1076"/>
          <ac:grpSpMkLst>
            <pc:docMk/>
            <pc:sldMk cId="1416151482" sldId="296"/>
            <ac:grpSpMk id="15" creationId="{3DB7B11D-16F3-4146-AEE6-E745AD39E8D9}"/>
          </ac:grpSpMkLst>
        </pc:grpChg>
        <pc:picChg chg="del">
          <ac:chgData name="Aleman, Luis Gerardo" userId="45753518-e921-44f1-84f2-8eaa5ae5ca9c" providerId="ADAL" clId="{E32ACEA9-8000-4B25-9ECC-DCD65C33DF4C}" dt="2022-01-24T19:44:30.364" v="27666" actId="478"/>
          <ac:picMkLst>
            <pc:docMk/>
            <pc:sldMk cId="1416151482" sldId="296"/>
            <ac:picMk id="26" creationId="{D957487E-BC7F-4EA8-81CA-306FDF4262F0}"/>
          </ac:picMkLst>
        </pc:picChg>
        <pc:picChg chg="mod">
          <ac:chgData name="Aleman, Luis Gerardo" userId="45753518-e921-44f1-84f2-8eaa5ae5ca9c" providerId="ADAL" clId="{E32ACEA9-8000-4B25-9ECC-DCD65C33DF4C}" dt="2022-01-24T19:46:45.571" v="27709" actId="1076"/>
          <ac:picMkLst>
            <pc:docMk/>
            <pc:sldMk cId="1416151482" sldId="296"/>
            <ac:picMk id="27" creationId="{908E44D2-0D01-4EB5-A504-C9B09C7A014E}"/>
          </ac:picMkLst>
        </pc:picChg>
        <pc:cxnChg chg="mod">
          <ac:chgData name="Aleman, Luis Gerardo" userId="45753518-e921-44f1-84f2-8eaa5ae5ca9c" providerId="ADAL" clId="{E32ACEA9-8000-4B25-9ECC-DCD65C33DF4C}" dt="2022-01-24T20:01:50.657" v="28428" actId="208"/>
          <ac:cxnSpMkLst>
            <pc:docMk/>
            <pc:sldMk cId="1416151482" sldId="296"/>
            <ac:cxnSpMk id="24" creationId="{ECB9889C-6AF5-41C5-AECA-B94135DC30DB}"/>
          </ac:cxnSpMkLst>
        </pc:cxnChg>
        <pc:cxnChg chg="mod">
          <ac:chgData name="Aleman, Luis Gerardo" userId="45753518-e921-44f1-84f2-8eaa5ae5ca9c" providerId="ADAL" clId="{E32ACEA9-8000-4B25-9ECC-DCD65C33DF4C}" dt="2022-01-24T20:01:50.657" v="28428" actId="208"/>
          <ac:cxnSpMkLst>
            <pc:docMk/>
            <pc:sldMk cId="1416151482" sldId="296"/>
            <ac:cxnSpMk id="37" creationId="{B547364A-A69E-46E4-9186-F864DC2B1925}"/>
          </ac:cxnSpMkLst>
        </pc:cxnChg>
      </pc:sldChg>
      <pc:sldChg chg="addSp delSp modSp mod">
        <pc:chgData name="Aleman, Luis Gerardo" userId="45753518-e921-44f1-84f2-8eaa5ae5ca9c" providerId="ADAL" clId="{E32ACEA9-8000-4B25-9ECC-DCD65C33DF4C}" dt="2022-01-22T10:13:04.893" v="21738" actId="1036"/>
        <pc:sldMkLst>
          <pc:docMk/>
          <pc:sldMk cId="320242231" sldId="519"/>
        </pc:sldMkLst>
        <pc:spChg chg="del mod">
          <ac:chgData name="Aleman, Luis Gerardo" userId="45753518-e921-44f1-84f2-8eaa5ae5ca9c" providerId="ADAL" clId="{E32ACEA9-8000-4B25-9ECC-DCD65C33DF4C}" dt="2022-01-20T00:23:24.646" v="8827"/>
          <ac:spMkLst>
            <pc:docMk/>
            <pc:sldMk cId="320242231" sldId="519"/>
            <ac:spMk id="4" creationId="{5AE921E5-A744-42DE-9C9C-AF2150D8DA12}"/>
          </ac:spMkLst>
        </pc:spChg>
        <pc:spChg chg="add mod">
          <ac:chgData name="Aleman, Luis Gerardo" userId="45753518-e921-44f1-84f2-8eaa5ae5ca9c" providerId="ADAL" clId="{E32ACEA9-8000-4B25-9ECC-DCD65C33DF4C}" dt="2022-01-22T10:11:11.645" v="21718" actId="20577"/>
          <ac:spMkLst>
            <pc:docMk/>
            <pc:sldMk cId="320242231" sldId="519"/>
            <ac:spMk id="19" creationId="{E054CBAA-7A16-4BD2-8BD4-6741196A0A72}"/>
          </ac:spMkLst>
        </pc:spChg>
        <pc:spChg chg="add del">
          <ac:chgData name="Aleman, Luis Gerardo" userId="45753518-e921-44f1-84f2-8eaa5ae5ca9c" providerId="ADAL" clId="{E32ACEA9-8000-4B25-9ECC-DCD65C33DF4C}" dt="2022-01-20T00:26:01.255" v="8904" actId="22"/>
          <ac:spMkLst>
            <pc:docMk/>
            <pc:sldMk cId="320242231" sldId="519"/>
            <ac:spMk id="20" creationId="{005C5510-31BC-4279-B0E0-569A1322DAB5}"/>
          </ac:spMkLst>
        </pc:spChg>
        <pc:spChg chg="mod">
          <ac:chgData name="Aleman, Luis Gerardo" userId="45753518-e921-44f1-84f2-8eaa5ae5ca9c" providerId="ADAL" clId="{E32ACEA9-8000-4B25-9ECC-DCD65C33DF4C}" dt="2022-01-22T09:36:47.312" v="20903"/>
          <ac:spMkLst>
            <pc:docMk/>
            <pc:sldMk cId="320242231" sldId="519"/>
            <ac:spMk id="25" creationId="{9AF09DCD-C98F-4351-A53A-1E02BE32DE81}"/>
          </ac:spMkLst>
        </pc:spChg>
        <pc:spChg chg="add del">
          <ac:chgData name="Aleman, Luis Gerardo" userId="45753518-e921-44f1-84f2-8eaa5ae5ca9c" providerId="ADAL" clId="{E32ACEA9-8000-4B25-9ECC-DCD65C33DF4C}" dt="2022-01-22T10:03:51.222" v="21528" actId="22"/>
          <ac:spMkLst>
            <pc:docMk/>
            <pc:sldMk cId="320242231" sldId="519"/>
            <ac:spMk id="31" creationId="{FBF4C29F-9576-455B-9763-2C344B43EE66}"/>
          </ac:spMkLst>
        </pc:spChg>
        <pc:spChg chg="add del mod">
          <ac:chgData name="Aleman, Luis Gerardo" userId="45753518-e921-44f1-84f2-8eaa5ae5ca9c" providerId="ADAL" clId="{E32ACEA9-8000-4B25-9ECC-DCD65C33DF4C}" dt="2022-01-22T10:11:44.235" v="21722" actId="478"/>
          <ac:spMkLst>
            <pc:docMk/>
            <pc:sldMk cId="320242231" sldId="519"/>
            <ac:spMk id="32" creationId="{1F154716-5B3D-4B00-8CE9-1AA4E4520CCA}"/>
          </ac:spMkLst>
        </pc:spChg>
        <pc:grpChg chg="mod">
          <ac:chgData name="Aleman, Luis Gerardo" userId="45753518-e921-44f1-84f2-8eaa5ae5ca9c" providerId="ADAL" clId="{E32ACEA9-8000-4B25-9ECC-DCD65C33DF4C}" dt="2022-01-22T10:13:04.893" v="21738" actId="1036"/>
          <ac:grpSpMkLst>
            <pc:docMk/>
            <pc:sldMk cId="320242231" sldId="519"/>
            <ac:grpSpMk id="12" creationId="{A3FF811D-B95A-4144-B2A0-2E89AD7C1DEB}"/>
          </ac:grpSpMkLst>
        </pc:grpChg>
        <pc:grpChg chg="add mod">
          <ac:chgData name="Aleman, Luis Gerardo" userId="45753518-e921-44f1-84f2-8eaa5ae5ca9c" providerId="ADAL" clId="{E32ACEA9-8000-4B25-9ECC-DCD65C33DF4C}" dt="2022-01-22T09:36:47.312" v="20903"/>
          <ac:grpSpMkLst>
            <pc:docMk/>
            <pc:sldMk cId="320242231" sldId="519"/>
            <ac:grpSpMk id="24" creationId="{D90724B4-7C48-465F-ACB1-480D96C53FED}"/>
          </ac:grpSpMkLst>
        </pc:grpChg>
        <pc:picChg chg="add mod">
          <ac:chgData name="Aleman, Luis Gerardo" userId="45753518-e921-44f1-84f2-8eaa5ae5ca9c" providerId="ADAL" clId="{E32ACEA9-8000-4B25-9ECC-DCD65C33DF4C}" dt="2022-01-22T10:06:43.399" v="21567" actId="1035"/>
          <ac:picMkLst>
            <pc:docMk/>
            <pc:sldMk cId="320242231" sldId="519"/>
            <ac:picMk id="3" creationId="{660DB585-9351-4D83-9FA5-278FD90E0022}"/>
          </ac:picMkLst>
        </pc:picChg>
        <pc:picChg chg="del">
          <ac:chgData name="Aleman, Luis Gerardo" userId="45753518-e921-44f1-84f2-8eaa5ae5ca9c" providerId="ADAL" clId="{E32ACEA9-8000-4B25-9ECC-DCD65C33DF4C}" dt="2022-01-20T00:26:10.828" v="8905" actId="21"/>
          <ac:picMkLst>
            <pc:docMk/>
            <pc:sldMk cId="320242231" sldId="519"/>
            <ac:picMk id="9" creationId="{FD479905-5060-4A48-85B9-F587FA50C3E8}"/>
          </ac:picMkLst>
        </pc:picChg>
        <pc:picChg chg="mod modCrop">
          <ac:chgData name="Aleman, Luis Gerardo" userId="45753518-e921-44f1-84f2-8eaa5ae5ca9c" providerId="ADAL" clId="{E32ACEA9-8000-4B25-9ECC-DCD65C33DF4C}" dt="2022-01-22T10:13:04.893" v="21738" actId="1036"/>
          <ac:picMkLst>
            <pc:docMk/>
            <pc:sldMk cId="320242231" sldId="519"/>
            <ac:picMk id="11" creationId="{296C032D-FC50-495E-AF38-DF0D6F181FD9}"/>
          </ac:picMkLst>
        </pc:picChg>
        <pc:picChg chg="add del mod">
          <ac:chgData name="Aleman, Luis Gerardo" userId="45753518-e921-44f1-84f2-8eaa5ae5ca9c" providerId="ADAL" clId="{E32ACEA9-8000-4B25-9ECC-DCD65C33DF4C}" dt="2022-01-22T09:36:49.387" v="20904" actId="478"/>
          <ac:picMkLst>
            <pc:docMk/>
            <pc:sldMk cId="320242231" sldId="519"/>
            <ac:picMk id="20" creationId="{7FB14700-A6F5-4CA8-920E-DAB00A348DE6}"/>
          </ac:picMkLst>
        </pc:picChg>
        <pc:picChg chg="add mod modCrop">
          <ac:chgData name="Aleman, Luis Gerardo" userId="45753518-e921-44f1-84f2-8eaa5ae5ca9c" providerId="ADAL" clId="{E32ACEA9-8000-4B25-9ECC-DCD65C33DF4C}" dt="2022-01-22T10:10:00.727" v="21686" actId="1038"/>
          <ac:picMkLst>
            <pc:docMk/>
            <pc:sldMk cId="320242231" sldId="519"/>
            <ac:picMk id="21" creationId="{71057395-E4E1-40C5-8A98-E73AE50208C9}"/>
          </ac:picMkLst>
        </pc:picChg>
        <pc:picChg chg="add del mod">
          <ac:chgData name="Aleman, Luis Gerardo" userId="45753518-e921-44f1-84f2-8eaa5ae5ca9c" providerId="ADAL" clId="{E32ACEA9-8000-4B25-9ECC-DCD65C33DF4C}" dt="2022-01-22T09:42:55.815" v="21044" actId="478"/>
          <ac:picMkLst>
            <pc:docMk/>
            <pc:sldMk cId="320242231" sldId="519"/>
            <ac:picMk id="22" creationId="{731FEA9F-ED6F-4311-9564-70C4E9F4F57F}"/>
          </ac:picMkLst>
        </pc:picChg>
        <pc:picChg chg="add mod">
          <ac:chgData name="Aleman, Luis Gerardo" userId="45753518-e921-44f1-84f2-8eaa5ae5ca9c" providerId="ADAL" clId="{E32ACEA9-8000-4B25-9ECC-DCD65C33DF4C}" dt="2022-01-22T09:36:47.312" v="20903"/>
          <ac:picMkLst>
            <pc:docMk/>
            <pc:sldMk cId="320242231" sldId="519"/>
            <ac:picMk id="23" creationId="{D271A58A-C233-4A51-A265-45175B7886F6}"/>
          </ac:picMkLst>
        </pc:picChg>
        <pc:cxnChg chg="mod">
          <ac:chgData name="Aleman, Luis Gerardo" userId="45753518-e921-44f1-84f2-8eaa5ae5ca9c" providerId="ADAL" clId="{E32ACEA9-8000-4B25-9ECC-DCD65C33DF4C}" dt="2022-01-22T09:36:47.312" v="20903"/>
          <ac:cxnSpMkLst>
            <pc:docMk/>
            <pc:sldMk cId="320242231" sldId="519"/>
            <ac:cxnSpMk id="26" creationId="{AEC8AD4B-FA76-408B-8CA2-5D68C49A2843}"/>
          </ac:cxnSpMkLst>
        </pc:cxnChg>
        <pc:cxnChg chg="mod">
          <ac:chgData name="Aleman, Luis Gerardo" userId="45753518-e921-44f1-84f2-8eaa5ae5ca9c" providerId="ADAL" clId="{E32ACEA9-8000-4B25-9ECC-DCD65C33DF4C}" dt="2022-01-22T09:36:47.312" v="20903"/>
          <ac:cxnSpMkLst>
            <pc:docMk/>
            <pc:sldMk cId="320242231" sldId="519"/>
            <ac:cxnSpMk id="27" creationId="{2AD07C06-C7C1-4CFD-B58A-9DD83637512B}"/>
          </ac:cxnSpMkLst>
        </pc:cxnChg>
        <pc:cxnChg chg="mod">
          <ac:chgData name="Aleman, Luis Gerardo" userId="45753518-e921-44f1-84f2-8eaa5ae5ca9c" providerId="ADAL" clId="{E32ACEA9-8000-4B25-9ECC-DCD65C33DF4C}" dt="2022-01-22T09:36:47.312" v="20903"/>
          <ac:cxnSpMkLst>
            <pc:docMk/>
            <pc:sldMk cId="320242231" sldId="519"/>
            <ac:cxnSpMk id="28" creationId="{5A722FB0-FDBA-403E-90D8-81CAA809EA17}"/>
          </ac:cxnSpMkLst>
        </pc:cxnChg>
        <pc:cxnChg chg="mod">
          <ac:chgData name="Aleman, Luis Gerardo" userId="45753518-e921-44f1-84f2-8eaa5ae5ca9c" providerId="ADAL" clId="{E32ACEA9-8000-4B25-9ECC-DCD65C33DF4C}" dt="2022-01-22T09:36:47.312" v="20903"/>
          <ac:cxnSpMkLst>
            <pc:docMk/>
            <pc:sldMk cId="320242231" sldId="519"/>
            <ac:cxnSpMk id="29" creationId="{071BDE3A-63B4-43AA-99B8-277A08F97C90}"/>
          </ac:cxnSpMkLst>
        </pc:cxnChg>
        <pc:cxnChg chg="mod">
          <ac:chgData name="Aleman, Luis Gerardo" userId="45753518-e921-44f1-84f2-8eaa5ae5ca9c" providerId="ADAL" clId="{E32ACEA9-8000-4B25-9ECC-DCD65C33DF4C}" dt="2022-01-22T09:36:47.312" v="20903"/>
          <ac:cxnSpMkLst>
            <pc:docMk/>
            <pc:sldMk cId="320242231" sldId="519"/>
            <ac:cxnSpMk id="30" creationId="{03CC45D4-C699-4F8C-93A0-B5CAE34A56E2}"/>
          </ac:cxnSpMkLst>
        </pc:cxnChg>
      </pc:sldChg>
      <pc:sldChg chg="addSp delSp modSp mod ord">
        <pc:chgData name="Aleman, Luis Gerardo" userId="45753518-e921-44f1-84f2-8eaa5ae5ca9c" providerId="ADAL" clId="{E32ACEA9-8000-4B25-9ECC-DCD65C33DF4C}" dt="2022-01-22T10:13:16.675" v="21740"/>
        <pc:sldMkLst>
          <pc:docMk/>
          <pc:sldMk cId="3086725974" sldId="520"/>
        </pc:sldMkLst>
        <pc:spChg chg="del mod">
          <ac:chgData name="Aleman, Luis Gerardo" userId="45753518-e921-44f1-84f2-8eaa5ae5ca9c" providerId="ADAL" clId="{E32ACEA9-8000-4B25-9ECC-DCD65C33DF4C}" dt="2022-01-22T09:13:14.496" v="19762"/>
          <ac:spMkLst>
            <pc:docMk/>
            <pc:sldMk cId="3086725974" sldId="520"/>
            <ac:spMk id="8" creationId="{1C605693-C9B8-42C4-B0C3-F4BB5F2FFE7E}"/>
          </ac:spMkLst>
        </pc:spChg>
        <pc:spChg chg="add mod">
          <ac:chgData name="Aleman, Luis Gerardo" userId="45753518-e921-44f1-84f2-8eaa5ae5ca9c" providerId="ADAL" clId="{E32ACEA9-8000-4B25-9ECC-DCD65C33DF4C}" dt="2022-01-22T10:07:11.002" v="21577" actId="20577"/>
          <ac:spMkLst>
            <pc:docMk/>
            <pc:sldMk cId="3086725974" sldId="520"/>
            <ac:spMk id="16" creationId="{7B473F32-2964-4DFC-AED9-1FD27C359A07}"/>
          </ac:spMkLst>
        </pc:spChg>
        <pc:spChg chg="add mod">
          <ac:chgData name="Aleman, Luis Gerardo" userId="45753518-e921-44f1-84f2-8eaa5ae5ca9c" providerId="ADAL" clId="{E32ACEA9-8000-4B25-9ECC-DCD65C33DF4C}" dt="2022-01-22T10:03:01.337" v="21513" actId="14100"/>
          <ac:spMkLst>
            <pc:docMk/>
            <pc:sldMk cId="3086725974" sldId="520"/>
            <ac:spMk id="18" creationId="{056488AD-C290-496F-8477-724BA423699C}"/>
          </ac:spMkLst>
        </pc:spChg>
        <pc:spChg chg="add del mod">
          <ac:chgData name="Aleman, Luis Gerardo" userId="45753518-e921-44f1-84f2-8eaa5ae5ca9c" providerId="ADAL" clId="{E32ACEA9-8000-4B25-9ECC-DCD65C33DF4C}" dt="2022-01-22T09:37:41.607" v="20908" actId="478"/>
          <ac:spMkLst>
            <pc:docMk/>
            <pc:sldMk cId="3086725974" sldId="520"/>
            <ac:spMk id="20" creationId="{5E959C34-D039-4750-B9FF-972B7EF58198}"/>
          </ac:spMkLst>
        </pc:spChg>
        <pc:spChg chg="add del mod">
          <ac:chgData name="Aleman, Luis Gerardo" userId="45753518-e921-44f1-84f2-8eaa5ae5ca9c" providerId="ADAL" clId="{E32ACEA9-8000-4B25-9ECC-DCD65C33DF4C}" dt="2022-01-22T09:37:51.536" v="20911" actId="478"/>
          <ac:spMkLst>
            <pc:docMk/>
            <pc:sldMk cId="3086725974" sldId="520"/>
            <ac:spMk id="21" creationId="{31A05281-73A8-4AB0-9F9D-F2166E19F105}"/>
          </ac:spMkLst>
        </pc:spChg>
        <pc:spChg chg="add del mod">
          <ac:chgData name="Aleman, Luis Gerardo" userId="45753518-e921-44f1-84f2-8eaa5ae5ca9c" providerId="ADAL" clId="{E32ACEA9-8000-4B25-9ECC-DCD65C33DF4C}" dt="2022-01-22T09:38:17.897" v="20918" actId="478"/>
          <ac:spMkLst>
            <pc:docMk/>
            <pc:sldMk cId="3086725974" sldId="520"/>
            <ac:spMk id="22" creationId="{4E28DAFF-C5C4-4230-A88A-ECCDF6885EAF}"/>
          </ac:spMkLst>
        </pc:spChg>
        <pc:spChg chg="add del mod">
          <ac:chgData name="Aleman, Luis Gerardo" userId="45753518-e921-44f1-84f2-8eaa5ae5ca9c" providerId="ADAL" clId="{E32ACEA9-8000-4B25-9ECC-DCD65C33DF4C}" dt="2022-01-22T09:47:24.958" v="21117" actId="478"/>
          <ac:spMkLst>
            <pc:docMk/>
            <pc:sldMk cId="3086725974" sldId="520"/>
            <ac:spMk id="23" creationId="{787B34FC-9CAD-4929-9500-552E1009387E}"/>
          </ac:spMkLst>
        </pc:spChg>
        <pc:spChg chg="add del mod">
          <ac:chgData name="Aleman, Luis Gerardo" userId="45753518-e921-44f1-84f2-8eaa5ae5ca9c" providerId="ADAL" clId="{E32ACEA9-8000-4B25-9ECC-DCD65C33DF4C}" dt="2022-01-22T09:44:41.325" v="21066" actId="478"/>
          <ac:spMkLst>
            <pc:docMk/>
            <pc:sldMk cId="3086725974" sldId="520"/>
            <ac:spMk id="25" creationId="{5904BBE3-97BC-4F53-BAF3-C6CE72523F0A}"/>
          </ac:spMkLst>
        </pc:spChg>
        <pc:spChg chg="mod">
          <ac:chgData name="Aleman, Luis Gerardo" userId="45753518-e921-44f1-84f2-8eaa5ae5ca9c" providerId="ADAL" clId="{E32ACEA9-8000-4B25-9ECC-DCD65C33DF4C}" dt="2022-01-22T09:47:32.961" v="21119"/>
          <ac:spMkLst>
            <pc:docMk/>
            <pc:sldMk cId="3086725974" sldId="520"/>
            <ac:spMk id="27" creationId="{0E942488-6F39-4FE0-88C1-A6FD226C7404}"/>
          </ac:spMkLst>
        </pc:spChg>
        <pc:spChg chg="add del mod">
          <ac:chgData name="Aleman, Luis Gerardo" userId="45753518-e921-44f1-84f2-8eaa5ae5ca9c" providerId="ADAL" clId="{E32ACEA9-8000-4B25-9ECC-DCD65C33DF4C}" dt="2022-01-22T09:54:16.113" v="21269" actId="478"/>
          <ac:spMkLst>
            <pc:docMk/>
            <pc:sldMk cId="3086725974" sldId="520"/>
            <ac:spMk id="33" creationId="{911F6173-65B0-4AF0-8BB7-4038DE2C9E13}"/>
          </ac:spMkLst>
        </pc:spChg>
        <pc:grpChg chg="mod">
          <ac:chgData name="Aleman, Luis Gerardo" userId="45753518-e921-44f1-84f2-8eaa5ae5ca9c" providerId="ADAL" clId="{E32ACEA9-8000-4B25-9ECC-DCD65C33DF4C}" dt="2022-01-22T09:36:30.369" v="20902" actId="1076"/>
          <ac:grpSpMkLst>
            <pc:docMk/>
            <pc:sldMk cId="3086725974" sldId="520"/>
            <ac:grpSpMk id="9" creationId="{D5016E81-587B-490F-B871-F3D2B3583592}"/>
          </ac:grpSpMkLst>
        </pc:grpChg>
        <pc:grpChg chg="add mod">
          <ac:chgData name="Aleman, Luis Gerardo" userId="45753518-e921-44f1-84f2-8eaa5ae5ca9c" providerId="ADAL" clId="{E32ACEA9-8000-4B25-9ECC-DCD65C33DF4C}" dt="2022-01-22T10:12:53.061" v="21732" actId="1035"/>
          <ac:grpSpMkLst>
            <pc:docMk/>
            <pc:sldMk cId="3086725974" sldId="520"/>
            <ac:grpSpMk id="26" creationId="{0D7D3EA1-1DD6-4F7F-8419-0DD5C03232C5}"/>
          </ac:grpSpMkLst>
        </pc:grpChg>
        <pc:picChg chg="add del mod">
          <ac:chgData name="Aleman, Luis Gerardo" userId="45753518-e921-44f1-84f2-8eaa5ae5ca9c" providerId="ADAL" clId="{E32ACEA9-8000-4B25-9ECC-DCD65C33DF4C}" dt="2022-01-22T09:38:36.692" v="20929" actId="21"/>
          <ac:picMkLst>
            <pc:docMk/>
            <pc:sldMk cId="3086725974" sldId="520"/>
            <ac:picMk id="3" creationId="{80C60370-F5B7-4BB0-A611-5297983391D0}"/>
          </ac:picMkLst>
        </pc:picChg>
        <pc:picChg chg="mod">
          <ac:chgData name="Aleman, Luis Gerardo" userId="45753518-e921-44f1-84f2-8eaa5ae5ca9c" providerId="ADAL" clId="{E32ACEA9-8000-4B25-9ECC-DCD65C33DF4C}" dt="2022-01-22T09:36:30.369" v="20902" actId="1076"/>
          <ac:picMkLst>
            <pc:docMk/>
            <pc:sldMk cId="3086725974" sldId="520"/>
            <ac:picMk id="7" creationId="{A3125762-8C34-4FB2-B44D-AF62903D137A}"/>
          </ac:picMkLst>
        </pc:picChg>
        <pc:picChg chg="del mod">
          <ac:chgData name="Aleman, Luis Gerardo" userId="45753518-e921-44f1-84f2-8eaa5ae5ca9c" providerId="ADAL" clId="{E32ACEA9-8000-4B25-9ECC-DCD65C33DF4C}" dt="2022-01-22T10:00:49.089" v="21433" actId="21"/>
          <ac:picMkLst>
            <pc:docMk/>
            <pc:sldMk cId="3086725974" sldId="520"/>
            <ac:picMk id="17" creationId="{20F053C0-8942-4F4E-BC59-6CC0AFA0B587}"/>
          </ac:picMkLst>
        </pc:picChg>
        <pc:picChg chg="mod">
          <ac:chgData name="Aleman, Luis Gerardo" userId="45753518-e921-44f1-84f2-8eaa5ae5ca9c" providerId="ADAL" clId="{E32ACEA9-8000-4B25-9ECC-DCD65C33DF4C}" dt="2022-01-22T10:12:53.061" v="21732" actId="1035"/>
          <ac:picMkLst>
            <pc:docMk/>
            <pc:sldMk cId="3086725974" sldId="520"/>
            <ac:picMk id="19" creationId="{C718786B-ACC3-47E8-8943-B99999A815C1}"/>
          </ac:picMkLst>
        </pc:picChg>
        <pc:picChg chg="add mod">
          <ac:chgData name="Aleman, Luis Gerardo" userId="45753518-e921-44f1-84f2-8eaa5ae5ca9c" providerId="ADAL" clId="{E32ACEA9-8000-4B25-9ECC-DCD65C33DF4C}" dt="2022-01-22T09:39:42.110" v="20940" actId="1076"/>
          <ac:picMkLst>
            <pc:docMk/>
            <pc:sldMk cId="3086725974" sldId="520"/>
            <ac:picMk id="24" creationId="{016BDDB4-C088-49BB-A4BD-C2D49683E8E9}"/>
          </ac:picMkLst>
        </pc:picChg>
        <pc:picChg chg="add mod">
          <ac:chgData name="Aleman, Luis Gerardo" userId="45753518-e921-44f1-84f2-8eaa5ae5ca9c" providerId="ADAL" clId="{E32ACEA9-8000-4B25-9ECC-DCD65C33DF4C}" dt="2022-01-22T10:09:46.139" v="21680" actId="1036"/>
          <ac:picMkLst>
            <pc:docMk/>
            <pc:sldMk cId="3086725974" sldId="520"/>
            <ac:picMk id="34" creationId="{D6FAC791-58C5-4D71-82D3-74F7F6AADA3C}"/>
          </ac:picMkLst>
        </pc:picChg>
        <pc:picChg chg="add mod modCrop">
          <ac:chgData name="Aleman, Luis Gerardo" userId="45753518-e921-44f1-84f2-8eaa5ae5ca9c" providerId="ADAL" clId="{E32ACEA9-8000-4B25-9ECC-DCD65C33DF4C}" dt="2022-01-22T10:10:12.516" v="21697" actId="1035"/>
          <ac:picMkLst>
            <pc:docMk/>
            <pc:sldMk cId="3086725974" sldId="520"/>
            <ac:picMk id="35" creationId="{4254C3BD-ACD2-4EB9-9200-459A55B1FD4D}"/>
          </ac:picMkLst>
        </pc:picChg>
        <pc:cxnChg chg="mod">
          <ac:chgData name="Aleman, Luis Gerardo" userId="45753518-e921-44f1-84f2-8eaa5ae5ca9c" providerId="ADAL" clId="{E32ACEA9-8000-4B25-9ECC-DCD65C33DF4C}" dt="2022-01-22T09:47:32.961" v="21119"/>
          <ac:cxnSpMkLst>
            <pc:docMk/>
            <pc:sldMk cId="3086725974" sldId="520"/>
            <ac:cxnSpMk id="28" creationId="{928D6893-452B-473C-BBB6-A8530A0D240D}"/>
          </ac:cxnSpMkLst>
        </pc:cxnChg>
        <pc:cxnChg chg="mod">
          <ac:chgData name="Aleman, Luis Gerardo" userId="45753518-e921-44f1-84f2-8eaa5ae5ca9c" providerId="ADAL" clId="{E32ACEA9-8000-4B25-9ECC-DCD65C33DF4C}" dt="2022-01-22T09:47:32.961" v="21119"/>
          <ac:cxnSpMkLst>
            <pc:docMk/>
            <pc:sldMk cId="3086725974" sldId="520"/>
            <ac:cxnSpMk id="29" creationId="{C65F909B-245E-40D3-A9AB-902A53A19405}"/>
          </ac:cxnSpMkLst>
        </pc:cxnChg>
        <pc:cxnChg chg="mod">
          <ac:chgData name="Aleman, Luis Gerardo" userId="45753518-e921-44f1-84f2-8eaa5ae5ca9c" providerId="ADAL" clId="{E32ACEA9-8000-4B25-9ECC-DCD65C33DF4C}" dt="2022-01-22T09:47:32.961" v="21119"/>
          <ac:cxnSpMkLst>
            <pc:docMk/>
            <pc:sldMk cId="3086725974" sldId="520"/>
            <ac:cxnSpMk id="30" creationId="{79481E16-F0CC-4440-B121-A75E90371B29}"/>
          </ac:cxnSpMkLst>
        </pc:cxnChg>
        <pc:cxnChg chg="mod">
          <ac:chgData name="Aleman, Luis Gerardo" userId="45753518-e921-44f1-84f2-8eaa5ae5ca9c" providerId="ADAL" clId="{E32ACEA9-8000-4B25-9ECC-DCD65C33DF4C}" dt="2022-01-22T09:47:32.961" v="21119"/>
          <ac:cxnSpMkLst>
            <pc:docMk/>
            <pc:sldMk cId="3086725974" sldId="520"/>
            <ac:cxnSpMk id="31" creationId="{ABAE2731-C510-4973-A989-D44F58976215}"/>
          </ac:cxnSpMkLst>
        </pc:cxnChg>
        <pc:cxnChg chg="mod">
          <ac:chgData name="Aleman, Luis Gerardo" userId="45753518-e921-44f1-84f2-8eaa5ae5ca9c" providerId="ADAL" clId="{E32ACEA9-8000-4B25-9ECC-DCD65C33DF4C}" dt="2022-01-22T09:47:32.961" v="21119"/>
          <ac:cxnSpMkLst>
            <pc:docMk/>
            <pc:sldMk cId="3086725974" sldId="520"/>
            <ac:cxnSpMk id="32" creationId="{6EC75840-9D12-4912-9FA3-0B482E62670A}"/>
          </ac:cxnSpMkLst>
        </pc:cxnChg>
      </pc:sldChg>
      <pc:sldChg chg="addSp delSp modSp mod">
        <pc:chgData name="Aleman, Luis Gerardo" userId="45753518-e921-44f1-84f2-8eaa5ae5ca9c" providerId="ADAL" clId="{E32ACEA9-8000-4B25-9ECC-DCD65C33DF4C}" dt="2022-01-24T17:19:49.635" v="26391" actId="20577"/>
        <pc:sldMkLst>
          <pc:docMk/>
          <pc:sldMk cId="2241918255" sldId="521"/>
        </pc:sldMkLst>
        <pc:spChg chg="mod">
          <ac:chgData name="Aleman, Luis Gerardo" userId="45753518-e921-44f1-84f2-8eaa5ae5ca9c" providerId="ADAL" clId="{E32ACEA9-8000-4B25-9ECC-DCD65C33DF4C}" dt="2022-01-24T17:19:49.635" v="26391" actId="20577"/>
          <ac:spMkLst>
            <pc:docMk/>
            <pc:sldMk cId="2241918255" sldId="521"/>
            <ac:spMk id="2" creationId="{8AE0D0CA-8F56-43B0-BAE3-827E46EBD65E}"/>
          </ac:spMkLst>
        </pc:spChg>
        <pc:spChg chg="add del mod">
          <ac:chgData name="Aleman, Luis Gerardo" userId="45753518-e921-44f1-84f2-8eaa5ae5ca9c" providerId="ADAL" clId="{E32ACEA9-8000-4B25-9ECC-DCD65C33DF4C}" dt="2022-01-22T11:19:22.067" v="23524" actId="478"/>
          <ac:spMkLst>
            <pc:docMk/>
            <pc:sldMk cId="2241918255" sldId="521"/>
            <ac:spMk id="4" creationId="{0C1E260F-B190-4F22-860D-C644C1CCA96A}"/>
          </ac:spMkLst>
        </pc:spChg>
        <pc:spChg chg="del mod">
          <ac:chgData name="Aleman, Luis Gerardo" userId="45753518-e921-44f1-84f2-8eaa5ae5ca9c" providerId="ADAL" clId="{E32ACEA9-8000-4B25-9ECC-DCD65C33DF4C}" dt="2022-01-22T10:49:53.620" v="22658"/>
          <ac:spMkLst>
            <pc:docMk/>
            <pc:sldMk cId="2241918255" sldId="521"/>
            <ac:spMk id="8" creationId="{FBBF3D31-C205-484E-A014-E4D46CD9456E}"/>
          </ac:spMkLst>
        </pc:spChg>
        <pc:spChg chg="add mod">
          <ac:chgData name="Aleman, Luis Gerardo" userId="45753518-e921-44f1-84f2-8eaa5ae5ca9c" providerId="ADAL" clId="{E32ACEA9-8000-4B25-9ECC-DCD65C33DF4C}" dt="2022-01-24T16:55:08.762" v="26224" actId="20577"/>
          <ac:spMkLst>
            <pc:docMk/>
            <pc:sldMk cId="2241918255" sldId="521"/>
            <ac:spMk id="26" creationId="{439E93C4-4BDF-4AF4-942B-589EA8C35B68}"/>
          </ac:spMkLst>
        </pc:spChg>
        <pc:spChg chg="mod">
          <ac:chgData name="Aleman, Luis Gerardo" userId="45753518-e921-44f1-84f2-8eaa5ae5ca9c" providerId="ADAL" clId="{E32ACEA9-8000-4B25-9ECC-DCD65C33DF4C}" dt="2022-01-22T10:51:49.232" v="22762"/>
          <ac:spMkLst>
            <pc:docMk/>
            <pc:sldMk cId="2241918255" sldId="521"/>
            <ac:spMk id="34" creationId="{C5827730-DD85-4CEC-843C-BC32E1209689}"/>
          </ac:spMkLst>
        </pc:spChg>
        <pc:spChg chg="add mod">
          <ac:chgData name="Aleman, Luis Gerardo" userId="45753518-e921-44f1-84f2-8eaa5ae5ca9c" providerId="ADAL" clId="{E32ACEA9-8000-4B25-9ECC-DCD65C33DF4C}" dt="2022-01-22T11:30:40.302" v="24349" actId="20577"/>
          <ac:spMkLst>
            <pc:docMk/>
            <pc:sldMk cId="2241918255" sldId="521"/>
            <ac:spMk id="35" creationId="{C07EAD5B-5470-4BFF-85E5-6F4D4127CDBC}"/>
          </ac:spMkLst>
        </pc:spChg>
        <pc:spChg chg="add del mod">
          <ac:chgData name="Aleman, Luis Gerardo" userId="45753518-e921-44f1-84f2-8eaa5ae5ca9c" providerId="ADAL" clId="{E32ACEA9-8000-4B25-9ECC-DCD65C33DF4C}" dt="2022-01-22T11:31:10.359" v="24355" actId="21"/>
          <ac:spMkLst>
            <pc:docMk/>
            <pc:sldMk cId="2241918255" sldId="521"/>
            <ac:spMk id="37" creationId="{9D9DE961-951D-4DC6-8DC2-F7510D945354}"/>
          </ac:spMkLst>
        </pc:spChg>
        <pc:spChg chg="add mod">
          <ac:chgData name="Aleman, Luis Gerardo" userId="45753518-e921-44f1-84f2-8eaa5ae5ca9c" providerId="ADAL" clId="{E32ACEA9-8000-4B25-9ECC-DCD65C33DF4C}" dt="2022-01-22T11:30:11.161" v="24336" actId="20577"/>
          <ac:spMkLst>
            <pc:docMk/>
            <pc:sldMk cId="2241918255" sldId="521"/>
            <ac:spMk id="38" creationId="{0D995356-8C54-4437-99AE-063086B46791}"/>
          </ac:spMkLst>
        </pc:spChg>
        <pc:spChg chg="add del mod">
          <ac:chgData name="Aleman, Luis Gerardo" userId="45753518-e921-44f1-84f2-8eaa5ae5ca9c" providerId="ADAL" clId="{E32ACEA9-8000-4B25-9ECC-DCD65C33DF4C}" dt="2022-01-24T17:14:03.139" v="26291" actId="478"/>
          <ac:spMkLst>
            <pc:docMk/>
            <pc:sldMk cId="2241918255" sldId="521"/>
            <ac:spMk id="39" creationId="{1DF07E33-D6C1-4BB6-ABB3-EAD8BB8E0563}"/>
          </ac:spMkLst>
        </pc:spChg>
        <pc:grpChg chg="del mod">
          <ac:chgData name="Aleman, Luis Gerardo" userId="45753518-e921-44f1-84f2-8eaa5ae5ca9c" providerId="ADAL" clId="{E32ACEA9-8000-4B25-9ECC-DCD65C33DF4C}" dt="2022-01-22T10:51:48.933" v="22761" actId="21"/>
          <ac:grpSpMkLst>
            <pc:docMk/>
            <pc:sldMk cId="2241918255" sldId="521"/>
            <ac:grpSpMk id="9" creationId="{88BF11BA-A7DD-4AE4-BA23-1477413F5E94}"/>
          </ac:grpSpMkLst>
        </pc:grpChg>
        <pc:grpChg chg="mod">
          <ac:chgData name="Aleman, Luis Gerardo" userId="45753518-e921-44f1-84f2-8eaa5ae5ca9c" providerId="ADAL" clId="{E32ACEA9-8000-4B25-9ECC-DCD65C33DF4C}" dt="2022-01-22T11:31:15.575" v="24357" actId="1076"/>
          <ac:grpSpMkLst>
            <pc:docMk/>
            <pc:sldMk cId="2241918255" sldId="521"/>
            <ac:grpSpMk id="19" creationId="{08B0C6DF-3C5F-497E-98A4-986483A6E778}"/>
          </ac:grpSpMkLst>
        </pc:grpChg>
        <pc:grpChg chg="add mod">
          <ac:chgData name="Aleman, Luis Gerardo" userId="45753518-e921-44f1-84f2-8eaa5ae5ca9c" providerId="ADAL" clId="{E32ACEA9-8000-4B25-9ECC-DCD65C33DF4C}" dt="2022-01-22T11:30:17.682" v="24342" actId="1038"/>
          <ac:grpSpMkLst>
            <pc:docMk/>
            <pc:sldMk cId="2241918255" sldId="521"/>
            <ac:grpSpMk id="28" creationId="{518C35E8-8EED-4B88-8D50-CA85F0380416}"/>
          </ac:grpSpMkLst>
        </pc:grpChg>
        <pc:picChg chg="del mod">
          <ac:chgData name="Aleman, Luis Gerardo" userId="45753518-e921-44f1-84f2-8eaa5ae5ca9c" providerId="ADAL" clId="{E32ACEA9-8000-4B25-9ECC-DCD65C33DF4C}" dt="2022-01-22T10:51:48.933" v="22761" actId="21"/>
          <ac:picMkLst>
            <pc:docMk/>
            <pc:sldMk cId="2241918255" sldId="521"/>
            <ac:picMk id="3" creationId="{7D4CE748-6FCD-450D-93BA-BBFF7C97A81A}"/>
          </ac:picMkLst>
        </pc:picChg>
        <pc:picChg chg="mod">
          <ac:chgData name="Aleman, Luis Gerardo" userId="45753518-e921-44f1-84f2-8eaa5ae5ca9c" providerId="ADAL" clId="{E32ACEA9-8000-4B25-9ECC-DCD65C33DF4C}" dt="2022-01-22T11:31:18.904" v="24358" actId="1076"/>
          <ac:picMkLst>
            <pc:docMk/>
            <pc:sldMk cId="2241918255" sldId="521"/>
            <ac:picMk id="6" creationId="{DEE2C47A-99AC-464C-8277-21D0E5BB363E}"/>
          </ac:picMkLst>
        </pc:picChg>
        <pc:picChg chg="add mod">
          <ac:chgData name="Aleman, Luis Gerardo" userId="45753518-e921-44f1-84f2-8eaa5ae5ca9c" providerId="ADAL" clId="{E32ACEA9-8000-4B25-9ECC-DCD65C33DF4C}" dt="2022-01-24T17:07:18.046" v="26235" actId="1076"/>
          <ac:picMkLst>
            <pc:docMk/>
            <pc:sldMk cId="2241918255" sldId="521"/>
            <ac:picMk id="27" creationId="{4E88C61C-0505-428A-9374-675C3FE2E67C}"/>
          </ac:picMkLst>
        </pc:picChg>
        <pc:picChg chg="add del mod">
          <ac:chgData name="Aleman, Luis Gerardo" userId="45753518-e921-44f1-84f2-8eaa5ae5ca9c" providerId="ADAL" clId="{E32ACEA9-8000-4B25-9ECC-DCD65C33DF4C}" dt="2022-01-24T17:07:20.543" v="26237"/>
          <ac:picMkLst>
            <pc:docMk/>
            <pc:sldMk cId="2241918255" sldId="521"/>
            <ac:picMk id="37" creationId="{D912BB61-83C3-4BD7-93A7-CB3A0A84AFF4}"/>
          </ac:picMkLst>
        </pc:picChg>
        <pc:cxnChg chg="mod">
          <ac:chgData name="Aleman, Luis Gerardo" userId="45753518-e921-44f1-84f2-8eaa5ae5ca9c" providerId="ADAL" clId="{E32ACEA9-8000-4B25-9ECC-DCD65C33DF4C}" dt="2022-01-22T10:51:49.232" v="22762"/>
          <ac:cxnSpMkLst>
            <pc:docMk/>
            <pc:sldMk cId="2241918255" sldId="521"/>
            <ac:cxnSpMk id="29" creationId="{2A6E39AA-9BBF-412F-A18B-75ADA3F33408}"/>
          </ac:cxnSpMkLst>
        </pc:cxnChg>
        <pc:cxnChg chg="mod">
          <ac:chgData name="Aleman, Luis Gerardo" userId="45753518-e921-44f1-84f2-8eaa5ae5ca9c" providerId="ADAL" clId="{E32ACEA9-8000-4B25-9ECC-DCD65C33DF4C}" dt="2022-01-22T10:51:49.232" v="22762"/>
          <ac:cxnSpMkLst>
            <pc:docMk/>
            <pc:sldMk cId="2241918255" sldId="521"/>
            <ac:cxnSpMk id="30" creationId="{E83F332E-CEAC-42E8-82E3-BCE05BD5860E}"/>
          </ac:cxnSpMkLst>
        </pc:cxnChg>
        <pc:cxnChg chg="mod">
          <ac:chgData name="Aleman, Luis Gerardo" userId="45753518-e921-44f1-84f2-8eaa5ae5ca9c" providerId="ADAL" clId="{E32ACEA9-8000-4B25-9ECC-DCD65C33DF4C}" dt="2022-01-22T10:51:49.232" v="22762"/>
          <ac:cxnSpMkLst>
            <pc:docMk/>
            <pc:sldMk cId="2241918255" sldId="521"/>
            <ac:cxnSpMk id="31" creationId="{46F97153-0902-47EC-9F38-931A6E9F5981}"/>
          </ac:cxnSpMkLst>
        </pc:cxnChg>
        <pc:cxnChg chg="mod">
          <ac:chgData name="Aleman, Luis Gerardo" userId="45753518-e921-44f1-84f2-8eaa5ae5ca9c" providerId="ADAL" clId="{E32ACEA9-8000-4B25-9ECC-DCD65C33DF4C}" dt="2022-01-22T10:51:49.232" v="22762"/>
          <ac:cxnSpMkLst>
            <pc:docMk/>
            <pc:sldMk cId="2241918255" sldId="521"/>
            <ac:cxnSpMk id="32" creationId="{A69486EA-1434-404C-934F-8C61DA0ED016}"/>
          </ac:cxnSpMkLst>
        </pc:cxnChg>
        <pc:cxnChg chg="mod">
          <ac:chgData name="Aleman, Luis Gerardo" userId="45753518-e921-44f1-84f2-8eaa5ae5ca9c" providerId="ADAL" clId="{E32ACEA9-8000-4B25-9ECC-DCD65C33DF4C}" dt="2022-01-22T10:51:49.232" v="22762"/>
          <ac:cxnSpMkLst>
            <pc:docMk/>
            <pc:sldMk cId="2241918255" sldId="521"/>
            <ac:cxnSpMk id="33" creationId="{1D9E9D4E-1B96-4296-8263-48108BDC1DE6}"/>
          </ac:cxnSpMkLst>
        </pc:cxnChg>
        <pc:cxnChg chg="add mod">
          <ac:chgData name="Aleman, Luis Gerardo" userId="45753518-e921-44f1-84f2-8eaa5ae5ca9c" providerId="ADAL" clId="{E32ACEA9-8000-4B25-9ECC-DCD65C33DF4C}" dt="2022-01-22T11:29:48.975" v="24313" actId="1076"/>
          <ac:cxnSpMkLst>
            <pc:docMk/>
            <pc:sldMk cId="2241918255" sldId="521"/>
            <ac:cxnSpMk id="36" creationId="{946694E1-E301-478E-BB6E-810C016F8254}"/>
          </ac:cxnSpMkLst>
        </pc:cxnChg>
      </pc:sldChg>
      <pc:sldChg chg="addSp delSp modSp mod">
        <pc:chgData name="Aleman, Luis Gerardo" userId="45753518-e921-44f1-84f2-8eaa5ae5ca9c" providerId="ADAL" clId="{E32ACEA9-8000-4B25-9ECC-DCD65C33DF4C}" dt="2022-01-24T18:05:23.977" v="26817" actId="20577"/>
        <pc:sldMkLst>
          <pc:docMk/>
          <pc:sldMk cId="3905868216" sldId="526"/>
        </pc:sldMkLst>
        <pc:spChg chg="del mod">
          <ac:chgData name="Aleman, Luis Gerardo" userId="45753518-e921-44f1-84f2-8eaa5ae5ca9c" providerId="ADAL" clId="{E32ACEA9-8000-4B25-9ECC-DCD65C33DF4C}" dt="2022-01-24T17:48:48.427" v="26421" actId="478"/>
          <ac:spMkLst>
            <pc:docMk/>
            <pc:sldMk cId="3905868216" sldId="526"/>
            <ac:spMk id="7" creationId="{E4D9BC2B-EBED-43FC-B848-75A0D557E777}"/>
          </ac:spMkLst>
        </pc:spChg>
        <pc:spChg chg="add del mod">
          <ac:chgData name="Aleman, Luis Gerardo" userId="45753518-e921-44f1-84f2-8eaa5ae5ca9c" providerId="ADAL" clId="{E32ACEA9-8000-4B25-9ECC-DCD65C33DF4C}" dt="2022-01-24T17:48:20.015" v="26418" actId="478"/>
          <ac:spMkLst>
            <pc:docMk/>
            <pc:sldMk cId="3905868216" sldId="526"/>
            <ac:spMk id="15" creationId="{621DF3F6-50C9-4CA9-BF2C-18B9DCEB4379}"/>
          </ac:spMkLst>
        </pc:spChg>
        <pc:spChg chg="del mod">
          <ac:chgData name="Aleman, Luis Gerardo" userId="45753518-e921-44f1-84f2-8eaa5ae5ca9c" providerId="ADAL" clId="{E32ACEA9-8000-4B25-9ECC-DCD65C33DF4C}" dt="2022-01-24T17:54:35.610" v="26502"/>
          <ac:spMkLst>
            <pc:docMk/>
            <pc:sldMk cId="3905868216" sldId="526"/>
            <ac:spMk id="16" creationId="{DD6AF49B-52EF-4AFD-8AB8-7372DBADDEF9}"/>
          </ac:spMkLst>
        </pc:spChg>
        <pc:spChg chg="add mod">
          <ac:chgData name="Aleman, Luis Gerardo" userId="45753518-e921-44f1-84f2-8eaa5ae5ca9c" providerId="ADAL" clId="{E32ACEA9-8000-4B25-9ECC-DCD65C33DF4C}" dt="2022-01-24T18:05:23.977" v="26817" actId="20577"/>
          <ac:spMkLst>
            <pc:docMk/>
            <pc:sldMk cId="3905868216" sldId="526"/>
            <ac:spMk id="17" creationId="{1BF3C353-8803-4288-B184-495D9EFB8962}"/>
          </ac:spMkLst>
        </pc:spChg>
        <pc:spChg chg="mod">
          <ac:chgData name="Aleman, Luis Gerardo" userId="45753518-e921-44f1-84f2-8eaa5ae5ca9c" providerId="ADAL" clId="{E32ACEA9-8000-4B25-9ECC-DCD65C33DF4C}" dt="2022-01-24T17:51:25.544" v="26484"/>
          <ac:spMkLst>
            <pc:docMk/>
            <pc:sldMk cId="3905868216" sldId="526"/>
            <ac:spMk id="26" creationId="{0177E3DD-D1DA-46E1-A4A3-3A50CDF87426}"/>
          </ac:spMkLst>
        </pc:spChg>
        <pc:spChg chg="add del mod">
          <ac:chgData name="Aleman, Luis Gerardo" userId="45753518-e921-44f1-84f2-8eaa5ae5ca9c" providerId="ADAL" clId="{E32ACEA9-8000-4B25-9ECC-DCD65C33DF4C}" dt="2022-01-24T17:59:54.013" v="26592" actId="21"/>
          <ac:spMkLst>
            <pc:docMk/>
            <pc:sldMk cId="3905868216" sldId="526"/>
            <ac:spMk id="28" creationId="{3C968A9D-0D83-4694-BD69-15DDA328458F}"/>
          </ac:spMkLst>
        </pc:spChg>
        <pc:spChg chg="mod">
          <ac:chgData name="Aleman, Luis Gerardo" userId="45753518-e921-44f1-84f2-8eaa5ae5ca9c" providerId="ADAL" clId="{E32ACEA9-8000-4B25-9ECC-DCD65C33DF4C}" dt="2022-01-24T17:59:54.351" v="26593"/>
          <ac:spMkLst>
            <pc:docMk/>
            <pc:sldMk cId="3905868216" sldId="526"/>
            <ac:spMk id="36" creationId="{C7BDBB82-2B64-4F91-823E-C10DEEAE9009}"/>
          </ac:spMkLst>
        </pc:spChg>
        <pc:spChg chg="add mod">
          <ac:chgData name="Aleman, Luis Gerardo" userId="45753518-e921-44f1-84f2-8eaa5ae5ca9c" providerId="ADAL" clId="{E32ACEA9-8000-4B25-9ECC-DCD65C33DF4C}" dt="2022-01-24T18:00:41.791" v="26601" actId="1076"/>
          <ac:spMkLst>
            <pc:docMk/>
            <pc:sldMk cId="3905868216" sldId="526"/>
            <ac:spMk id="37" creationId="{04D1A244-9432-494E-9B17-3AC66A86CCF2}"/>
          </ac:spMkLst>
        </pc:spChg>
        <pc:grpChg chg="del mod">
          <ac:chgData name="Aleman, Luis Gerardo" userId="45753518-e921-44f1-84f2-8eaa5ae5ca9c" providerId="ADAL" clId="{E32ACEA9-8000-4B25-9ECC-DCD65C33DF4C}" dt="2022-01-24T17:51:25.159" v="26483" actId="21"/>
          <ac:grpSpMkLst>
            <pc:docMk/>
            <pc:sldMk cId="3905868216" sldId="526"/>
            <ac:grpSpMk id="8" creationId="{B1DF4766-89A3-475B-9522-C9D79482CBFF}"/>
          </ac:grpSpMkLst>
        </pc:grpChg>
        <pc:grpChg chg="add del mod">
          <ac:chgData name="Aleman, Luis Gerardo" userId="45753518-e921-44f1-84f2-8eaa5ae5ca9c" providerId="ADAL" clId="{E32ACEA9-8000-4B25-9ECC-DCD65C33DF4C}" dt="2022-01-24T17:59:54.013" v="26592" actId="21"/>
          <ac:grpSpMkLst>
            <pc:docMk/>
            <pc:sldMk cId="3905868216" sldId="526"/>
            <ac:grpSpMk id="19" creationId="{CAE0CCF9-1BA7-4B1B-8D5E-336B9B1F26B9}"/>
          </ac:grpSpMkLst>
        </pc:grpChg>
        <pc:grpChg chg="add mod">
          <ac:chgData name="Aleman, Luis Gerardo" userId="45753518-e921-44f1-84f2-8eaa5ae5ca9c" providerId="ADAL" clId="{E32ACEA9-8000-4B25-9ECC-DCD65C33DF4C}" dt="2022-01-24T18:00:41.791" v="26601" actId="1076"/>
          <ac:grpSpMkLst>
            <pc:docMk/>
            <pc:sldMk cId="3905868216" sldId="526"/>
            <ac:grpSpMk id="30" creationId="{B2C0C7DF-A491-426E-98F7-4F24313C68C0}"/>
          </ac:grpSpMkLst>
        </pc:grpChg>
        <pc:picChg chg="add mod">
          <ac:chgData name="Aleman, Luis Gerardo" userId="45753518-e921-44f1-84f2-8eaa5ae5ca9c" providerId="ADAL" clId="{E32ACEA9-8000-4B25-9ECC-DCD65C33DF4C}" dt="2022-01-24T17:59:48.920" v="26591" actId="1036"/>
          <ac:picMkLst>
            <pc:docMk/>
            <pc:sldMk cId="3905868216" sldId="526"/>
            <ac:picMk id="3" creationId="{67B0F0C1-9B4C-48A8-98C3-79D9839380F4}"/>
          </ac:picMkLst>
        </pc:picChg>
        <pc:picChg chg="del mod">
          <ac:chgData name="Aleman, Luis Gerardo" userId="45753518-e921-44f1-84f2-8eaa5ae5ca9c" providerId="ADAL" clId="{E32ACEA9-8000-4B25-9ECC-DCD65C33DF4C}" dt="2022-01-24T17:51:25.159" v="26483" actId="21"/>
          <ac:picMkLst>
            <pc:docMk/>
            <pc:sldMk cId="3905868216" sldId="526"/>
            <ac:picMk id="4" creationId="{2C5CEF94-0856-463F-9451-6A5E6008C939}"/>
          </ac:picMkLst>
        </pc:picChg>
        <pc:picChg chg="add del mod">
          <ac:chgData name="Aleman, Luis Gerardo" userId="45753518-e921-44f1-84f2-8eaa5ae5ca9c" providerId="ADAL" clId="{E32ACEA9-8000-4B25-9ECC-DCD65C33DF4C}" dt="2022-01-24T17:59:54.013" v="26592" actId="21"/>
          <ac:picMkLst>
            <pc:docMk/>
            <pc:sldMk cId="3905868216" sldId="526"/>
            <ac:picMk id="18" creationId="{67A9AC07-21CE-4D0D-970B-36F283E8289A}"/>
          </ac:picMkLst>
        </pc:picChg>
        <pc:picChg chg="del mod">
          <ac:chgData name="Aleman, Luis Gerardo" userId="45753518-e921-44f1-84f2-8eaa5ae5ca9c" providerId="ADAL" clId="{E32ACEA9-8000-4B25-9ECC-DCD65C33DF4C}" dt="2022-01-24T17:53:09.232" v="26491" actId="21"/>
          <ac:picMkLst>
            <pc:docMk/>
            <pc:sldMk cId="3905868216" sldId="526"/>
            <ac:picMk id="20" creationId="{C6515CAA-34B1-4275-B21A-01ECD62131D6}"/>
          </ac:picMkLst>
        </pc:picChg>
        <pc:picChg chg="add mod modCrop">
          <ac:chgData name="Aleman, Luis Gerardo" userId="45753518-e921-44f1-84f2-8eaa5ae5ca9c" providerId="ADAL" clId="{E32ACEA9-8000-4B25-9ECC-DCD65C33DF4C}" dt="2022-01-24T18:00:41.791" v="26601" actId="1076"/>
          <ac:picMkLst>
            <pc:docMk/>
            <pc:sldMk cId="3905868216" sldId="526"/>
            <ac:picMk id="27" creationId="{B144E114-9566-4DDA-8BDC-6836168C14DA}"/>
          </ac:picMkLst>
        </pc:picChg>
        <pc:picChg chg="add mod modCrop">
          <ac:chgData name="Aleman, Luis Gerardo" userId="45753518-e921-44f1-84f2-8eaa5ae5ca9c" providerId="ADAL" clId="{E32ACEA9-8000-4B25-9ECC-DCD65C33DF4C}" dt="2022-01-24T18:00:41.791" v="26601" actId="1076"/>
          <ac:picMkLst>
            <pc:docMk/>
            <pc:sldMk cId="3905868216" sldId="526"/>
            <ac:picMk id="29" creationId="{1D5C19D0-A710-4DB2-8E0D-E9E010092956}"/>
          </ac:picMkLst>
        </pc:picChg>
        <pc:cxnChg chg="mod">
          <ac:chgData name="Aleman, Luis Gerardo" userId="45753518-e921-44f1-84f2-8eaa5ae5ca9c" providerId="ADAL" clId="{E32ACEA9-8000-4B25-9ECC-DCD65C33DF4C}" dt="2022-01-24T17:51:25.544" v="26484"/>
          <ac:cxnSpMkLst>
            <pc:docMk/>
            <pc:sldMk cId="3905868216" sldId="526"/>
            <ac:cxnSpMk id="21" creationId="{00C8F811-0326-453F-8F67-DA9B495064F5}"/>
          </ac:cxnSpMkLst>
        </pc:cxnChg>
        <pc:cxnChg chg="mod">
          <ac:chgData name="Aleman, Luis Gerardo" userId="45753518-e921-44f1-84f2-8eaa5ae5ca9c" providerId="ADAL" clId="{E32ACEA9-8000-4B25-9ECC-DCD65C33DF4C}" dt="2022-01-24T17:51:25.544" v="26484"/>
          <ac:cxnSpMkLst>
            <pc:docMk/>
            <pc:sldMk cId="3905868216" sldId="526"/>
            <ac:cxnSpMk id="22" creationId="{DCF07A7A-2627-45AA-A775-BDA1A14E28A5}"/>
          </ac:cxnSpMkLst>
        </pc:cxnChg>
        <pc:cxnChg chg="mod">
          <ac:chgData name="Aleman, Luis Gerardo" userId="45753518-e921-44f1-84f2-8eaa5ae5ca9c" providerId="ADAL" clId="{E32ACEA9-8000-4B25-9ECC-DCD65C33DF4C}" dt="2022-01-24T17:51:25.544" v="26484"/>
          <ac:cxnSpMkLst>
            <pc:docMk/>
            <pc:sldMk cId="3905868216" sldId="526"/>
            <ac:cxnSpMk id="23" creationId="{0A3B8B2A-F24D-478E-8962-73F594CADE2C}"/>
          </ac:cxnSpMkLst>
        </pc:cxnChg>
        <pc:cxnChg chg="mod">
          <ac:chgData name="Aleman, Luis Gerardo" userId="45753518-e921-44f1-84f2-8eaa5ae5ca9c" providerId="ADAL" clId="{E32ACEA9-8000-4B25-9ECC-DCD65C33DF4C}" dt="2022-01-24T17:51:25.544" v="26484"/>
          <ac:cxnSpMkLst>
            <pc:docMk/>
            <pc:sldMk cId="3905868216" sldId="526"/>
            <ac:cxnSpMk id="24" creationId="{39977222-98CB-410E-BFEB-A0647AD6F078}"/>
          </ac:cxnSpMkLst>
        </pc:cxnChg>
        <pc:cxnChg chg="mod">
          <ac:chgData name="Aleman, Luis Gerardo" userId="45753518-e921-44f1-84f2-8eaa5ae5ca9c" providerId="ADAL" clId="{E32ACEA9-8000-4B25-9ECC-DCD65C33DF4C}" dt="2022-01-24T17:51:25.544" v="26484"/>
          <ac:cxnSpMkLst>
            <pc:docMk/>
            <pc:sldMk cId="3905868216" sldId="526"/>
            <ac:cxnSpMk id="25" creationId="{D548C97B-CDE9-47AA-A3F8-FAFE5ADF6EA4}"/>
          </ac:cxnSpMkLst>
        </pc:cxnChg>
        <pc:cxnChg chg="mod">
          <ac:chgData name="Aleman, Luis Gerardo" userId="45753518-e921-44f1-84f2-8eaa5ae5ca9c" providerId="ADAL" clId="{E32ACEA9-8000-4B25-9ECC-DCD65C33DF4C}" dt="2022-01-24T17:59:54.351" v="26593"/>
          <ac:cxnSpMkLst>
            <pc:docMk/>
            <pc:sldMk cId="3905868216" sldId="526"/>
            <ac:cxnSpMk id="31" creationId="{DF261FE7-0960-4A99-BA3F-F0EAA305022A}"/>
          </ac:cxnSpMkLst>
        </pc:cxnChg>
        <pc:cxnChg chg="mod">
          <ac:chgData name="Aleman, Luis Gerardo" userId="45753518-e921-44f1-84f2-8eaa5ae5ca9c" providerId="ADAL" clId="{E32ACEA9-8000-4B25-9ECC-DCD65C33DF4C}" dt="2022-01-24T17:59:54.351" v="26593"/>
          <ac:cxnSpMkLst>
            <pc:docMk/>
            <pc:sldMk cId="3905868216" sldId="526"/>
            <ac:cxnSpMk id="32" creationId="{A5A5C6CE-C547-4FD0-A527-5D5D623FD874}"/>
          </ac:cxnSpMkLst>
        </pc:cxnChg>
        <pc:cxnChg chg="mod">
          <ac:chgData name="Aleman, Luis Gerardo" userId="45753518-e921-44f1-84f2-8eaa5ae5ca9c" providerId="ADAL" clId="{E32ACEA9-8000-4B25-9ECC-DCD65C33DF4C}" dt="2022-01-24T17:59:54.351" v="26593"/>
          <ac:cxnSpMkLst>
            <pc:docMk/>
            <pc:sldMk cId="3905868216" sldId="526"/>
            <ac:cxnSpMk id="33" creationId="{80432991-A6E5-41D1-BB20-C24A8E2D47E2}"/>
          </ac:cxnSpMkLst>
        </pc:cxnChg>
        <pc:cxnChg chg="mod">
          <ac:chgData name="Aleman, Luis Gerardo" userId="45753518-e921-44f1-84f2-8eaa5ae5ca9c" providerId="ADAL" clId="{E32ACEA9-8000-4B25-9ECC-DCD65C33DF4C}" dt="2022-01-24T17:59:54.351" v="26593"/>
          <ac:cxnSpMkLst>
            <pc:docMk/>
            <pc:sldMk cId="3905868216" sldId="526"/>
            <ac:cxnSpMk id="34" creationId="{3964ADB3-4DDC-47DB-A8AC-1160C8CA402E}"/>
          </ac:cxnSpMkLst>
        </pc:cxnChg>
        <pc:cxnChg chg="mod">
          <ac:chgData name="Aleman, Luis Gerardo" userId="45753518-e921-44f1-84f2-8eaa5ae5ca9c" providerId="ADAL" clId="{E32ACEA9-8000-4B25-9ECC-DCD65C33DF4C}" dt="2022-01-24T17:59:54.351" v="26593"/>
          <ac:cxnSpMkLst>
            <pc:docMk/>
            <pc:sldMk cId="3905868216" sldId="526"/>
            <ac:cxnSpMk id="35" creationId="{60118F4C-58E3-4FA0-BCBF-A0B1656D988F}"/>
          </ac:cxnSpMkLst>
        </pc:cxnChg>
      </pc:sldChg>
      <pc:sldChg chg="addSp delSp modSp mod">
        <pc:chgData name="Aleman, Luis Gerardo" userId="45753518-e921-44f1-84f2-8eaa5ae5ca9c" providerId="ADAL" clId="{E32ACEA9-8000-4B25-9ECC-DCD65C33DF4C}" dt="2022-01-22T10:46:37.113" v="22586" actId="20577"/>
        <pc:sldMkLst>
          <pc:docMk/>
          <pc:sldMk cId="209838048" sldId="527"/>
        </pc:sldMkLst>
        <pc:spChg chg="del mod">
          <ac:chgData name="Aleman, Luis Gerardo" userId="45753518-e921-44f1-84f2-8eaa5ae5ca9c" providerId="ADAL" clId="{E32ACEA9-8000-4B25-9ECC-DCD65C33DF4C}" dt="2022-01-22T10:41:47.775" v="22422"/>
          <ac:spMkLst>
            <pc:docMk/>
            <pc:sldMk cId="209838048" sldId="527"/>
            <ac:spMk id="8" creationId="{37BFC6B5-79BB-4EDB-862F-B0606959A9D3}"/>
          </ac:spMkLst>
        </pc:spChg>
        <pc:spChg chg="add mod">
          <ac:chgData name="Aleman, Luis Gerardo" userId="45753518-e921-44f1-84f2-8eaa5ae5ca9c" providerId="ADAL" clId="{E32ACEA9-8000-4B25-9ECC-DCD65C33DF4C}" dt="2022-01-22T10:46:37.113" v="22586" actId="20577"/>
          <ac:spMkLst>
            <pc:docMk/>
            <pc:sldMk cId="209838048" sldId="527"/>
            <ac:spMk id="16" creationId="{22A93EAE-AC34-44EC-B1BD-D2DB21B4429A}"/>
          </ac:spMkLst>
        </pc:spChg>
        <pc:grpChg chg="mod">
          <ac:chgData name="Aleman, Luis Gerardo" userId="45753518-e921-44f1-84f2-8eaa5ae5ca9c" providerId="ADAL" clId="{E32ACEA9-8000-4B25-9ECC-DCD65C33DF4C}" dt="2022-01-22T10:44:26.452" v="22554" actId="1076"/>
          <ac:grpSpMkLst>
            <pc:docMk/>
            <pc:sldMk cId="209838048" sldId="527"/>
            <ac:grpSpMk id="9" creationId="{8DC79456-DE57-4E9A-B803-705AC7B6DBF5}"/>
          </ac:grpSpMkLst>
        </pc:grpChg>
        <pc:picChg chg="mod">
          <ac:chgData name="Aleman, Luis Gerardo" userId="45753518-e921-44f1-84f2-8eaa5ae5ca9c" providerId="ADAL" clId="{E32ACEA9-8000-4B25-9ECC-DCD65C33DF4C}" dt="2022-01-22T10:44:26.452" v="22554" actId="1076"/>
          <ac:picMkLst>
            <pc:docMk/>
            <pc:sldMk cId="209838048" sldId="527"/>
            <ac:picMk id="3" creationId="{8414E1CC-146D-4C14-91F6-F95B3BC0B8A2}"/>
          </ac:picMkLst>
        </pc:picChg>
        <pc:picChg chg="mod">
          <ac:chgData name="Aleman, Luis Gerardo" userId="45753518-e921-44f1-84f2-8eaa5ae5ca9c" providerId="ADAL" clId="{E32ACEA9-8000-4B25-9ECC-DCD65C33DF4C}" dt="2022-01-22T10:44:33.600" v="22555" actId="1076"/>
          <ac:picMkLst>
            <pc:docMk/>
            <pc:sldMk cId="209838048" sldId="527"/>
            <ac:picMk id="7" creationId="{1C6A7474-DBB8-444D-8427-62B4BC65C652}"/>
          </ac:picMkLst>
        </pc:picChg>
      </pc:sldChg>
      <pc:sldChg chg="addSp delSp modSp mod">
        <pc:chgData name="Aleman, Luis Gerardo" userId="45753518-e921-44f1-84f2-8eaa5ae5ca9c" providerId="ADAL" clId="{E32ACEA9-8000-4B25-9ECC-DCD65C33DF4C}" dt="2022-01-22T10:43:55.439" v="22553" actId="1076"/>
        <pc:sldMkLst>
          <pc:docMk/>
          <pc:sldMk cId="1880899136" sldId="528"/>
        </pc:sldMkLst>
        <pc:spChg chg="del mod">
          <ac:chgData name="Aleman, Luis Gerardo" userId="45753518-e921-44f1-84f2-8eaa5ae5ca9c" providerId="ADAL" clId="{E32ACEA9-8000-4B25-9ECC-DCD65C33DF4C}" dt="2022-01-22T10:41:21.931" v="22402"/>
          <ac:spMkLst>
            <pc:docMk/>
            <pc:sldMk cId="1880899136" sldId="528"/>
            <ac:spMk id="4" creationId="{304F2A4B-061E-4F50-B11A-A5623621A859}"/>
          </ac:spMkLst>
        </pc:spChg>
        <pc:spChg chg="add mod">
          <ac:chgData name="Aleman, Luis Gerardo" userId="45753518-e921-44f1-84f2-8eaa5ae5ca9c" providerId="ADAL" clId="{E32ACEA9-8000-4B25-9ECC-DCD65C33DF4C}" dt="2022-01-22T10:43:38.826" v="22523" actId="14100"/>
          <ac:spMkLst>
            <pc:docMk/>
            <pc:sldMk cId="1880899136" sldId="528"/>
            <ac:spMk id="20" creationId="{1006C945-DADA-4230-A93B-087C81302C57}"/>
          </ac:spMkLst>
        </pc:spChg>
        <pc:grpChg chg="mod">
          <ac:chgData name="Aleman, Luis Gerardo" userId="45753518-e921-44f1-84f2-8eaa5ae5ca9c" providerId="ADAL" clId="{E32ACEA9-8000-4B25-9ECC-DCD65C33DF4C}" dt="2022-01-22T10:43:51.081" v="22552" actId="1076"/>
          <ac:grpSpMkLst>
            <pc:docMk/>
            <pc:sldMk cId="1880899136" sldId="528"/>
            <ac:grpSpMk id="28" creationId="{83727A52-B740-4154-86CF-ED55FE463095}"/>
          </ac:grpSpMkLst>
        </pc:grpChg>
        <pc:grpChg chg="mod">
          <ac:chgData name="Aleman, Luis Gerardo" userId="45753518-e921-44f1-84f2-8eaa5ae5ca9c" providerId="ADAL" clId="{E32ACEA9-8000-4B25-9ECC-DCD65C33DF4C}" dt="2022-01-22T10:43:51.081" v="22552" actId="1076"/>
          <ac:grpSpMkLst>
            <pc:docMk/>
            <pc:sldMk cId="1880899136" sldId="528"/>
            <ac:grpSpMk id="37" creationId="{460ED04B-FDF3-48FB-8E24-7B9E7A80A3EE}"/>
          </ac:grpSpMkLst>
        </pc:grpChg>
        <pc:picChg chg="mod">
          <ac:chgData name="Aleman, Luis Gerardo" userId="45753518-e921-44f1-84f2-8eaa5ae5ca9c" providerId="ADAL" clId="{E32ACEA9-8000-4B25-9ECC-DCD65C33DF4C}" dt="2022-01-22T10:43:51.081" v="22552" actId="1076"/>
          <ac:picMkLst>
            <pc:docMk/>
            <pc:sldMk cId="1880899136" sldId="528"/>
            <ac:picMk id="2" creationId="{2F3C289B-3A60-4992-8C2B-3549E33B0A49}"/>
          </ac:picMkLst>
        </pc:picChg>
        <pc:picChg chg="mod">
          <ac:chgData name="Aleman, Luis Gerardo" userId="45753518-e921-44f1-84f2-8eaa5ae5ca9c" providerId="ADAL" clId="{E32ACEA9-8000-4B25-9ECC-DCD65C33DF4C}" dt="2022-01-22T10:43:55.439" v="22553" actId="1076"/>
          <ac:picMkLst>
            <pc:docMk/>
            <pc:sldMk cId="1880899136" sldId="528"/>
            <ac:picMk id="3" creationId="{B78A4950-1EE8-4E70-BE9E-93BFDC353FB7}"/>
          </ac:picMkLst>
        </pc:picChg>
      </pc:sldChg>
      <pc:sldChg chg="addSp delSp modSp mod">
        <pc:chgData name="Aleman, Luis Gerardo" userId="45753518-e921-44f1-84f2-8eaa5ae5ca9c" providerId="ADAL" clId="{E32ACEA9-8000-4B25-9ECC-DCD65C33DF4C}" dt="2022-01-22T10:48:46.836" v="22634" actId="1076"/>
        <pc:sldMkLst>
          <pc:docMk/>
          <pc:sldMk cId="1685009899" sldId="529"/>
        </pc:sldMkLst>
        <pc:spChg chg="mod">
          <ac:chgData name="Aleman, Luis Gerardo" userId="45753518-e921-44f1-84f2-8eaa5ae5ca9c" providerId="ADAL" clId="{E32ACEA9-8000-4B25-9ECC-DCD65C33DF4C}" dt="2022-01-22T10:48:46.836" v="22634" actId="1076"/>
          <ac:spMkLst>
            <pc:docMk/>
            <pc:sldMk cId="1685009899" sldId="529"/>
            <ac:spMk id="2" creationId="{2990E928-1259-4442-BFBC-28C5C10A9EE9}"/>
          </ac:spMkLst>
        </pc:spChg>
        <pc:spChg chg="add mod">
          <ac:chgData name="Aleman, Luis Gerardo" userId="45753518-e921-44f1-84f2-8eaa5ae5ca9c" providerId="ADAL" clId="{E32ACEA9-8000-4B25-9ECC-DCD65C33DF4C}" dt="2022-01-22T10:48:46.836" v="22634" actId="1076"/>
          <ac:spMkLst>
            <pc:docMk/>
            <pc:sldMk cId="1685009899" sldId="529"/>
            <ac:spMk id="10" creationId="{7034229B-174F-4EA0-B371-2EE0617F110F}"/>
          </ac:spMkLst>
        </pc:spChg>
        <pc:spChg chg="mod">
          <ac:chgData name="Aleman, Luis Gerardo" userId="45753518-e921-44f1-84f2-8eaa5ae5ca9c" providerId="ADAL" clId="{E32ACEA9-8000-4B25-9ECC-DCD65C33DF4C}" dt="2022-01-22T10:48:35.123" v="22633" actId="6549"/>
          <ac:spMkLst>
            <pc:docMk/>
            <pc:sldMk cId="1685009899" sldId="529"/>
            <ac:spMk id="11" creationId="{82078333-0A43-4F7A-8E8F-9CEFEBE053BF}"/>
          </ac:spMkLst>
        </pc:spChg>
        <pc:spChg chg="add mod">
          <ac:chgData name="Aleman, Luis Gerardo" userId="45753518-e921-44f1-84f2-8eaa5ae5ca9c" providerId="ADAL" clId="{E32ACEA9-8000-4B25-9ECC-DCD65C33DF4C}" dt="2022-01-22T10:48:46.836" v="22634" actId="1076"/>
          <ac:spMkLst>
            <pc:docMk/>
            <pc:sldMk cId="1685009899" sldId="529"/>
            <ac:spMk id="12" creationId="{F35F0997-6067-4592-B1B5-B10BC58679B1}"/>
          </ac:spMkLst>
        </pc:spChg>
        <pc:spChg chg="add mod">
          <ac:chgData name="Aleman, Luis Gerardo" userId="45753518-e921-44f1-84f2-8eaa5ae5ca9c" providerId="ADAL" clId="{E32ACEA9-8000-4B25-9ECC-DCD65C33DF4C}" dt="2022-01-22T10:48:46.836" v="22634" actId="1076"/>
          <ac:spMkLst>
            <pc:docMk/>
            <pc:sldMk cId="1685009899" sldId="529"/>
            <ac:spMk id="13" creationId="{0F0F2CA4-CAF3-466C-8E26-95D271C8020E}"/>
          </ac:spMkLst>
        </pc:spChg>
        <pc:spChg chg="del mod">
          <ac:chgData name="Aleman, Luis Gerardo" userId="45753518-e921-44f1-84f2-8eaa5ae5ca9c" providerId="ADAL" clId="{E32ACEA9-8000-4B25-9ECC-DCD65C33DF4C}" dt="2022-01-22T10:46:17.187" v="22581" actId="478"/>
          <ac:spMkLst>
            <pc:docMk/>
            <pc:sldMk cId="1685009899" sldId="529"/>
            <ac:spMk id="25" creationId="{C92B3833-EAAF-4FDC-AF63-58DCAFCD886A}"/>
          </ac:spMkLst>
        </pc:spChg>
        <pc:picChg chg="add del mod">
          <ac:chgData name="Aleman, Luis Gerardo" userId="45753518-e921-44f1-84f2-8eaa5ae5ca9c" providerId="ADAL" clId="{E32ACEA9-8000-4B25-9ECC-DCD65C33DF4C}" dt="2022-01-22T10:24:50.080" v="22088"/>
          <ac:picMkLst>
            <pc:docMk/>
            <pc:sldMk cId="1685009899" sldId="529"/>
            <ac:picMk id="7" creationId="{58367707-BACB-4C2D-A526-60049C428351}"/>
          </ac:picMkLst>
        </pc:picChg>
        <pc:picChg chg="del">
          <ac:chgData name="Aleman, Luis Gerardo" userId="45753518-e921-44f1-84f2-8eaa5ae5ca9c" providerId="ADAL" clId="{E32ACEA9-8000-4B25-9ECC-DCD65C33DF4C}" dt="2022-01-22T10:23:01.242" v="22029" actId="21"/>
          <ac:picMkLst>
            <pc:docMk/>
            <pc:sldMk cId="1685009899" sldId="529"/>
            <ac:picMk id="8" creationId="{51E54851-702A-42B1-8838-0ADB104CD2C2}"/>
          </ac:picMkLst>
        </pc:picChg>
        <pc:picChg chg="add mod ord">
          <ac:chgData name="Aleman, Luis Gerardo" userId="45753518-e921-44f1-84f2-8eaa5ae5ca9c" providerId="ADAL" clId="{E32ACEA9-8000-4B25-9ECC-DCD65C33DF4C}" dt="2022-01-22T10:48:46.836" v="22634" actId="1076"/>
          <ac:picMkLst>
            <pc:docMk/>
            <pc:sldMk cId="1685009899" sldId="529"/>
            <ac:picMk id="9" creationId="{A6EB7558-E4B8-413A-8384-A9F5894EB9AD}"/>
          </ac:picMkLst>
        </pc:picChg>
        <pc:cxnChg chg="add mod">
          <ac:chgData name="Aleman, Luis Gerardo" userId="45753518-e921-44f1-84f2-8eaa5ae5ca9c" providerId="ADAL" clId="{E32ACEA9-8000-4B25-9ECC-DCD65C33DF4C}" dt="2022-01-22T10:48:46.836" v="22634" actId="1076"/>
          <ac:cxnSpMkLst>
            <pc:docMk/>
            <pc:sldMk cId="1685009899" sldId="529"/>
            <ac:cxnSpMk id="14" creationId="{3F29649B-8B3F-4A75-83D1-19227012E7B6}"/>
          </ac:cxnSpMkLst>
        </pc:cxnChg>
      </pc:sldChg>
      <pc:sldChg chg="addSp delSp modSp mod">
        <pc:chgData name="Aleman, Luis Gerardo" userId="45753518-e921-44f1-84f2-8eaa5ae5ca9c" providerId="ADAL" clId="{E32ACEA9-8000-4B25-9ECC-DCD65C33DF4C}" dt="2022-01-22T10:39:46.661" v="22319" actId="14100"/>
        <pc:sldMkLst>
          <pc:docMk/>
          <pc:sldMk cId="488781286" sldId="530"/>
        </pc:sldMkLst>
        <pc:spChg chg="del mod">
          <ac:chgData name="Aleman, Luis Gerardo" userId="45753518-e921-44f1-84f2-8eaa5ae5ca9c" providerId="ADAL" clId="{E32ACEA9-8000-4B25-9ECC-DCD65C33DF4C}" dt="2022-01-22T10:15:30.331" v="21849"/>
          <ac:spMkLst>
            <pc:docMk/>
            <pc:sldMk cId="488781286" sldId="530"/>
            <ac:spMk id="6" creationId="{A662E466-7105-4E84-9BBD-CF5F6E1BE575}"/>
          </ac:spMkLst>
        </pc:spChg>
        <pc:spChg chg="mod">
          <ac:chgData name="Aleman, Luis Gerardo" userId="45753518-e921-44f1-84f2-8eaa5ae5ca9c" providerId="ADAL" clId="{E32ACEA9-8000-4B25-9ECC-DCD65C33DF4C}" dt="2022-01-22T10:35:32.403" v="22255" actId="403"/>
          <ac:spMkLst>
            <pc:docMk/>
            <pc:sldMk cId="488781286" sldId="530"/>
            <ac:spMk id="11" creationId="{35D00F88-4E39-4A13-8067-2D24B3DE3A21}"/>
          </ac:spMkLst>
        </pc:spChg>
        <pc:spChg chg="mod">
          <ac:chgData name="Aleman, Luis Gerardo" userId="45753518-e921-44f1-84f2-8eaa5ae5ca9c" providerId="ADAL" clId="{E32ACEA9-8000-4B25-9ECC-DCD65C33DF4C}" dt="2022-01-22T10:34:18.653" v="22241" actId="688"/>
          <ac:spMkLst>
            <pc:docMk/>
            <pc:sldMk cId="488781286" sldId="530"/>
            <ac:spMk id="18" creationId="{78EBBB77-3542-420D-B8B4-CBEBCF1F3154}"/>
          </ac:spMkLst>
        </pc:spChg>
        <pc:spChg chg="mod">
          <ac:chgData name="Aleman, Luis Gerardo" userId="45753518-e921-44f1-84f2-8eaa5ae5ca9c" providerId="ADAL" clId="{E32ACEA9-8000-4B25-9ECC-DCD65C33DF4C}" dt="2022-01-22T10:35:23.377" v="22253" actId="403"/>
          <ac:spMkLst>
            <pc:docMk/>
            <pc:sldMk cId="488781286" sldId="530"/>
            <ac:spMk id="25" creationId="{F209D4DA-16D5-49F8-A73B-7066136AF37E}"/>
          </ac:spMkLst>
        </pc:spChg>
        <pc:spChg chg="add mod">
          <ac:chgData name="Aleman, Luis Gerardo" userId="45753518-e921-44f1-84f2-8eaa5ae5ca9c" providerId="ADAL" clId="{E32ACEA9-8000-4B25-9ECC-DCD65C33DF4C}" dt="2022-01-22T10:32:47.706" v="22227" actId="14100"/>
          <ac:spMkLst>
            <pc:docMk/>
            <pc:sldMk cId="488781286" sldId="530"/>
            <ac:spMk id="31" creationId="{AA7B04EB-58D9-4C8C-B1F2-AF46F6DA79A2}"/>
          </ac:spMkLst>
        </pc:spChg>
        <pc:spChg chg="add del mod">
          <ac:chgData name="Aleman, Luis Gerardo" userId="45753518-e921-44f1-84f2-8eaa5ae5ca9c" providerId="ADAL" clId="{E32ACEA9-8000-4B25-9ECC-DCD65C33DF4C}" dt="2022-01-22T10:19:04.120" v="21917"/>
          <ac:spMkLst>
            <pc:docMk/>
            <pc:sldMk cId="488781286" sldId="530"/>
            <ac:spMk id="32" creationId="{9E1C83A1-4798-4EF5-B170-1F758A4A9FB7}"/>
          </ac:spMkLst>
        </pc:spChg>
        <pc:spChg chg="del mod">
          <ac:chgData name="Aleman, Luis Gerardo" userId="45753518-e921-44f1-84f2-8eaa5ae5ca9c" providerId="ADAL" clId="{E32ACEA9-8000-4B25-9ECC-DCD65C33DF4C}" dt="2022-01-22T10:21:08.491" v="21999" actId="21"/>
          <ac:spMkLst>
            <pc:docMk/>
            <pc:sldMk cId="488781286" sldId="530"/>
            <ac:spMk id="34" creationId="{E1592F08-87E8-43D9-B12D-A90437527A84}"/>
          </ac:spMkLst>
        </pc:spChg>
        <pc:spChg chg="add del mod">
          <ac:chgData name="Aleman, Luis Gerardo" userId="45753518-e921-44f1-84f2-8eaa5ae5ca9c" providerId="ADAL" clId="{E32ACEA9-8000-4B25-9ECC-DCD65C33DF4C}" dt="2022-01-22T10:25:30.183" v="22107" actId="478"/>
          <ac:spMkLst>
            <pc:docMk/>
            <pc:sldMk cId="488781286" sldId="530"/>
            <ac:spMk id="40" creationId="{0549C82F-B59E-423F-86BE-77676E57F465}"/>
          </ac:spMkLst>
        </pc:spChg>
        <pc:spChg chg="add mod">
          <ac:chgData name="Aleman, Luis Gerardo" userId="45753518-e921-44f1-84f2-8eaa5ae5ca9c" providerId="ADAL" clId="{E32ACEA9-8000-4B25-9ECC-DCD65C33DF4C}" dt="2022-01-22T10:39:15.067" v="22304" actId="1076"/>
          <ac:spMkLst>
            <pc:docMk/>
            <pc:sldMk cId="488781286" sldId="530"/>
            <ac:spMk id="42" creationId="{65E2E2DC-3E4D-43F6-BFC1-2CD5C4DA7629}"/>
          </ac:spMkLst>
        </pc:spChg>
        <pc:spChg chg="add del mod">
          <ac:chgData name="Aleman, Luis Gerardo" userId="45753518-e921-44f1-84f2-8eaa5ae5ca9c" providerId="ADAL" clId="{E32ACEA9-8000-4B25-9ECC-DCD65C33DF4C}" dt="2022-01-22T10:30:19.729" v="22189"/>
          <ac:spMkLst>
            <pc:docMk/>
            <pc:sldMk cId="488781286" sldId="530"/>
            <ac:spMk id="48" creationId="{341F344D-6FE7-445B-B24C-FC91C98B787B}"/>
          </ac:spMkLst>
        </pc:spChg>
        <pc:spChg chg="del mod">
          <ac:chgData name="Aleman, Luis Gerardo" userId="45753518-e921-44f1-84f2-8eaa5ae5ca9c" providerId="ADAL" clId="{E32ACEA9-8000-4B25-9ECC-DCD65C33DF4C}" dt="2022-01-22T10:31:05.719" v="22205" actId="21"/>
          <ac:spMkLst>
            <pc:docMk/>
            <pc:sldMk cId="488781286" sldId="530"/>
            <ac:spMk id="51" creationId="{455CC979-D994-4859-9265-26B7EA3816C6}"/>
          </ac:spMkLst>
        </pc:spChg>
        <pc:spChg chg="add del mod">
          <ac:chgData name="Aleman, Luis Gerardo" userId="45753518-e921-44f1-84f2-8eaa5ae5ca9c" providerId="ADAL" clId="{E32ACEA9-8000-4B25-9ECC-DCD65C33DF4C}" dt="2022-01-22T10:32:50.037" v="22228" actId="478"/>
          <ac:spMkLst>
            <pc:docMk/>
            <pc:sldMk cId="488781286" sldId="530"/>
            <ac:spMk id="57" creationId="{06EBB496-196F-4678-BDE3-B9B93EE193A8}"/>
          </ac:spMkLst>
        </pc:spChg>
        <pc:spChg chg="mod">
          <ac:chgData name="Aleman, Luis Gerardo" userId="45753518-e921-44f1-84f2-8eaa5ae5ca9c" providerId="ADAL" clId="{E32ACEA9-8000-4B25-9ECC-DCD65C33DF4C}" dt="2022-01-22T10:35:10.100" v="22249" actId="403"/>
          <ac:spMkLst>
            <pc:docMk/>
            <pc:sldMk cId="488781286" sldId="530"/>
            <ac:spMk id="60" creationId="{48162199-F8ED-4624-9923-6838AEBBF47E}"/>
          </ac:spMkLst>
        </pc:spChg>
        <pc:spChg chg="add mod">
          <ac:chgData name="Aleman, Luis Gerardo" userId="45753518-e921-44f1-84f2-8eaa5ae5ca9c" providerId="ADAL" clId="{E32ACEA9-8000-4B25-9ECC-DCD65C33DF4C}" dt="2022-01-22T10:39:46.661" v="22319" actId="14100"/>
          <ac:spMkLst>
            <pc:docMk/>
            <pc:sldMk cId="488781286" sldId="530"/>
            <ac:spMk id="67" creationId="{2A4E8414-0C91-4C1A-9383-B9DEB00349B3}"/>
          </ac:spMkLst>
        </pc:spChg>
        <pc:grpChg chg="mod">
          <ac:chgData name="Aleman, Luis Gerardo" userId="45753518-e921-44f1-84f2-8eaa5ae5ca9c" providerId="ADAL" clId="{E32ACEA9-8000-4B25-9ECC-DCD65C33DF4C}" dt="2022-01-22T10:39:15.067" v="22304" actId="1076"/>
          <ac:grpSpMkLst>
            <pc:docMk/>
            <pc:sldMk cId="488781286" sldId="530"/>
            <ac:grpSpMk id="10" creationId="{D0A01B8A-4E8A-4278-B0DE-25A4018A36EC}"/>
          </ac:grpSpMkLst>
        </pc:grpChg>
        <pc:grpChg chg="del mod">
          <ac:chgData name="Aleman, Luis Gerardo" userId="45753518-e921-44f1-84f2-8eaa5ae5ca9c" providerId="ADAL" clId="{E32ACEA9-8000-4B25-9ECC-DCD65C33DF4C}" dt="2022-01-22T10:34:25.063" v="22243" actId="478"/>
          <ac:grpSpMkLst>
            <pc:docMk/>
            <pc:sldMk cId="488781286" sldId="530"/>
            <ac:grpSpMk id="17" creationId="{DF4E87D7-1866-4C42-9DA4-52C3021C6C00}"/>
          </ac:grpSpMkLst>
        </pc:grpChg>
        <pc:grpChg chg="mod">
          <ac:chgData name="Aleman, Luis Gerardo" userId="45753518-e921-44f1-84f2-8eaa5ae5ca9c" providerId="ADAL" clId="{E32ACEA9-8000-4B25-9ECC-DCD65C33DF4C}" dt="2022-01-22T10:39:22.987" v="22313" actId="1036"/>
          <ac:grpSpMkLst>
            <pc:docMk/>
            <pc:sldMk cId="488781286" sldId="530"/>
            <ac:grpSpMk id="24" creationId="{2848E2AC-25F5-4FD4-BE07-FC4E6E8883E2}"/>
          </ac:grpSpMkLst>
        </pc:grpChg>
        <pc:grpChg chg="add del mod">
          <ac:chgData name="Aleman, Luis Gerardo" userId="45753518-e921-44f1-84f2-8eaa5ae5ca9c" providerId="ADAL" clId="{E32ACEA9-8000-4B25-9ECC-DCD65C33DF4C}" dt="2022-01-22T10:21:11.947" v="22002" actId="478"/>
          <ac:grpSpMkLst>
            <pc:docMk/>
            <pc:sldMk cId="488781286" sldId="530"/>
            <ac:grpSpMk id="33" creationId="{D61DFA71-211C-4742-B531-B4A1662FB632}"/>
          </ac:grpSpMkLst>
        </pc:grpChg>
        <pc:grpChg chg="add del mod">
          <ac:chgData name="Aleman, Luis Gerardo" userId="45753518-e921-44f1-84f2-8eaa5ae5ca9c" providerId="ADAL" clId="{E32ACEA9-8000-4B25-9ECC-DCD65C33DF4C}" dt="2022-01-22T10:32:13.211" v="22223" actId="478"/>
          <ac:grpSpMkLst>
            <pc:docMk/>
            <pc:sldMk cId="488781286" sldId="530"/>
            <ac:grpSpMk id="50" creationId="{22BC0F69-1BBB-4E2D-95D6-CDF7D3438602}"/>
          </ac:grpSpMkLst>
        </pc:grpChg>
        <pc:grpChg chg="add mod">
          <ac:chgData name="Aleman, Luis Gerardo" userId="45753518-e921-44f1-84f2-8eaa5ae5ca9c" providerId="ADAL" clId="{E32ACEA9-8000-4B25-9ECC-DCD65C33DF4C}" dt="2022-01-22T10:39:22.987" v="22313" actId="1036"/>
          <ac:grpSpMkLst>
            <pc:docMk/>
            <pc:sldMk cId="488781286" sldId="530"/>
            <ac:grpSpMk id="59" creationId="{8DB02CB8-E223-477C-933C-B3EB68DF50E2}"/>
          </ac:grpSpMkLst>
        </pc:grpChg>
        <pc:picChg chg="mod">
          <ac:chgData name="Aleman, Luis Gerardo" userId="45753518-e921-44f1-84f2-8eaa5ae5ca9c" providerId="ADAL" clId="{E32ACEA9-8000-4B25-9ECC-DCD65C33DF4C}" dt="2022-01-22T10:39:15.067" v="22304" actId="1076"/>
          <ac:picMkLst>
            <pc:docMk/>
            <pc:sldMk cId="488781286" sldId="530"/>
            <ac:picMk id="3" creationId="{8A18AC56-0818-476C-94D4-1CF5E8911C4C}"/>
          </ac:picMkLst>
        </pc:picChg>
        <pc:picChg chg="mod modCrop">
          <ac:chgData name="Aleman, Luis Gerardo" userId="45753518-e921-44f1-84f2-8eaa5ae5ca9c" providerId="ADAL" clId="{E32ACEA9-8000-4B25-9ECC-DCD65C33DF4C}" dt="2022-01-22T10:39:22.987" v="22313" actId="1036"/>
          <ac:picMkLst>
            <pc:docMk/>
            <pc:sldMk cId="488781286" sldId="530"/>
            <ac:picMk id="8" creationId="{CBAAB14F-7640-46FA-998B-9B0E569E6BC2}"/>
          </ac:picMkLst>
        </pc:picChg>
        <pc:picChg chg="add del mod">
          <ac:chgData name="Aleman, Luis Gerardo" userId="45753518-e921-44f1-84f2-8eaa5ae5ca9c" providerId="ADAL" clId="{E32ACEA9-8000-4B25-9ECC-DCD65C33DF4C}" dt="2022-01-22T10:25:01.194" v="22100" actId="21"/>
          <ac:picMkLst>
            <pc:docMk/>
            <pc:sldMk cId="488781286" sldId="530"/>
            <ac:picMk id="43" creationId="{15925CF0-AF02-4BAD-8167-41365A6EF164}"/>
          </ac:picMkLst>
        </pc:picChg>
        <pc:picChg chg="add del mod">
          <ac:chgData name="Aleman, Luis Gerardo" userId="45753518-e921-44f1-84f2-8eaa5ae5ca9c" providerId="ADAL" clId="{E32ACEA9-8000-4B25-9ECC-DCD65C33DF4C}" dt="2022-01-22T10:26:05.945" v="22111"/>
          <ac:picMkLst>
            <pc:docMk/>
            <pc:sldMk cId="488781286" sldId="530"/>
            <ac:picMk id="44" creationId="{255F503E-9D45-4941-9654-0376197EF5EE}"/>
          </ac:picMkLst>
        </pc:picChg>
        <pc:picChg chg="add del mod">
          <ac:chgData name="Aleman, Luis Gerardo" userId="45753518-e921-44f1-84f2-8eaa5ae5ca9c" providerId="ADAL" clId="{E32ACEA9-8000-4B25-9ECC-DCD65C33DF4C}" dt="2022-01-22T10:27:55.598" v="22135" actId="21"/>
          <ac:picMkLst>
            <pc:docMk/>
            <pc:sldMk cId="488781286" sldId="530"/>
            <ac:picMk id="45" creationId="{101805AC-4DF3-4802-A785-69572AE9C508}"/>
          </ac:picMkLst>
        </pc:picChg>
        <pc:picChg chg="add del mod">
          <ac:chgData name="Aleman, Luis Gerardo" userId="45753518-e921-44f1-84f2-8eaa5ae5ca9c" providerId="ADAL" clId="{E32ACEA9-8000-4B25-9ECC-DCD65C33DF4C}" dt="2022-01-22T10:28:19.050" v="22141"/>
          <ac:picMkLst>
            <pc:docMk/>
            <pc:sldMk cId="488781286" sldId="530"/>
            <ac:picMk id="47" creationId="{7841023B-90DC-47BF-B38F-54B7BA4502B3}"/>
          </ac:picMkLst>
        </pc:picChg>
        <pc:picChg chg="add mod">
          <ac:chgData name="Aleman, Luis Gerardo" userId="45753518-e921-44f1-84f2-8eaa5ae5ca9c" providerId="ADAL" clId="{E32ACEA9-8000-4B25-9ECC-DCD65C33DF4C}" dt="2022-01-22T10:33:06.286" v="22231" actId="1076"/>
          <ac:picMkLst>
            <pc:docMk/>
            <pc:sldMk cId="488781286" sldId="530"/>
            <ac:picMk id="58" creationId="{CD70BC3B-C872-47D2-B966-C51496FEFAF1}"/>
          </ac:picMkLst>
        </pc:picChg>
        <pc:cxnChg chg="add del mod">
          <ac:chgData name="Aleman, Luis Gerardo" userId="45753518-e921-44f1-84f2-8eaa5ae5ca9c" providerId="ADAL" clId="{E32ACEA9-8000-4B25-9ECC-DCD65C33DF4C}" dt="2022-01-22T10:22:06.913" v="22023" actId="478"/>
          <ac:cxnSpMkLst>
            <pc:docMk/>
            <pc:sldMk cId="488781286" sldId="530"/>
            <ac:cxnSpMk id="4" creationId="{09EEB809-BC80-4676-A618-5E075C0F0A16}"/>
          </ac:cxnSpMkLst>
        </pc:cxnChg>
        <pc:cxnChg chg="mod">
          <ac:chgData name="Aleman, Luis Gerardo" userId="45753518-e921-44f1-84f2-8eaa5ae5ca9c" providerId="ADAL" clId="{E32ACEA9-8000-4B25-9ECC-DCD65C33DF4C}" dt="2022-01-22T10:21:00.029" v="21996"/>
          <ac:cxnSpMkLst>
            <pc:docMk/>
            <pc:sldMk cId="488781286" sldId="530"/>
            <ac:cxnSpMk id="35" creationId="{B9866581-2290-4D14-9145-826114448544}"/>
          </ac:cxnSpMkLst>
        </pc:cxnChg>
        <pc:cxnChg chg="mod">
          <ac:chgData name="Aleman, Luis Gerardo" userId="45753518-e921-44f1-84f2-8eaa5ae5ca9c" providerId="ADAL" clId="{E32ACEA9-8000-4B25-9ECC-DCD65C33DF4C}" dt="2022-01-22T10:21:00.029" v="21996"/>
          <ac:cxnSpMkLst>
            <pc:docMk/>
            <pc:sldMk cId="488781286" sldId="530"/>
            <ac:cxnSpMk id="36" creationId="{913D5260-424D-4BF3-8A34-B6720BBA1251}"/>
          </ac:cxnSpMkLst>
        </pc:cxnChg>
        <pc:cxnChg chg="mod">
          <ac:chgData name="Aleman, Luis Gerardo" userId="45753518-e921-44f1-84f2-8eaa5ae5ca9c" providerId="ADAL" clId="{E32ACEA9-8000-4B25-9ECC-DCD65C33DF4C}" dt="2022-01-22T10:21:00.029" v="21996"/>
          <ac:cxnSpMkLst>
            <pc:docMk/>
            <pc:sldMk cId="488781286" sldId="530"/>
            <ac:cxnSpMk id="37" creationId="{66F22E40-51A3-437E-99AC-5BD99F8857E4}"/>
          </ac:cxnSpMkLst>
        </pc:cxnChg>
        <pc:cxnChg chg="del mod">
          <ac:chgData name="Aleman, Luis Gerardo" userId="45753518-e921-44f1-84f2-8eaa5ae5ca9c" providerId="ADAL" clId="{E32ACEA9-8000-4B25-9ECC-DCD65C33DF4C}" dt="2022-01-22T10:21:04.544" v="21998" actId="478"/>
          <ac:cxnSpMkLst>
            <pc:docMk/>
            <pc:sldMk cId="488781286" sldId="530"/>
            <ac:cxnSpMk id="38" creationId="{CCC56B7F-AD8F-40FC-AC5D-9DDA20264EFB}"/>
          </ac:cxnSpMkLst>
        </pc:cxnChg>
        <pc:cxnChg chg="mod">
          <ac:chgData name="Aleman, Luis Gerardo" userId="45753518-e921-44f1-84f2-8eaa5ae5ca9c" providerId="ADAL" clId="{E32ACEA9-8000-4B25-9ECC-DCD65C33DF4C}" dt="2022-01-22T10:21:00.029" v="21996"/>
          <ac:cxnSpMkLst>
            <pc:docMk/>
            <pc:sldMk cId="488781286" sldId="530"/>
            <ac:cxnSpMk id="39" creationId="{7B0ED2BC-12E5-4AD8-B7AE-56ADB2B50D6E}"/>
          </ac:cxnSpMkLst>
        </pc:cxnChg>
        <pc:cxnChg chg="add mod">
          <ac:chgData name="Aleman, Luis Gerardo" userId="45753518-e921-44f1-84f2-8eaa5ae5ca9c" providerId="ADAL" clId="{E32ACEA9-8000-4B25-9ECC-DCD65C33DF4C}" dt="2022-01-22T10:39:22.987" v="22313" actId="1036"/>
          <ac:cxnSpMkLst>
            <pc:docMk/>
            <pc:sldMk cId="488781286" sldId="530"/>
            <ac:cxnSpMk id="41" creationId="{0139178F-30BA-4137-A85C-DC7D0A948616}"/>
          </ac:cxnSpMkLst>
        </pc:cxnChg>
        <pc:cxnChg chg="add mod">
          <ac:chgData name="Aleman, Luis Gerardo" userId="45753518-e921-44f1-84f2-8eaa5ae5ca9c" providerId="ADAL" clId="{E32ACEA9-8000-4B25-9ECC-DCD65C33DF4C}" dt="2022-01-22T10:39:15.067" v="22304" actId="1076"/>
          <ac:cxnSpMkLst>
            <pc:docMk/>
            <pc:sldMk cId="488781286" sldId="530"/>
            <ac:cxnSpMk id="46" creationId="{DF5079C3-334F-4748-9924-ABB3DB0A54A0}"/>
          </ac:cxnSpMkLst>
        </pc:cxnChg>
        <pc:cxnChg chg="mod">
          <ac:chgData name="Aleman, Luis Gerardo" userId="45753518-e921-44f1-84f2-8eaa5ae5ca9c" providerId="ADAL" clId="{E32ACEA9-8000-4B25-9ECC-DCD65C33DF4C}" dt="2022-01-22T10:30:55.804" v="22201"/>
          <ac:cxnSpMkLst>
            <pc:docMk/>
            <pc:sldMk cId="488781286" sldId="530"/>
            <ac:cxnSpMk id="52" creationId="{FFCC2A7C-F80C-4D80-AE0A-293125DD1C7E}"/>
          </ac:cxnSpMkLst>
        </pc:cxnChg>
        <pc:cxnChg chg="mod">
          <ac:chgData name="Aleman, Luis Gerardo" userId="45753518-e921-44f1-84f2-8eaa5ae5ca9c" providerId="ADAL" clId="{E32ACEA9-8000-4B25-9ECC-DCD65C33DF4C}" dt="2022-01-22T10:30:55.804" v="22201"/>
          <ac:cxnSpMkLst>
            <pc:docMk/>
            <pc:sldMk cId="488781286" sldId="530"/>
            <ac:cxnSpMk id="53" creationId="{4C8FD5AD-0E82-46F7-B15A-5FA1432DE867}"/>
          </ac:cxnSpMkLst>
        </pc:cxnChg>
        <pc:cxnChg chg="mod">
          <ac:chgData name="Aleman, Luis Gerardo" userId="45753518-e921-44f1-84f2-8eaa5ae5ca9c" providerId="ADAL" clId="{E32ACEA9-8000-4B25-9ECC-DCD65C33DF4C}" dt="2022-01-22T10:30:55.804" v="22201"/>
          <ac:cxnSpMkLst>
            <pc:docMk/>
            <pc:sldMk cId="488781286" sldId="530"/>
            <ac:cxnSpMk id="54" creationId="{2100D632-0539-4906-985F-D4A0C77EC341}"/>
          </ac:cxnSpMkLst>
        </pc:cxnChg>
        <pc:cxnChg chg="mod">
          <ac:chgData name="Aleman, Luis Gerardo" userId="45753518-e921-44f1-84f2-8eaa5ae5ca9c" providerId="ADAL" clId="{E32ACEA9-8000-4B25-9ECC-DCD65C33DF4C}" dt="2022-01-22T10:30:55.804" v="22201"/>
          <ac:cxnSpMkLst>
            <pc:docMk/>
            <pc:sldMk cId="488781286" sldId="530"/>
            <ac:cxnSpMk id="55" creationId="{396C4973-0E16-41BC-AAA1-C97000AA8DFF}"/>
          </ac:cxnSpMkLst>
        </pc:cxnChg>
        <pc:cxnChg chg="mod">
          <ac:chgData name="Aleman, Luis Gerardo" userId="45753518-e921-44f1-84f2-8eaa5ae5ca9c" providerId="ADAL" clId="{E32ACEA9-8000-4B25-9ECC-DCD65C33DF4C}" dt="2022-01-22T10:30:55.804" v="22201"/>
          <ac:cxnSpMkLst>
            <pc:docMk/>
            <pc:sldMk cId="488781286" sldId="530"/>
            <ac:cxnSpMk id="56" creationId="{43A1F5F6-F493-4E06-A347-8B0F90BF5F2E}"/>
          </ac:cxnSpMkLst>
        </pc:cxnChg>
        <pc:cxnChg chg="mod">
          <ac:chgData name="Aleman, Luis Gerardo" userId="45753518-e921-44f1-84f2-8eaa5ae5ca9c" providerId="ADAL" clId="{E32ACEA9-8000-4B25-9ECC-DCD65C33DF4C}" dt="2022-01-22T10:34:31.212" v="22244"/>
          <ac:cxnSpMkLst>
            <pc:docMk/>
            <pc:sldMk cId="488781286" sldId="530"/>
            <ac:cxnSpMk id="61" creationId="{0BA7562B-87BB-4F4E-98F3-402D4845D9B1}"/>
          </ac:cxnSpMkLst>
        </pc:cxnChg>
        <pc:cxnChg chg="mod">
          <ac:chgData name="Aleman, Luis Gerardo" userId="45753518-e921-44f1-84f2-8eaa5ae5ca9c" providerId="ADAL" clId="{E32ACEA9-8000-4B25-9ECC-DCD65C33DF4C}" dt="2022-01-22T10:34:31.212" v="22244"/>
          <ac:cxnSpMkLst>
            <pc:docMk/>
            <pc:sldMk cId="488781286" sldId="530"/>
            <ac:cxnSpMk id="62" creationId="{F682BD80-579E-4314-BBCC-73D3FF699B5D}"/>
          </ac:cxnSpMkLst>
        </pc:cxnChg>
        <pc:cxnChg chg="mod">
          <ac:chgData name="Aleman, Luis Gerardo" userId="45753518-e921-44f1-84f2-8eaa5ae5ca9c" providerId="ADAL" clId="{E32ACEA9-8000-4B25-9ECC-DCD65C33DF4C}" dt="2022-01-22T10:34:31.212" v="22244"/>
          <ac:cxnSpMkLst>
            <pc:docMk/>
            <pc:sldMk cId="488781286" sldId="530"/>
            <ac:cxnSpMk id="63" creationId="{F783B0F3-EEDC-48D2-AA37-13A4809B4584}"/>
          </ac:cxnSpMkLst>
        </pc:cxnChg>
        <pc:cxnChg chg="mod">
          <ac:chgData name="Aleman, Luis Gerardo" userId="45753518-e921-44f1-84f2-8eaa5ae5ca9c" providerId="ADAL" clId="{E32ACEA9-8000-4B25-9ECC-DCD65C33DF4C}" dt="2022-01-22T10:34:31.212" v="22244"/>
          <ac:cxnSpMkLst>
            <pc:docMk/>
            <pc:sldMk cId="488781286" sldId="530"/>
            <ac:cxnSpMk id="64" creationId="{634FC2F9-8F59-4258-8DD9-78BDD8EDCE3B}"/>
          </ac:cxnSpMkLst>
        </pc:cxnChg>
        <pc:cxnChg chg="mod">
          <ac:chgData name="Aleman, Luis Gerardo" userId="45753518-e921-44f1-84f2-8eaa5ae5ca9c" providerId="ADAL" clId="{E32ACEA9-8000-4B25-9ECC-DCD65C33DF4C}" dt="2022-01-22T10:34:31.212" v="22244"/>
          <ac:cxnSpMkLst>
            <pc:docMk/>
            <pc:sldMk cId="488781286" sldId="530"/>
            <ac:cxnSpMk id="65" creationId="{534ED28F-DEFD-4BFD-A6F1-44AD8A3F9609}"/>
          </ac:cxnSpMkLst>
        </pc:cxnChg>
      </pc:sldChg>
      <pc:sldChg chg="addSp delSp modSp mod ord">
        <pc:chgData name="Aleman, Luis Gerardo" userId="45753518-e921-44f1-84f2-8eaa5ae5ca9c" providerId="ADAL" clId="{E32ACEA9-8000-4B25-9ECC-DCD65C33DF4C}" dt="2022-01-24T16:11:11.033" v="26191" actId="6549"/>
        <pc:sldMkLst>
          <pc:docMk/>
          <pc:sldMk cId="534979711" sldId="531"/>
        </pc:sldMkLst>
        <pc:spChg chg="del">
          <ac:chgData name="Aleman, Luis Gerardo" userId="45753518-e921-44f1-84f2-8eaa5ae5ca9c" providerId="ADAL" clId="{E32ACEA9-8000-4B25-9ECC-DCD65C33DF4C}" dt="2022-01-21T17:24:12.123" v="13614" actId="478"/>
          <ac:spMkLst>
            <pc:docMk/>
            <pc:sldMk cId="534979711" sldId="531"/>
            <ac:spMk id="7" creationId="{FD77139E-6D77-4083-9199-38BBDFCAD3F0}"/>
          </ac:spMkLst>
        </pc:spChg>
        <pc:spChg chg="del mod">
          <ac:chgData name="Aleman, Luis Gerardo" userId="45753518-e921-44f1-84f2-8eaa5ae5ca9c" providerId="ADAL" clId="{E32ACEA9-8000-4B25-9ECC-DCD65C33DF4C}" dt="2022-01-20T18:10:01.933" v="10475"/>
          <ac:spMkLst>
            <pc:docMk/>
            <pc:sldMk cId="534979711" sldId="531"/>
            <ac:spMk id="8" creationId="{11BB942D-C207-4177-BA79-2139F6C3D850}"/>
          </ac:spMkLst>
        </pc:spChg>
        <pc:spChg chg="mod">
          <ac:chgData name="Aleman, Luis Gerardo" userId="45753518-e921-44f1-84f2-8eaa5ae5ca9c" providerId="ADAL" clId="{E32ACEA9-8000-4B25-9ECC-DCD65C33DF4C}" dt="2022-01-21T17:24:28.658" v="13655" actId="20577"/>
          <ac:spMkLst>
            <pc:docMk/>
            <pc:sldMk cId="534979711" sldId="531"/>
            <ac:spMk id="31" creationId="{D40FF53F-5C08-48AF-9DB6-6E502B8EDE86}"/>
          </ac:spMkLst>
        </pc:spChg>
        <pc:spChg chg="add del mod">
          <ac:chgData name="Aleman, Luis Gerardo" userId="45753518-e921-44f1-84f2-8eaa5ae5ca9c" providerId="ADAL" clId="{E32ACEA9-8000-4B25-9ECC-DCD65C33DF4C}" dt="2022-01-21T17:11:31.592" v="12724" actId="1035"/>
          <ac:spMkLst>
            <pc:docMk/>
            <pc:sldMk cId="534979711" sldId="531"/>
            <ac:spMk id="48" creationId="{4F461C80-DDE3-4281-9B2C-AD5B96EDDA25}"/>
          </ac:spMkLst>
        </pc:spChg>
        <pc:spChg chg="add mod">
          <ac:chgData name="Aleman, Luis Gerardo" userId="45753518-e921-44f1-84f2-8eaa5ae5ca9c" providerId="ADAL" clId="{E32ACEA9-8000-4B25-9ECC-DCD65C33DF4C}" dt="2022-01-21T17:11:31.592" v="12724" actId="1035"/>
          <ac:spMkLst>
            <pc:docMk/>
            <pc:sldMk cId="534979711" sldId="531"/>
            <ac:spMk id="56" creationId="{EC32B98B-47E8-49B6-820C-4E2169F50F1D}"/>
          </ac:spMkLst>
        </pc:spChg>
        <pc:spChg chg="add mod">
          <ac:chgData name="Aleman, Luis Gerardo" userId="45753518-e921-44f1-84f2-8eaa5ae5ca9c" providerId="ADAL" clId="{E32ACEA9-8000-4B25-9ECC-DCD65C33DF4C}" dt="2022-01-21T17:11:14.388" v="12713" actId="1035"/>
          <ac:spMkLst>
            <pc:docMk/>
            <pc:sldMk cId="534979711" sldId="531"/>
            <ac:spMk id="57" creationId="{656CA77F-4542-493C-9A50-2FEFBA2E2D89}"/>
          </ac:spMkLst>
        </pc:spChg>
        <pc:spChg chg="add del mod">
          <ac:chgData name="Aleman, Luis Gerardo" userId="45753518-e921-44f1-84f2-8eaa5ae5ca9c" providerId="ADAL" clId="{E32ACEA9-8000-4B25-9ECC-DCD65C33DF4C}" dt="2022-01-21T16:57:55.979" v="12419" actId="478"/>
          <ac:spMkLst>
            <pc:docMk/>
            <pc:sldMk cId="534979711" sldId="531"/>
            <ac:spMk id="59" creationId="{B785987F-3A77-49EA-BD72-F2EDA3666CAF}"/>
          </ac:spMkLst>
        </pc:spChg>
        <pc:spChg chg="add mod">
          <ac:chgData name="Aleman, Luis Gerardo" userId="45753518-e921-44f1-84f2-8eaa5ae5ca9c" providerId="ADAL" clId="{E32ACEA9-8000-4B25-9ECC-DCD65C33DF4C}" dt="2022-01-24T16:11:11.033" v="26191" actId="6549"/>
          <ac:spMkLst>
            <pc:docMk/>
            <pc:sldMk cId="534979711" sldId="531"/>
            <ac:spMk id="60" creationId="{143F9A71-CB24-47D0-A1D7-854328FB0B9B}"/>
          </ac:spMkLst>
        </pc:spChg>
        <pc:grpChg chg="mod">
          <ac:chgData name="Aleman, Luis Gerardo" userId="45753518-e921-44f1-84f2-8eaa5ae5ca9c" providerId="ADAL" clId="{E32ACEA9-8000-4B25-9ECC-DCD65C33DF4C}" dt="2022-01-21T17:09:19.751" v="12673" actId="1038"/>
          <ac:grpSpMkLst>
            <pc:docMk/>
            <pc:sldMk cId="534979711" sldId="531"/>
            <ac:grpSpMk id="13" creationId="{F93FB195-B78A-4791-9C16-61E460094279}"/>
          </ac:grpSpMkLst>
        </pc:grpChg>
        <pc:grpChg chg="mod">
          <ac:chgData name="Aleman, Luis Gerardo" userId="45753518-e921-44f1-84f2-8eaa5ae5ca9c" providerId="ADAL" clId="{E32ACEA9-8000-4B25-9ECC-DCD65C33DF4C}" dt="2022-01-21T17:08:16.173" v="12652" actId="1037"/>
          <ac:grpSpMkLst>
            <pc:docMk/>
            <pc:sldMk cId="534979711" sldId="531"/>
            <ac:grpSpMk id="24" creationId="{4A05C5E6-2F8B-42B6-8560-DC9CA7A17533}"/>
          </ac:grpSpMkLst>
        </pc:grpChg>
        <pc:grpChg chg="mod">
          <ac:chgData name="Aleman, Luis Gerardo" userId="45753518-e921-44f1-84f2-8eaa5ae5ca9c" providerId="ADAL" clId="{E32ACEA9-8000-4B25-9ECC-DCD65C33DF4C}" dt="2022-01-21T17:10:24.535" v="12693" actId="1036"/>
          <ac:grpSpMkLst>
            <pc:docMk/>
            <pc:sldMk cId="534979711" sldId="531"/>
            <ac:grpSpMk id="32" creationId="{75336B87-0610-477F-BB09-F3E0B868829C}"/>
          </ac:grpSpMkLst>
        </pc:grpChg>
        <pc:grpChg chg="mod">
          <ac:chgData name="Aleman, Luis Gerardo" userId="45753518-e921-44f1-84f2-8eaa5ae5ca9c" providerId="ADAL" clId="{E32ACEA9-8000-4B25-9ECC-DCD65C33DF4C}" dt="2022-01-21T17:10:24.535" v="12693" actId="1036"/>
          <ac:grpSpMkLst>
            <pc:docMk/>
            <pc:sldMk cId="534979711" sldId="531"/>
            <ac:grpSpMk id="41" creationId="{F9874DC7-9A42-4FB4-8DB4-5D0C8D40BD34}"/>
          </ac:grpSpMkLst>
        </pc:grpChg>
        <pc:grpChg chg="mod">
          <ac:chgData name="Aleman, Luis Gerardo" userId="45753518-e921-44f1-84f2-8eaa5ae5ca9c" providerId="ADAL" clId="{E32ACEA9-8000-4B25-9ECC-DCD65C33DF4C}" dt="2022-01-21T17:10:24.535" v="12693" actId="1036"/>
          <ac:grpSpMkLst>
            <pc:docMk/>
            <pc:sldMk cId="534979711" sldId="531"/>
            <ac:grpSpMk id="49" creationId="{91483191-03E9-4C8F-B868-A23464F748D6}"/>
          </ac:grpSpMkLst>
        </pc:grpChg>
        <pc:picChg chg="del mod">
          <ac:chgData name="Aleman, Luis Gerardo" userId="45753518-e921-44f1-84f2-8eaa5ae5ca9c" providerId="ADAL" clId="{E32ACEA9-8000-4B25-9ECC-DCD65C33DF4C}" dt="2022-01-20T18:17:58.533" v="10740" actId="21"/>
          <ac:picMkLst>
            <pc:docMk/>
            <pc:sldMk cId="534979711" sldId="531"/>
            <ac:picMk id="3" creationId="{CD90C5C6-08F6-4F97-97A5-B87CBEEEFD22}"/>
          </ac:picMkLst>
        </pc:picChg>
        <pc:picChg chg="mod">
          <ac:chgData name="Aleman, Luis Gerardo" userId="45753518-e921-44f1-84f2-8eaa5ae5ca9c" providerId="ADAL" clId="{E32ACEA9-8000-4B25-9ECC-DCD65C33DF4C}" dt="2022-01-21T17:10:41.638" v="12696" actId="14100"/>
          <ac:picMkLst>
            <pc:docMk/>
            <pc:sldMk cId="534979711" sldId="531"/>
            <ac:picMk id="9" creationId="{164C9F47-9B19-4827-A784-D9CBAC6E5EC6}"/>
          </ac:picMkLst>
        </pc:picChg>
        <pc:picChg chg="mod modCrop">
          <ac:chgData name="Aleman, Luis Gerardo" userId="45753518-e921-44f1-84f2-8eaa5ae5ca9c" providerId="ADAL" clId="{E32ACEA9-8000-4B25-9ECC-DCD65C33DF4C}" dt="2022-01-21T17:09:15.532" v="12671" actId="14100"/>
          <ac:picMkLst>
            <pc:docMk/>
            <pc:sldMk cId="534979711" sldId="531"/>
            <ac:picMk id="21" creationId="{9A290343-F209-41EA-8363-1E249B5B4AE5}"/>
          </ac:picMkLst>
        </pc:picChg>
        <pc:picChg chg="mod">
          <ac:chgData name="Aleman, Luis Gerardo" userId="45753518-e921-44f1-84f2-8eaa5ae5ca9c" providerId="ADAL" clId="{E32ACEA9-8000-4B25-9ECC-DCD65C33DF4C}" dt="2022-01-21T17:10:37.819" v="12695" actId="14100"/>
          <ac:picMkLst>
            <pc:docMk/>
            <pc:sldMk cId="534979711" sldId="531"/>
            <ac:picMk id="23" creationId="{72934492-19C7-4D54-B682-947D141767E9}"/>
          </ac:picMkLst>
        </pc:picChg>
        <pc:picChg chg="mod">
          <ac:chgData name="Aleman, Luis Gerardo" userId="45753518-e921-44f1-84f2-8eaa5ae5ca9c" providerId="ADAL" clId="{E32ACEA9-8000-4B25-9ECC-DCD65C33DF4C}" dt="2022-01-21T17:10:24.535" v="12693" actId="1036"/>
          <ac:picMkLst>
            <pc:docMk/>
            <pc:sldMk cId="534979711" sldId="531"/>
            <ac:picMk id="40" creationId="{355DBD16-BC21-4E64-B528-7926434816A8}"/>
          </ac:picMkLst>
        </pc:picChg>
        <pc:picChg chg="add mod">
          <ac:chgData name="Aleman, Luis Gerardo" userId="45753518-e921-44f1-84f2-8eaa5ae5ca9c" providerId="ADAL" clId="{E32ACEA9-8000-4B25-9ECC-DCD65C33DF4C}" dt="2022-01-21T17:10:47.123" v="12705" actId="1036"/>
          <ac:picMkLst>
            <pc:docMk/>
            <pc:sldMk cId="534979711" sldId="531"/>
            <ac:picMk id="58" creationId="{A05196CF-B6A8-49CE-A0BD-23CBF4C6DFB1}"/>
          </ac:picMkLst>
        </pc:picChg>
      </pc:sldChg>
      <pc:sldChg chg="addSp delSp modSp mod">
        <pc:chgData name="Aleman, Luis Gerardo" userId="45753518-e921-44f1-84f2-8eaa5ae5ca9c" providerId="ADAL" clId="{E32ACEA9-8000-4B25-9ECC-DCD65C33DF4C}" dt="2022-01-22T07:49:55.462" v="17243" actId="1076"/>
        <pc:sldMkLst>
          <pc:docMk/>
          <pc:sldMk cId="679869228" sldId="532"/>
        </pc:sldMkLst>
        <pc:spChg chg="del mod">
          <ac:chgData name="Aleman, Luis Gerardo" userId="45753518-e921-44f1-84f2-8eaa5ae5ca9c" providerId="ADAL" clId="{E32ACEA9-8000-4B25-9ECC-DCD65C33DF4C}" dt="2022-01-21T17:59:32.598" v="14322"/>
          <ac:spMkLst>
            <pc:docMk/>
            <pc:sldMk cId="679869228" sldId="532"/>
            <ac:spMk id="7" creationId="{ECFB4C88-5E3A-41D2-8E7F-83727013C310}"/>
          </ac:spMkLst>
        </pc:spChg>
        <pc:spChg chg="mod">
          <ac:chgData name="Aleman, Luis Gerardo" userId="45753518-e921-44f1-84f2-8eaa5ae5ca9c" providerId="ADAL" clId="{E32ACEA9-8000-4B25-9ECC-DCD65C33DF4C}" dt="2022-01-22T07:49:46.395" v="17241" actId="14100"/>
          <ac:spMkLst>
            <pc:docMk/>
            <pc:sldMk cId="679869228" sldId="532"/>
            <ac:spMk id="38" creationId="{E393A637-D2E4-4BD2-83E9-DE033199B82C}"/>
          </ac:spMkLst>
        </pc:spChg>
        <pc:spChg chg="del mod">
          <ac:chgData name="Aleman, Luis Gerardo" userId="45753518-e921-44f1-84f2-8eaa5ae5ca9c" providerId="ADAL" clId="{E32ACEA9-8000-4B25-9ECC-DCD65C33DF4C}" dt="2022-01-21T17:59:37.657" v="14323" actId="21"/>
          <ac:spMkLst>
            <pc:docMk/>
            <pc:sldMk cId="679869228" sldId="532"/>
            <ac:spMk id="39" creationId="{A6C900DF-47D0-4975-A2EB-86F7C9A8A3F9}"/>
          </ac:spMkLst>
        </pc:spChg>
        <pc:spChg chg="add mod">
          <ac:chgData name="Aleman, Luis Gerardo" userId="45753518-e921-44f1-84f2-8eaa5ae5ca9c" providerId="ADAL" clId="{E32ACEA9-8000-4B25-9ECC-DCD65C33DF4C}" dt="2022-01-22T07:49:55.462" v="17243" actId="1076"/>
          <ac:spMkLst>
            <pc:docMk/>
            <pc:sldMk cId="679869228" sldId="532"/>
            <ac:spMk id="39" creationId="{BC27DC97-7680-475B-9198-233D8985C252}"/>
          </ac:spMkLst>
        </pc:spChg>
        <pc:spChg chg="add mod">
          <ac:chgData name="Aleman, Luis Gerardo" userId="45753518-e921-44f1-84f2-8eaa5ae5ca9c" providerId="ADAL" clId="{E32ACEA9-8000-4B25-9ECC-DCD65C33DF4C}" dt="2022-01-22T06:48:29.939" v="15513" actId="14100"/>
          <ac:spMkLst>
            <pc:docMk/>
            <pc:sldMk cId="679869228" sldId="532"/>
            <ac:spMk id="40" creationId="{83DE3371-720A-409D-BA78-CD9AB8164A09}"/>
          </ac:spMkLst>
        </pc:spChg>
        <pc:spChg chg="add mod">
          <ac:chgData name="Aleman, Luis Gerardo" userId="45753518-e921-44f1-84f2-8eaa5ae5ca9c" providerId="ADAL" clId="{E32ACEA9-8000-4B25-9ECC-DCD65C33DF4C}" dt="2022-01-22T06:48:36.285" v="15514" actId="1076"/>
          <ac:spMkLst>
            <pc:docMk/>
            <pc:sldMk cId="679869228" sldId="532"/>
            <ac:spMk id="47" creationId="{9060BCC2-2E72-4AFE-ADDF-68EE41B8344F}"/>
          </ac:spMkLst>
        </pc:spChg>
        <pc:spChg chg="mod">
          <ac:chgData name="Aleman, Luis Gerardo" userId="45753518-e921-44f1-84f2-8eaa5ae5ca9c" providerId="ADAL" clId="{E32ACEA9-8000-4B25-9ECC-DCD65C33DF4C}" dt="2022-01-21T18:27:55.472" v="14593" actId="1076"/>
          <ac:spMkLst>
            <pc:docMk/>
            <pc:sldMk cId="679869228" sldId="532"/>
            <ac:spMk id="50" creationId="{254A29B7-1D71-4DBE-8DC6-B3F0D71BF87A}"/>
          </ac:spMkLst>
        </pc:spChg>
        <pc:spChg chg="mod">
          <ac:chgData name="Aleman, Luis Gerardo" userId="45753518-e921-44f1-84f2-8eaa5ae5ca9c" providerId="ADAL" clId="{E32ACEA9-8000-4B25-9ECC-DCD65C33DF4C}" dt="2022-01-21T18:08:16.091" v="14358"/>
          <ac:spMkLst>
            <pc:docMk/>
            <pc:sldMk cId="679869228" sldId="532"/>
            <ac:spMk id="57" creationId="{34D5AD7A-6F17-4065-A21C-257598D4A3B5}"/>
          </ac:spMkLst>
        </pc:spChg>
        <pc:spChg chg="mod">
          <ac:chgData name="Aleman, Luis Gerardo" userId="45753518-e921-44f1-84f2-8eaa5ae5ca9c" providerId="ADAL" clId="{E32ACEA9-8000-4B25-9ECC-DCD65C33DF4C}" dt="2022-01-21T18:08:16.091" v="14358"/>
          <ac:spMkLst>
            <pc:docMk/>
            <pc:sldMk cId="679869228" sldId="532"/>
            <ac:spMk id="64" creationId="{6CF2C42C-9DC6-42F1-8254-A7D2D3E6A776}"/>
          </ac:spMkLst>
        </pc:spChg>
        <pc:spChg chg="add mod">
          <ac:chgData name="Aleman, Luis Gerardo" userId="45753518-e921-44f1-84f2-8eaa5ae5ca9c" providerId="ADAL" clId="{E32ACEA9-8000-4B25-9ECC-DCD65C33DF4C}" dt="2022-01-21T18:44:28.166" v="14947" actId="6549"/>
          <ac:spMkLst>
            <pc:docMk/>
            <pc:sldMk cId="679869228" sldId="532"/>
            <ac:spMk id="70" creationId="{773C97F0-9A0A-488F-99F3-F44F084CC438}"/>
          </ac:spMkLst>
        </pc:spChg>
        <pc:grpChg chg="del">
          <ac:chgData name="Aleman, Luis Gerardo" userId="45753518-e921-44f1-84f2-8eaa5ae5ca9c" providerId="ADAL" clId="{E32ACEA9-8000-4B25-9ECC-DCD65C33DF4C}" dt="2022-01-21T18:08:15.158" v="14357" actId="21"/>
          <ac:grpSpMkLst>
            <pc:docMk/>
            <pc:sldMk cId="679869228" sldId="532"/>
            <ac:grpSpMk id="5" creationId="{B5EC3BD5-D605-45DB-801B-6823B0893819}"/>
          </ac:grpSpMkLst>
        </pc:grpChg>
        <pc:grpChg chg="del">
          <ac:chgData name="Aleman, Luis Gerardo" userId="45753518-e921-44f1-84f2-8eaa5ae5ca9c" providerId="ADAL" clId="{E32ACEA9-8000-4B25-9ECC-DCD65C33DF4C}" dt="2022-01-21T18:08:15.158" v="14357" actId="21"/>
          <ac:grpSpMkLst>
            <pc:docMk/>
            <pc:sldMk cId="679869228" sldId="532"/>
            <ac:grpSpMk id="12" creationId="{380690F7-5FA4-44BE-BB4D-59421A315DA8}"/>
          </ac:grpSpMkLst>
        </pc:grpChg>
        <pc:grpChg chg="del">
          <ac:chgData name="Aleman, Luis Gerardo" userId="45753518-e921-44f1-84f2-8eaa5ae5ca9c" providerId="ADAL" clId="{E32ACEA9-8000-4B25-9ECC-DCD65C33DF4C}" dt="2022-01-21T18:08:15.158" v="14357" actId="21"/>
          <ac:grpSpMkLst>
            <pc:docMk/>
            <pc:sldMk cId="679869228" sldId="532"/>
            <ac:grpSpMk id="31" creationId="{4DF71D62-42D1-43EA-9E51-71F26EF9DF89}"/>
          </ac:grpSpMkLst>
        </pc:grpChg>
        <pc:grpChg chg="mod">
          <ac:chgData name="Aleman, Luis Gerardo" userId="45753518-e921-44f1-84f2-8eaa5ae5ca9c" providerId="ADAL" clId="{E32ACEA9-8000-4B25-9ECC-DCD65C33DF4C}" dt="2022-01-21T18:42:57.171" v="14916" actId="1076"/>
          <ac:grpSpMkLst>
            <pc:docMk/>
            <pc:sldMk cId="679869228" sldId="532"/>
            <ac:grpSpMk id="46" creationId="{0DBD83CC-ED2C-4CD1-AB8B-0D45EA8ED6E7}"/>
          </ac:grpSpMkLst>
        </pc:grpChg>
        <pc:grpChg chg="add mod">
          <ac:chgData name="Aleman, Luis Gerardo" userId="45753518-e921-44f1-84f2-8eaa5ae5ca9c" providerId="ADAL" clId="{E32ACEA9-8000-4B25-9ECC-DCD65C33DF4C}" dt="2022-01-21T18:42:54.478" v="14915" actId="1076"/>
          <ac:grpSpMkLst>
            <pc:docMk/>
            <pc:sldMk cId="679869228" sldId="532"/>
            <ac:grpSpMk id="49" creationId="{85757C11-D9AF-4828-AD39-3D2E48F1FAF6}"/>
          </ac:grpSpMkLst>
        </pc:grpChg>
        <pc:grpChg chg="add mod">
          <ac:chgData name="Aleman, Luis Gerardo" userId="45753518-e921-44f1-84f2-8eaa5ae5ca9c" providerId="ADAL" clId="{E32ACEA9-8000-4B25-9ECC-DCD65C33DF4C}" dt="2022-01-21T18:42:49.635" v="14914" actId="1076"/>
          <ac:grpSpMkLst>
            <pc:docMk/>
            <pc:sldMk cId="679869228" sldId="532"/>
            <ac:grpSpMk id="56" creationId="{2A534D9D-30BE-42CA-9ADC-4DDA1186ACD5}"/>
          </ac:grpSpMkLst>
        </pc:grpChg>
        <pc:grpChg chg="add mod">
          <ac:chgData name="Aleman, Luis Gerardo" userId="45753518-e921-44f1-84f2-8eaa5ae5ca9c" providerId="ADAL" clId="{E32ACEA9-8000-4B25-9ECC-DCD65C33DF4C}" dt="2022-01-21T18:42:49.635" v="14914" actId="1076"/>
          <ac:grpSpMkLst>
            <pc:docMk/>
            <pc:sldMk cId="679869228" sldId="532"/>
            <ac:grpSpMk id="63" creationId="{479CCD88-464E-4E40-8AE2-EC544AF49FE8}"/>
          </ac:grpSpMkLst>
        </pc:grpChg>
        <pc:picChg chg="mod modCrop">
          <ac:chgData name="Aleman, Luis Gerardo" userId="45753518-e921-44f1-84f2-8eaa5ae5ca9c" providerId="ADAL" clId="{E32ACEA9-8000-4B25-9ECC-DCD65C33DF4C}" dt="2022-01-21T18:44:33.607" v="14948" actId="1076"/>
          <ac:picMkLst>
            <pc:docMk/>
            <pc:sldMk cId="679869228" sldId="532"/>
            <ac:picMk id="3" creationId="{F0B559AD-D072-42FC-B83A-989817A28431}"/>
          </ac:picMkLst>
        </pc:picChg>
        <pc:picChg chg="del mod">
          <ac:chgData name="Aleman, Luis Gerardo" userId="45753518-e921-44f1-84f2-8eaa5ae5ca9c" providerId="ADAL" clId="{E32ACEA9-8000-4B25-9ECC-DCD65C33DF4C}" dt="2022-01-21T18:08:15.158" v="14357" actId="21"/>
          <ac:picMkLst>
            <pc:docMk/>
            <pc:sldMk cId="679869228" sldId="532"/>
            <ac:picMk id="15" creationId="{42DB1B30-C8BC-4087-AB61-A8C5AF41411A}"/>
          </ac:picMkLst>
        </pc:picChg>
        <pc:picChg chg="mod">
          <ac:chgData name="Aleman, Luis Gerardo" userId="45753518-e921-44f1-84f2-8eaa5ae5ca9c" providerId="ADAL" clId="{E32ACEA9-8000-4B25-9ECC-DCD65C33DF4C}" dt="2022-01-21T18:42:16.836" v="14909" actId="1076"/>
          <ac:picMkLst>
            <pc:docMk/>
            <pc:sldMk cId="679869228" sldId="532"/>
            <ac:picMk id="20" creationId="{C13CAA4F-7C7F-4DC8-B570-32666F83898A}"/>
          </ac:picMkLst>
        </pc:picChg>
        <pc:picChg chg="add mod modCrop">
          <ac:chgData name="Aleman, Luis Gerardo" userId="45753518-e921-44f1-84f2-8eaa5ae5ca9c" providerId="ADAL" clId="{E32ACEA9-8000-4B25-9ECC-DCD65C33DF4C}" dt="2022-01-21T18:42:11.057" v="14908" actId="1076"/>
          <ac:picMkLst>
            <pc:docMk/>
            <pc:sldMk cId="679869228" sldId="532"/>
            <ac:picMk id="48" creationId="{B908C82E-063C-46BF-B8F4-5B5BE081A57C}"/>
          </ac:picMkLst>
        </pc:picChg>
        <pc:picChg chg="add mod">
          <ac:chgData name="Aleman, Luis Gerardo" userId="45753518-e921-44f1-84f2-8eaa5ae5ca9c" providerId="ADAL" clId="{E32ACEA9-8000-4B25-9ECC-DCD65C33DF4C}" dt="2022-01-21T18:43:09.170" v="14920" actId="1076"/>
          <ac:picMkLst>
            <pc:docMk/>
            <pc:sldMk cId="679869228" sldId="532"/>
            <ac:picMk id="71" creationId="{E43C507D-D185-493C-BA04-0B8A2D39D7D4}"/>
          </ac:picMkLst>
        </pc:picChg>
        <pc:cxnChg chg="mod">
          <ac:chgData name="Aleman, Luis Gerardo" userId="45753518-e921-44f1-84f2-8eaa5ae5ca9c" providerId="ADAL" clId="{E32ACEA9-8000-4B25-9ECC-DCD65C33DF4C}" dt="2022-01-21T18:08:16.091" v="14358"/>
          <ac:cxnSpMkLst>
            <pc:docMk/>
            <pc:sldMk cId="679869228" sldId="532"/>
            <ac:cxnSpMk id="51" creationId="{E5EFE5F8-B08E-4348-9A58-A1183FF6E579}"/>
          </ac:cxnSpMkLst>
        </pc:cxnChg>
        <pc:cxnChg chg="mod">
          <ac:chgData name="Aleman, Luis Gerardo" userId="45753518-e921-44f1-84f2-8eaa5ae5ca9c" providerId="ADAL" clId="{E32ACEA9-8000-4B25-9ECC-DCD65C33DF4C}" dt="2022-01-21T18:08:16.091" v="14358"/>
          <ac:cxnSpMkLst>
            <pc:docMk/>
            <pc:sldMk cId="679869228" sldId="532"/>
            <ac:cxnSpMk id="52" creationId="{52248AD7-1218-47B5-9269-8A101C7EBF9A}"/>
          </ac:cxnSpMkLst>
        </pc:cxnChg>
        <pc:cxnChg chg="mod">
          <ac:chgData name="Aleman, Luis Gerardo" userId="45753518-e921-44f1-84f2-8eaa5ae5ca9c" providerId="ADAL" clId="{E32ACEA9-8000-4B25-9ECC-DCD65C33DF4C}" dt="2022-01-21T18:08:16.091" v="14358"/>
          <ac:cxnSpMkLst>
            <pc:docMk/>
            <pc:sldMk cId="679869228" sldId="532"/>
            <ac:cxnSpMk id="53" creationId="{B8AA8917-E70D-4BBF-A525-B92BD2ADAB16}"/>
          </ac:cxnSpMkLst>
        </pc:cxnChg>
        <pc:cxnChg chg="mod">
          <ac:chgData name="Aleman, Luis Gerardo" userId="45753518-e921-44f1-84f2-8eaa5ae5ca9c" providerId="ADAL" clId="{E32ACEA9-8000-4B25-9ECC-DCD65C33DF4C}" dt="2022-01-21T18:08:16.091" v="14358"/>
          <ac:cxnSpMkLst>
            <pc:docMk/>
            <pc:sldMk cId="679869228" sldId="532"/>
            <ac:cxnSpMk id="54" creationId="{99B35843-979E-4285-A295-7FBD39B6EF3E}"/>
          </ac:cxnSpMkLst>
        </pc:cxnChg>
        <pc:cxnChg chg="mod">
          <ac:chgData name="Aleman, Luis Gerardo" userId="45753518-e921-44f1-84f2-8eaa5ae5ca9c" providerId="ADAL" clId="{E32ACEA9-8000-4B25-9ECC-DCD65C33DF4C}" dt="2022-01-21T18:08:16.091" v="14358"/>
          <ac:cxnSpMkLst>
            <pc:docMk/>
            <pc:sldMk cId="679869228" sldId="532"/>
            <ac:cxnSpMk id="55" creationId="{23C1A2A9-6978-424B-BB75-C19C7F8A388E}"/>
          </ac:cxnSpMkLst>
        </pc:cxnChg>
        <pc:cxnChg chg="mod">
          <ac:chgData name="Aleman, Luis Gerardo" userId="45753518-e921-44f1-84f2-8eaa5ae5ca9c" providerId="ADAL" clId="{E32ACEA9-8000-4B25-9ECC-DCD65C33DF4C}" dt="2022-01-21T18:08:16.091" v="14358"/>
          <ac:cxnSpMkLst>
            <pc:docMk/>
            <pc:sldMk cId="679869228" sldId="532"/>
            <ac:cxnSpMk id="58" creationId="{E55D6CB9-AAB3-41F4-8320-CFF178EBF02F}"/>
          </ac:cxnSpMkLst>
        </pc:cxnChg>
        <pc:cxnChg chg="mod">
          <ac:chgData name="Aleman, Luis Gerardo" userId="45753518-e921-44f1-84f2-8eaa5ae5ca9c" providerId="ADAL" clId="{E32ACEA9-8000-4B25-9ECC-DCD65C33DF4C}" dt="2022-01-21T18:08:16.091" v="14358"/>
          <ac:cxnSpMkLst>
            <pc:docMk/>
            <pc:sldMk cId="679869228" sldId="532"/>
            <ac:cxnSpMk id="59" creationId="{8228015B-9EE7-4906-99FD-B7C24EAC59E8}"/>
          </ac:cxnSpMkLst>
        </pc:cxnChg>
        <pc:cxnChg chg="mod">
          <ac:chgData name="Aleman, Luis Gerardo" userId="45753518-e921-44f1-84f2-8eaa5ae5ca9c" providerId="ADAL" clId="{E32ACEA9-8000-4B25-9ECC-DCD65C33DF4C}" dt="2022-01-21T18:08:16.091" v="14358"/>
          <ac:cxnSpMkLst>
            <pc:docMk/>
            <pc:sldMk cId="679869228" sldId="532"/>
            <ac:cxnSpMk id="60" creationId="{CCE36BEF-5078-462E-BDEE-FACA53482D8C}"/>
          </ac:cxnSpMkLst>
        </pc:cxnChg>
        <pc:cxnChg chg="mod">
          <ac:chgData name="Aleman, Luis Gerardo" userId="45753518-e921-44f1-84f2-8eaa5ae5ca9c" providerId="ADAL" clId="{E32ACEA9-8000-4B25-9ECC-DCD65C33DF4C}" dt="2022-01-21T18:08:16.091" v="14358"/>
          <ac:cxnSpMkLst>
            <pc:docMk/>
            <pc:sldMk cId="679869228" sldId="532"/>
            <ac:cxnSpMk id="61" creationId="{5FE2B6FA-54E3-41C3-B903-5215611F042A}"/>
          </ac:cxnSpMkLst>
        </pc:cxnChg>
        <pc:cxnChg chg="mod">
          <ac:chgData name="Aleman, Luis Gerardo" userId="45753518-e921-44f1-84f2-8eaa5ae5ca9c" providerId="ADAL" clId="{E32ACEA9-8000-4B25-9ECC-DCD65C33DF4C}" dt="2022-01-21T18:08:16.091" v="14358"/>
          <ac:cxnSpMkLst>
            <pc:docMk/>
            <pc:sldMk cId="679869228" sldId="532"/>
            <ac:cxnSpMk id="62" creationId="{9EC0BFED-A06F-406A-86FE-831754226A74}"/>
          </ac:cxnSpMkLst>
        </pc:cxnChg>
        <pc:cxnChg chg="mod">
          <ac:chgData name="Aleman, Luis Gerardo" userId="45753518-e921-44f1-84f2-8eaa5ae5ca9c" providerId="ADAL" clId="{E32ACEA9-8000-4B25-9ECC-DCD65C33DF4C}" dt="2022-01-21T18:08:16.091" v="14358"/>
          <ac:cxnSpMkLst>
            <pc:docMk/>
            <pc:sldMk cId="679869228" sldId="532"/>
            <ac:cxnSpMk id="65" creationId="{95E8B510-1E77-4A38-AA85-F939BD019CFE}"/>
          </ac:cxnSpMkLst>
        </pc:cxnChg>
        <pc:cxnChg chg="mod">
          <ac:chgData name="Aleman, Luis Gerardo" userId="45753518-e921-44f1-84f2-8eaa5ae5ca9c" providerId="ADAL" clId="{E32ACEA9-8000-4B25-9ECC-DCD65C33DF4C}" dt="2022-01-21T18:08:16.091" v="14358"/>
          <ac:cxnSpMkLst>
            <pc:docMk/>
            <pc:sldMk cId="679869228" sldId="532"/>
            <ac:cxnSpMk id="66" creationId="{19FCE7A3-1145-4478-BA38-47A8D75D2B03}"/>
          </ac:cxnSpMkLst>
        </pc:cxnChg>
        <pc:cxnChg chg="mod">
          <ac:chgData name="Aleman, Luis Gerardo" userId="45753518-e921-44f1-84f2-8eaa5ae5ca9c" providerId="ADAL" clId="{E32ACEA9-8000-4B25-9ECC-DCD65C33DF4C}" dt="2022-01-21T18:08:16.091" v="14358"/>
          <ac:cxnSpMkLst>
            <pc:docMk/>
            <pc:sldMk cId="679869228" sldId="532"/>
            <ac:cxnSpMk id="67" creationId="{4CC62269-2B03-4A76-884E-A6DA321540FF}"/>
          </ac:cxnSpMkLst>
        </pc:cxnChg>
        <pc:cxnChg chg="mod">
          <ac:chgData name="Aleman, Luis Gerardo" userId="45753518-e921-44f1-84f2-8eaa5ae5ca9c" providerId="ADAL" clId="{E32ACEA9-8000-4B25-9ECC-DCD65C33DF4C}" dt="2022-01-21T18:08:16.091" v="14358"/>
          <ac:cxnSpMkLst>
            <pc:docMk/>
            <pc:sldMk cId="679869228" sldId="532"/>
            <ac:cxnSpMk id="68" creationId="{861E486F-D1AE-4485-8537-B9206EF86FEF}"/>
          </ac:cxnSpMkLst>
        </pc:cxnChg>
        <pc:cxnChg chg="mod">
          <ac:chgData name="Aleman, Luis Gerardo" userId="45753518-e921-44f1-84f2-8eaa5ae5ca9c" providerId="ADAL" clId="{E32ACEA9-8000-4B25-9ECC-DCD65C33DF4C}" dt="2022-01-21T18:08:16.091" v="14358"/>
          <ac:cxnSpMkLst>
            <pc:docMk/>
            <pc:sldMk cId="679869228" sldId="532"/>
            <ac:cxnSpMk id="69" creationId="{F4643D73-9D67-4F2B-B35F-74D7D1EBED97}"/>
          </ac:cxnSpMkLst>
        </pc:cxnChg>
      </pc:sldChg>
      <pc:sldChg chg="addSp delSp modSp mod ord">
        <pc:chgData name="Aleman, Luis Gerardo" userId="45753518-e921-44f1-84f2-8eaa5ae5ca9c" providerId="ADAL" clId="{E32ACEA9-8000-4B25-9ECC-DCD65C33DF4C}" dt="2022-01-24T16:11:07.633" v="26188" actId="20577"/>
        <pc:sldMkLst>
          <pc:docMk/>
          <pc:sldMk cId="1150962852" sldId="533"/>
        </pc:sldMkLst>
        <pc:spChg chg="mod">
          <ac:chgData name="Aleman, Luis Gerardo" userId="45753518-e921-44f1-84f2-8eaa5ae5ca9c" providerId="ADAL" clId="{E32ACEA9-8000-4B25-9ECC-DCD65C33DF4C}" dt="2022-01-24T16:11:07.633" v="26188" actId="20577"/>
          <ac:spMkLst>
            <pc:docMk/>
            <pc:sldMk cId="1150962852" sldId="533"/>
            <ac:spMk id="5" creationId="{6F3361D9-A20B-4D6C-A922-DB2C47A3FA42}"/>
          </ac:spMkLst>
        </pc:spChg>
        <pc:spChg chg="del mod">
          <ac:chgData name="Aleman, Luis Gerardo" userId="45753518-e921-44f1-84f2-8eaa5ae5ca9c" providerId="ADAL" clId="{E32ACEA9-8000-4B25-9ECC-DCD65C33DF4C}" dt="2022-01-20T17:56:35.178" v="10084"/>
          <ac:spMkLst>
            <pc:docMk/>
            <pc:sldMk cId="1150962852" sldId="533"/>
            <ac:spMk id="8" creationId="{8C48987D-86F5-4C80-9294-66DF8463CDB4}"/>
          </ac:spMkLst>
        </pc:spChg>
        <pc:spChg chg="mod">
          <ac:chgData name="Aleman, Luis Gerardo" userId="45753518-e921-44f1-84f2-8eaa5ae5ca9c" providerId="ADAL" clId="{E32ACEA9-8000-4B25-9ECC-DCD65C33DF4C}" dt="2022-01-21T17:11:24.199" v="12720" actId="1035"/>
          <ac:spMkLst>
            <pc:docMk/>
            <pc:sldMk cId="1150962852" sldId="533"/>
            <ac:spMk id="19" creationId="{64B472CA-935C-4293-9626-EFBD80951D6F}"/>
          </ac:spMkLst>
        </pc:spChg>
        <pc:spChg chg="add mod">
          <ac:chgData name="Aleman, Luis Gerardo" userId="45753518-e921-44f1-84f2-8eaa5ae5ca9c" providerId="ADAL" clId="{E32ACEA9-8000-4B25-9ECC-DCD65C33DF4C}" dt="2022-01-21T17:21:40.051" v="13467" actId="20577"/>
          <ac:spMkLst>
            <pc:docMk/>
            <pc:sldMk cId="1150962852" sldId="533"/>
            <ac:spMk id="25" creationId="{7FF9F0AB-89A5-4782-A9A2-027A65FA09CE}"/>
          </ac:spMkLst>
        </pc:spChg>
        <pc:spChg chg="mod">
          <ac:chgData name="Aleman, Luis Gerardo" userId="45753518-e921-44f1-84f2-8eaa5ae5ca9c" providerId="ADAL" clId="{E32ACEA9-8000-4B25-9ECC-DCD65C33DF4C}" dt="2022-01-20T18:01:59.464" v="10301" actId="1035"/>
          <ac:spMkLst>
            <pc:docMk/>
            <pc:sldMk cId="1150962852" sldId="533"/>
            <ac:spMk id="43" creationId="{AECC7F68-80F8-4407-95ED-A1B05AD40626}"/>
          </ac:spMkLst>
        </pc:spChg>
        <pc:spChg chg="mod">
          <ac:chgData name="Aleman, Luis Gerardo" userId="45753518-e921-44f1-84f2-8eaa5ae5ca9c" providerId="ADAL" clId="{E32ACEA9-8000-4B25-9ECC-DCD65C33DF4C}" dt="2022-01-20T18:01:59.464" v="10301" actId="1035"/>
          <ac:spMkLst>
            <pc:docMk/>
            <pc:sldMk cId="1150962852" sldId="533"/>
            <ac:spMk id="44" creationId="{4FB76FEF-BABF-43FD-A8D3-3FDB5E823FD0}"/>
          </ac:spMkLst>
        </pc:spChg>
        <pc:spChg chg="mod">
          <ac:chgData name="Aleman, Luis Gerardo" userId="45753518-e921-44f1-84f2-8eaa5ae5ca9c" providerId="ADAL" clId="{E32ACEA9-8000-4B25-9ECC-DCD65C33DF4C}" dt="2022-01-20T18:01:59.464" v="10301" actId="1035"/>
          <ac:spMkLst>
            <pc:docMk/>
            <pc:sldMk cId="1150962852" sldId="533"/>
            <ac:spMk id="45" creationId="{2FB36519-F1FF-49DB-926F-FA2C207A60B5}"/>
          </ac:spMkLst>
        </pc:spChg>
        <pc:grpChg chg="mod">
          <ac:chgData name="Aleman, Luis Gerardo" userId="45753518-e921-44f1-84f2-8eaa5ae5ca9c" providerId="ADAL" clId="{E32ACEA9-8000-4B25-9ECC-DCD65C33DF4C}" dt="2022-01-20T17:59:24.422" v="10260" actId="1076"/>
          <ac:grpSpMkLst>
            <pc:docMk/>
            <pc:sldMk cId="1150962852" sldId="533"/>
            <ac:grpSpMk id="10" creationId="{0F57E0EC-B290-4CDE-94BD-CE7B817701B5}"/>
          </ac:grpSpMkLst>
        </pc:grpChg>
        <pc:grpChg chg="mod">
          <ac:chgData name="Aleman, Luis Gerardo" userId="45753518-e921-44f1-84f2-8eaa5ae5ca9c" providerId="ADAL" clId="{E32ACEA9-8000-4B25-9ECC-DCD65C33DF4C}" dt="2022-01-20T18:01:59.464" v="10301" actId="1035"/>
          <ac:grpSpMkLst>
            <pc:docMk/>
            <pc:sldMk cId="1150962852" sldId="533"/>
            <ac:grpSpMk id="33" creationId="{35CB414F-0D5B-4435-BCA3-34E6BECF4AEB}"/>
          </ac:grpSpMkLst>
        </pc:grpChg>
        <pc:picChg chg="mod">
          <ac:chgData name="Aleman, Luis Gerardo" userId="45753518-e921-44f1-84f2-8eaa5ae5ca9c" providerId="ADAL" clId="{E32ACEA9-8000-4B25-9ECC-DCD65C33DF4C}" dt="2022-01-20T17:59:24.422" v="10260" actId="1076"/>
          <ac:picMkLst>
            <pc:docMk/>
            <pc:sldMk cId="1150962852" sldId="533"/>
            <ac:picMk id="4" creationId="{A450D79D-A9BF-4BDB-8B33-F49B0C72BA78}"/>
          </ac:picMkLst>
        </pc:picChg>
        <pc:picChg chg="mod">
          <ac:chgData name="Aleman, Luis Gerardo" userId="45753518-e921-44f1-84f2-8eaa5ae5ca9c" providerId="ADAL" clId="{E32ACEA9-8000-4B25-9ECC-DCD65C33DF4C}" dt="2022-01-20T18:02:02.031" v="10305" actId="1036"/>
          <ac:picMkLst>
            <pc:docMk/>
            <pc:sldMk cId="1150962852" sldId="533"/>
            <ac:picMk id="18" creationId="{E3D6D7A3-18E0-43D0-9D8E-4CB6D3D02C40}"/>
          </ac:picMkLst>
        </pc:picChg>
        <pc:picChg chg="mod modCrop">
          <ac:chgData name="Aleman, Luis Gerardo" userId="45753518-e921-44f1-84f2-8eaa5ae5ca9c" providerId="ADAL" clId="{E32ACEA9-8000-4B25-9ECC-DCD65C33DF4C}" dt="2022-01-20T18:01:59.464" v="10301" actId="1035"/>
          <ac:picMkLst>
            <pc:docMk/>
            <pc:sldMk cId="1150962852" sldId="533"/>
            <ac:picMk id="21" creationId="{153CACE3-8FAF-4CAE-9D3F-1639D6738B07}"/>
          </ac:picMkLst>
        </pc:picChg>
        <pc:cxnChg chg="add del mod">
          <ac:chgData name="Aleman, Luis Gerardo" userId="45753518-e921-44f1-84f2-8eaa5ae5ca9c" providerId="ADAL" clId="{E32ACEA9-8000-4B25-9ECC-DCD65C33DF4C}" dt="2022-01-20T18:00:03.822" v="10271" actId="478"/>
          <ac:cxnSpMkLst>
            <pc:docMk/>
            <pc:sldMk cId="1150962852" sldId="533"/>
            <ac:cxnSpMk id="3" creationId="{E6660EDC-6C29-4E83-BA34-B58E4BE63C43}"/>
          </ac:cxnSpMkLst>
        </pc:cxnChg>
        <pc:cxnChg chg="add mod">
          <ac:chgData name="Aleman, Luis Gerardo" userId="45753518-e921-44f1-84f2-8eaa5ae5ca9c" providerId="ADAL" clId="{E32ACEA9-8000-4B25-9ECC-DCD65C33DF4C}" dt="2022-01-20T18:02:11.133" v="10312" actId="1035"/>
          <ac:cxnSpMkLst>
            <pc:docMk/>
            <pc:sldMk cId="1150962852" sldId="533"/>
            <ac:cxnSpMk id="28" creationId="{EAC124F9-F65F-4235-956D-C79BE731B029}"/>
          </ac:cxnSpMkLst>
        </pc:cxnChg>
        <pc:cxnChg chg="add del mod">
          <ac:chgData name="Aleman, Luis Gerardo" userId="45753518-e921-44f1-84f2-8eaa5ae5ca9c" providerId="ADAL" clId="{E32ACEA9-8000-4B25-9ECC-DCD65C33DF4C}" dt="2022-01-20T18:02:35.569" v="10315" actId="478"/>
          <ac:cxnSpMkLst>
            <pc:docMk/>
            <pc:sldMk cId="1150962852" sldId="533"/>
            <ac:cxnSpMk id="32" creationId="{46436228-5983-4029-B627-A7503D45B0FF}"/>
          </ac:cxnSpMkLst>
        </pc:cxnChg>
      </pc:sldChg>
      <pc:sldChg chg="addSp delSp modSp mod">
        <pc:chgData name="Aleman, Luis Gerardo" userId="45753518-e921-44f1-84f2-8eaa5ae5ca9c" providerId="ADAL" clId="{E32ACEA9-8000-4B25-9ECC-DCD65C33DF4C}" dt="2022-01-22T08:49:57.324" v="19128" actId="20577"/>
        <pc:sldMkLst>
          <pc:docMk/>
          <pc:sldMk cId="3603849336" sldId="534"/>
        </pc:sldMkLst>
        <pc:spChg chg="add mod">
          <ac:chgData name="Aleman, Luis Gerardo" userId="45753518-e921-44f1-84f2-8eaa5ae5ca9c" providerId="ADAL" clId="{E32ACEA9-8000-4B25-9ECC-DCD65C33DF4C}" dt="2022-01-22T07:14:09.832" v="16373" actId="1037"/>
          <ac:spMkLst>
            <pc:docMk/>
            <pc:sldMk cId="3603849336" sldId="534"/>
            <ac:spMk id="2" creationId="{FBA829C5-B368-4AEB-A62D-D3F3558DDB48}"/>
          </ac:spMkLst>
        </pc:spChg>
        <pc:spChg chg="del mod">
          <ac:chgData name="Aleman, Luis Gerardo" userId="45753518-e921-44f1-84f2-8eaa5ae5ca9c" providerId="ADAL" clId="{E32ACEA9-8000-4B25-9ECC-DCD65C33DF4C}" dt="2022-01-21T18:29:46.061" v="14641"/>
          <ac:spMkLst>
            <pc:docMk/>
            <pc:sldMk cId="3603849336" sldId="534"/>
            <ac:spMk id="6" creationId="{DA4A6E62-2FCD-40E9-B0C8-14F529CAEFB3}"/>
          </ac:spMkLst>
        </pc:spChg>
        <pc:spChg chg="del mod">
          <ac:chgData name="Aleman, Luis Gerardo" userId="45753518-e921-44f1-84f2-8eaa5ae5ca9c" providerId="ADAL" clId="{E32ACEA9-8000-4B25-9ECC-DCD65C33DF4C}" dt="2022-01-22T06:57:04.293" v="15617" actId="478"/>
          <ac:spMkLst>
            <pc:docMk/>
            <pc:sldMk cId="3603849336" sldId="534"/>
            <ac:spMk id="13" creationId="{E4BD6C2B-5259-4A19-B478-BFE224ECD934}"/>
          </ac:spMkLst>
        </pc:spChg>
        <pc:spChg chg="mod">
          <ac:chgData name="Aleman, Luis Gerardo" userId="45753518-e921-44f1-84f2-8eaa5ae5ca9c" providerId="ADAL" clId="{E32ACEA9-8000-4B25-9ECC-DCD65C33DF4C}" dt="2022-01-22T07:51:17.782" v="17287" actId="20577"/>
          <ac:spMkLst>
            <pc:docMk/>
            <pc:sldMk cId="3603849336" sldId="534"/>
            <ac:spMk id="15" creationId="{D05463E4-6723-4344-BD5E-824E4E60F8AE}"/>
          </ac:spMkLst>
        </pc:spChg>
        <pc:spChg chg="add mod">
          <ac:chgData name="Aleman, Luis Gerardo" userId="45753518-e921-44f1-84f2-8eaa5ae5ca9c" providerId="ADAL" clId="{E32ACEA9-8000-4B25-9ECC-DCD65C33DF4C}" dt="2022-01-22T07:50:29.174" v="17276" actId="21"/>
          <ac:spMkLst>
            <pc:docMk/>
            <pc:sldMk cId="3603849336" sldId="534"/>
            <ac:spMk id="28" creationId="{260DBA8F-1145-4FFB-8B0E-DEEC6E1C588C}"/>
          </ac:spMkLst>
        </pc:spChg>
        <pc:spChg chg="add del mod">
          <ac:chgData name="Aleman, Luis Gerardo" userId="45753518-e921-44f1-84f2-8eaa5ae5ca9c" providerId="ADAL" clId="{E32ACEA9-8000-4B25-9ECC-DCD65C33DF4C}" dt="2022-01-22T05:06:28.627" v="14958"/>
          <ac:spMkLst>
            <pc:docMk/>
            <pc:sldMk cId="3603849336" sldId="534"/>
            <ac:spMk id="29" creationId="{4021C85D-4633-47B4-82BC-BD7BF8DE7FA3}"/>
          </ac:spMkLst>
        </pc:spChg>
        <pc:spChg chg="add del mod">
          <ac:chgData name="Aleman, Luis Gerardo" userId="45753518-e921-44f1-84f2-8eaa5ae5ca9c" providerId="ADAL" clId="{E32ACEA9-8000-4B25-9ECC-DCD65C33DF4C}" dt="2022-01-22T05:11:03.017" v="15194"/>
          <ac:spMkLst>
            <pc:docMk/>
            <pc:sldMk cId="3603849336" sldId="534"/>
            <ac:spMk id="31" creationId="{A4E7DC69-3BB4-4F2A-BC46-D61670CF2746}"/>
          </ac:spMkLst>
        </pc:spChg>
        <pc:spChg chg="add del mod">
          <ac:chgData name="Aleman, Luis Gerardo" userId="45753518-e921-44f1-84f2-8eaa5ae5ca9c" providerId="ADAL" clId="{E32ACEA9-8000-4B25-9ECC-DCD65C33DF4C}" dt="2022-01-22T06:46:19.183" v="15487"/>
          <ac:spMkLst>
            <pc:docMk/>
            <pc:sldMk cId="3603849336" sldId="534"/>
            <ac:spMk id="32" creationId="{0CE23F38-C5A4-435D-801C-C608D1020FBF}"/>
          </ac:spMkLst>
        </pc:spChg>
        <pc:spChg chg="mod">
          <ac:chgData name="Aleman, Luis Gerardo" userId="45753518-e921-44f1-84f2-8eaa5ae5ca9c" providerId="ADAL" clId="{E32ACEA9-8000-4B25-9ECC-DCD65C33DF4C}" dt="2022-01-22T06:56:48.770" v="15612"/>
          <ac:spMkLst>
            <pc:docMk/>
            <pc:sldMk cId="3603849336" sldId="534"/>
            <ac:spMk id="37" creationId="{181F5FE8-33F2-48E5-86CD-4C6C61ED8C9F}"/>
          </ac:spMkLst>
        </pc:spChg>
        <pc:spChg chg="add del mod">
          <ac:chgData name="Aleman, Luis Gerardo" userId="45753518-e921-44f1-84f2-8eaa5ae5ca9c" providerId="ADAL" clId="{E32ACEA9-8000-4B25-9ECC-DCD65C33DF4C}" dt="2022-01-22T06:57:21.752" v="15622"/>
          <ac:spMkLst>
            <pc:docMk/>
            <pc:sldMk cId="3603849336" sldId="534"/>
            <ac:spMk id="43" creationId="{475C247C-76A6-49B1-AAF2-4FF25F521F61}"/>
          </ac:spMkLst>
        </pc:spChg>
        <pc:spChg chg="mod">
          <ac:chgData name="Aleman, Luis Gerardo" userId="45753518-e921-44f1-84f2-8eaa5ae5ca9c" providerId="ADAL" clId="{E32ACEA9-8000-4B25-9ECC-DCD65C33DF4C}" dt="2022-01-22T06:57:20.696" v="15621"/>
          <ac:spMkLst>
            <pc:docMk/>
            <pc:sldMk cId="3603849336" sldId="534"/>
            <ac:spMk id="47" creationId="{79A62252-381C-4E0C-B265-0B264183C4D7}"/>
          </ac:spMkLst>
        </pc:spChg>
        <pc:spChg chg="mod">
          <ac:chgData name="Aleman, Luis Gerardo" userId="45753518-e921-44f1-84f2-8eaa5ae5ca9c" providerId="ADAL" clId="{E32ACEA9-8000-4B25-9ECC-DCD65C33DF4C}" dt="2022-01-22T06:57:20.696" v="15621"/>
          <ac:spMkLst>
            <pc:docMk/>
            <pc:sldMk cId="3603849336" sldId="534"/>
            <ac:spMk id="55" creationId="{408907A2-3A43-4C08-B5A1-17BD94F9F38B}"/>
          </ac:spMkLst>
        </pc:spChg>
        <pc:spChg chg="add del mod">
          <ac:chgData name="Aleman, Luis Gerardo" userId="45753518-e921-44f1-84f2-8eaa5ae5ca9c" providerId="ADAL" clId="{E32ACEA9-8000-4B25-9ECC-DCD65C33DF4C}" dt="2022-01-22T07:02:02.628" v="15756" actId="21"/>
          <ac:spMkLst>
            <pc:docMk/>
            <pc:sldMk cId="3603849336" sldId="534"/>
            <ac:spMk id="61" creationId="{8BE9897B-B455-482F-A9F2-998008BDB407}"/>
          </ac:spMkLst>
        </pc:spChg>
        <pc:spChg chg="mod">
          <ac:chgData name="Aleman, Luis Gerardo" userId="45753518-e921-44f1-84f2-8eaa5ae5ca9c" providerId="ADAL" clId="{E32ACEA9-8000-4B25-9ECC-DCD65C33DF4C}" dt="2022-01-22T06:57:25.860" v="15624"/>
          <ac:spMkLst>
            <pc:docMk/>
            <pc:sldMk cId="3603849336" sldId="534"/>
            <ac:spMk id="65" creationId="{F56299C3-7B6C-4ECE-B37E-941D7E111243}"/>
          </ac:spMkLst>
        </pc:spChg>
        <pc:spChg chg="mod">
          <ac:chgData name="Aleman, Luis Gerardo" userId="45753518-e921-44f1-84f2-8eaa5ae5ca9c" providerId="ADAL" clId="{E32ACEA9-8000-4B25-9ECC-DCD65C33DF4C}" dt="2022-01-22T06:57:25.860" v="15624"/>
          <ac:spMkLst>
            <pc:docMk/>
            <pc:sldMk cId="3603849336" sldId="534"/>
            <ac:spMk id="73" creationId="{7214C17F-7FA9-475C-99A2-5CC2CB52324C}"/>
          </ac:spMkLst>
        </pc:spChg>
        <pc:spChg chg="add del mod">
          <ac:chgData name="Aleman, Luis Gerardo" userId="45753518-e921-44f1-84f2-8eaa5ae5ca9c" providerId="ADAL" clId="{E32ACEA9-8000-4B25-9ECC-DCD65C33DF4C}" dt="2022-01-22T07:02:40.406" v="15763" actId="21"/>
          <ac:spMkLst>
            <pc:docMk/>
            <pc:sldMk cId="3603849336" sldId="534"/>
            <ac:spMk id="80" creationId="{20010755-E895-4691-8947-7B3520787F7E}"/>
          </ac:spMkLst>
        </pc:spChg>
        <pc:spChg chg="mod">
          <ac:chgData name="Aleman, Luis Gerardo" userId="45753518-e921-44f1-84f2-8eaa5ae5ca9c" providerId="ADAL" clId="{E32ACEA9-8000-4B25-9ECC-DCD65C33DF4C}" dt="2022-01-22T07:02:14.488" v="15760"/>
          <ac:spMkLst>
            <pc:docMk/>
            <pc:sldMk cId="3603849336" sldId="534"/>
            <ac:spMk id="82" creationId="{AA2A5FDA-79A5-4466-B661-F2F3C56B5927}"/>
          </ac:spMkLst>
        </pc:spChg>
        <pc:spChg chg="mod">
          <ac:chgData name="Aleman, Luis Gerardo" userId="45753518-e921-44f1-84f2-8eaa5ae5ca9c" providerId="ADAL" clId="{E32ACEA9-8000-4B25-9ECC-DCD65C33DF4C}" dt="2022-01-22T07:02:14.488" v="15760"/>
          <ac:spMkLst>
            <pc:docMk/>
            <pc:sldMk cId="3603849336" sldId="534"/>
            <ac:spMk id="89" creationId="{3A07ACC2-03AB-4E90-96BF-933FCF5A115D}"/>
          </ac:spMkLst>
        </pc:spChg>
        <pc:spChg chg="add mod">
          <ac:chgData name="Aleman, Luis Gerardo" userId="45753518-e921-44f1-84f2-8eaa5ae5ca9c" providerId="ADAL" clId="{E32ACEA9-8000-4B25-9ECC-DCD65C33DF4C}" dt="2022-01-22T07:51:00.451" v="17286" actId="20577"/>
          <ac:spMkLst>
            <pc:docMk/>
            <pc:sldMk cId="3603849336" sldId="534"/>
            <ac:spMk id="96" creationId="{9927BD27-BB1A-46D2-B85B-DCBA4DF6039A}"/>
          </ac:spMkLst>
        </pc:spChg>
        <pc:spChg chg="add mod">
          <ac:chgData name="Aleman, Luis Gerardo" userId="45753518-e921-44f1-84f2-8eaa5ae5ca9c" providerId="ADAL" clId="{E32ACEA9-8000-4B25-9ECC-DCD65C33DF4C}" dt="2022-01-22T08:49:57.324" v="19128" actId="20577"/>
          <ac:spMkLst>
            <pc:docMk/>
            <pc:sldMk cId="3603849336" sldId="534"/>
            <ac:spMk id="98" creationId="{0DB57EE4-C85F-4759-9AA0-CF0979EB07AD}"/>
          </ac:spMkLst>
        </pc:spChg>
        <pc:grpChg chg="mod">
          <ac:chgData name="Aleman, Luis Gerardo" userId="45753518-e921-44f1-84f2-8eaa5ae5ca9c" providerId="ADAL" clId="{E32ACEA9-8000-4B25-9ECC-DCD65C33DF4C}" dt="2022-01-22T07:13:20.620" v="16357" actId="1076"/>
          <ac:grpSpMkLst>
            <pc:docMk/>
            <pc:sldMk cId="3603849336" sldId="534"/>
            <ac:grpSpMk id="12" creationId="{7C3B0F5B-696F-4AD9-9F8F-0DFC374E8534}"/>
          </ac:grpSpMkLst>
        </pc:grpChg>
        <pc:grpChg chg="del mod">
          <ac:chgData name="Aleman, Luis Gerardo" userId="45753518-e921-44f1-84f2-8eaa5ae5ca9c" providerId="ADAL" clId="{E32ACEA9-8000-4B25-9ECC-DCD65C33DF4C}" dt="2022-01-22T06:57:25.283" v="15623" actId="478"/>
          <ac:grpSpMkLst>
            <pc:docMk/>
            <pc:sldMk cId="3603849336" sldId="534"/>
            <ac:grpSpMk id="21" creationId="{80154011-F4F0-4874-9F1D-CC33C6EB3FFF}"/>
          </ac:grpSpMkLst>
        </pc:grpChg>
        <pc:grpChg chg="add del mod">
          <ac:chgData name="Aleman, Luis Gerardo" userId="45753518-e921-44f1-84f2-8eaa5ae5ca9c" providerId="ADAL" clId="{E32ACEA9-8000-4B25-9ECC-DCD65C33DF4C}" dt="2022-01-22T06:56:50.447" v="15613"/>
          <ac:grpSpMkLst>
            <pc:docMk/>
            <pc:sldMk cId="3603849336" sldId="534"/>
            <ac:grpSpMk id="36" creationId="{731074E1-8D14-4D3D-AE7F-33F9C1A8A1F4}"/>
          </ac:grpSpMkLst>
        </pc:grpChg>
        <pc:grpChg chg="add del mod">
          <ac:chgData name="Aleman, Luis Gerardo" userId="45753518-e921-44f1-84f2-8eaa5ae5ca9c" providerId="ADAL" clId="{E32ACEA9-8000-4B25-9ECC-DCD65C33DF4C}" dt="2022-01-22T06:57:21.752" v="15622"/>
          <ac:grpSpMkLst>
            <pc:docMk/>
            <pc:sldMk cId="3603849336" sldId="534"/>
            <ac:grpSpMk id="46" creationId="{3F7E8401-E327-49F5-A467-708F1BA94E79}"/>
          </ac:grpSpMkLst>
        </pc:grpChg>
        <pc:grpChg chg="add del mod">
          <ac:chgData name="Aleman, Luis Gerardo" userId="45753518-e921-44f1-84f2-8eaa5ae5ca9c" providerId="ADAL" clId="{E32ACEA9-8000-4B25-9ECC-DCD65C33DF4C}" dt="2022-01-22T06:57:21.752" v="15622"/>
          <ac:grpSpMkLst>
            <pc:docMk/>
            <pc:sldMk cId="3603849336" sldId="534"/>
            <ac:grpSpMk id="54" creationId="{C9A6C3A8-5763-4D99-A889-E11ADCCE89DF}"/>
          </ac:grpSpMkLst>
        </pc:grpChg>
        <pc:grpChg chg="add del mod">
          <ac:chgData name="Aleman, Luis Gerardo" userId="45753518-e921-44f1-84f2-8eaa5ae5ca9c" providerId="ADAL" clId="{E32ACEA9-8000-4B25-9ECC-DCD65C33DF4C}" dt="2022-01-22T07:02:02.628" v="15756" actId="21"/>
          <ac:grpSpMkLst>
            <pc:docMk/>
            <pc:sldMk cId="3603849336" sldId="534"/>
            <ac:grpSpMk id="64" creationId="{570C9518-EAFC-4A32-A109-6D2DD27CBC88}"/>
          </ac:grpSpMkLst>
        </pc:grpChg>
        <pc:grpChg chg="add del mod">
          <ac:chgData name="Aleman, Luis Gerardo" userId="45753518-e921-44f1-84f2-8eaa5ae5ca9c" providerId="ADAL" clId="{E32ACEA9-8000-4B25-9ECC-DCD65C33DF4C}" dt="2022-01-22T07:02:02.628" v="15756" actId="21"/>
          <ac:grpSpMkLst>
            <pc:docMk/>
            <pc:sldMk cId="3603849336" sldId="534"/>
            <ac:grpSpMk id="72" creationId="{736AA013-0E44-4739-80C5-826E9BC25FBE}"/>
          </ac:grpSpMkLst>
        </pc:grpChg>
        <pc:grpChg chg="add del mod">
          <ac:chgData name="Aleman, Luis Gerardo" userId="45753518-e921-44f1-84f2-8eaa5ae5ca9c" providerId="ADAL" clId="{E32ACEA9-8000-4B25-9ECC-DCD65C33DF4C}" dt="2022-01-22T07:02:40.406" v="15763" actId="21"/>
          <ac:grpSpMkLst>
            <pc:docMk/>
            <pc:sldMk cId="3603849336" sldId="534"/>
            <ac:grpSpMk id="81" creationId="{5786880D-C9B9-4AA6-89FA-57D9D4E1223A}"/>
          </ac:grpSpMkLst>
        </pc:grpChg>
        <pc:grpChg chg="add del mod">
          <ac:chgData name="Aleman, Luis Gerardo" userId="45753518-e921-44f1-84f2-8eaa5ae5ca9c" providerId="ADAL" clId="{E32ACEA9-8000-4B25-9ECC-DCD65C33DF4C}" dt="2022-01-22T07:02:17.606" v="15761" actId="478"/>
          <ac:grpSpMkLst>
            <pc:docMk/>
            <pc:sldMk cId="3603849336" sldId="534"/>
            <ac:grpSpMk id="88" creationId="{755E6BCD-5B39-4FB5-9357-4F2612C3CBAC}"/>
          </ac:grpSpMkLst>
        </pc:grpChg>
        <pc:picChg chg="mod">
          <ac:chgData name="Aleman, Luis Gerardo" userId="45753518-e921-44f1-84f2-8eaa5ae5ca9c" providerId="ADAL" clId="{E32ACEA9-8000-4B25-9ECC-DCD65C33DF4C}" dt="2022-01-22T07:13:20.620" v="16357" actId="1076"/>
          <ac:picMkLst>
            <pc:docMk/>
            <pc:sldMk cId="3603849336" sldId="534"/>
            <ac:picMk id="3" creationId="{E8B32F2D-A870-4113-87DA-9E8B940EEC28}"/>
          </ac:picMkLst>
        </pc:picChg>
        <pc:picChg chg="del mod">
          <ac:chgData name="Aleman, Luis Gerardo" userId="45753518-e921-44f1-84f2-8eaa5ae5ca9c" providerId="ADAL" clId="{E32ACEA9-8000-4B25-9ECC-DCD65C33DF4C}" dt="2022-01-22T06:43:34.242" v="15461" actId="21"/>
          <ac:picMkLst>
            <pc:docMk/>
            <pc:sldMk cId="3603849336" sldId="534"/>
            <ac:picMk id="5" creationId="{95CF6DC9-81AE-4EF2-BFB0-28874AFAE8CC}"/>
          </ac:picMkLst>
        </pc:picChg>
        <pc:picChg chg="add mod">
          <ac:chgData name="Aleman, Luis Gerardo" userId="45753518-e921-44f1-84f2-8eaa5ae5ca9c" providerId="ADAL" clId="{E32ACEA9-8000-4B25-9ECC-DCD65C33DF4C}" dt="2022-01-22T07:26:15.432" v="16599" actId="1076"/>
          <ac:picMkLst>
            <pc:docMk/>
            <pc:sldMk cId="3603849336" sldId="534"/>
            <ac:picMk id="6" creationId="{A0EBD880-7D44-4488-80CA-A7B6E46C1E83}"/>
          </ac:picMkLst>
        </pc:picChg>
        <pc:picChg chg="add mod">
          <ac:chgData name="Aleman, Luis Gerardo" userId="45753518-e921-44f1-84f2-8eaa5ae5ca9c" providerId="ADAL" clId="{E32ACEA9-8000-4B25-9ECC-DCD65C33DF4C}" dt="2022-01-22T07:26:15.432" v="16599" actId="1076"/>
          <ac:picMkLst>
            <pc:docMk/>
            <pc:sldMk cId="3603849336" sldId="534"/>
            <ac:picMk id="8" creationId="{01D9FED9-BBC9-40DF-BC70-EB43A541B3ED}"/>
          </ac:picMkLst>
        </pc:picChg>
        <pc:picChg chg="del mod modCrop">
          <ac:chgData name="Aleman, Luis Gerardo" userId="45753518-e921-44f1-84f2-8eaa5ae5ca9c" providerId="ADAL" clId="{E32ACEA9-8000-4B25-9ECC-DCD65C33DF4C}" dt="2022-01-22T06:57:05.652" v="15618" actId="478"/>
          <ac:picMkLst>
            <pc:docMk/>
            <pc:sldMk cId="3603849336" sldId="534"/>
            <ac:picMk id="11" creationId="{C2638075-FEC4-4E24-AB02-75502AA06778}"/>
          </ac:picMkLst>
        </pc:picChg>
        <pc:picChg chg="add mod">
          <ac:chgData name="Aleman, Luis Gerardo" userId="45753518-e921-44f1-84f2-8eaa5ae5ca9c" providerId="ADAL" clId="{E32ACEA9-8000-4B25-9ECC-DCD65C33DF4C}" dt="2022-01-22T07:26:15.432" v="16599" actId="1076"/>
          <ac:picMkLst>
            <pc:docMk/>
            <pc:sldMk cId="3603849336" sldId="534"/>
            <ac:picMk id="14" creationId="{59CAC41C-098E-428B-BBD3-BDD668D067CF}"/>
          </ac:picMkLst>
        </pc:picChg>
        <pc:picChg chg="del mod">
          <ac:chgData name="Aleman, Luis Gerardo" userId="45753518-e921-44f1-84f2-8eaa5ae5ca9c" providerId="ADAL" clId="{E32ACEA9-8000-4B25-9ECC-DCD65C33DF4C}" dt="2022-01-21T18:32:44.799" v="14700" actId="21"/>
          <ac:picMkLst>
            <pc:docMk/>
            <pc:sldMk cId="3603849336" sldId="534"/>
            <ac:picMk id="28" creationId="{79A4E827-4BA3-4C20-A33F-8C33464EC38C}"/>
          </ac:picMkLst>
        </pc:picChg>
        <pc:picChg chg="add del mod">
          <ac:chgData name="Aleman, Luis Gerardo" userId="45753518-e921-44f1-84f2-8eaa5ae5ca9c" providerId="ADAL" clId="{E32ACEA9-8000-4B25-9ECC-DCD65C33DF4C}" dt="2022-01-22T06:46:46.637" v="15493" actId="21"/>
          <ac:picMkLst>
            <pc:docMk/>
            <pc:sldMk cId="3603849336" sldId="534"/>
            <ac:picMk id="30" creationId="{970CC078-1800-420A-A9C9-1FB25ADAA632}"/>
          </ac:picMkLst>
        </pc:picChg>
        <pc:picChg chg="add del mod">
          <ac:chgData name="Aleman, Luis Gerardo" userId="45753518-e921-44f1-84f2-8eaa5ae5ca9c" providerId="ADAL" clId="{E32ACEA9-8000-4B25-9ECC-DCD65C33DF4C}" dt="2022-01-22T06:57:25.283" v="15623" actId="478"/>
          <ac:picMkLst>
            <pc:docMk/>
            <pc:sldMk cId="3603849336" sldId="534"/>
            <ac:picMk id="33" creationId="{B6583266-2858-4F00-8357-82281006CAED}"/>
          </ac:picMkLst>
        </pc:picChg>
        <pc:picChg chg="add mod">
          <ac:chgData name="Aleman, Luis Gerardo" userId="45753518-e921-44f1-84f2-8eaa5ae5ca9c" providerId="ADAL" clId="{E32ACEA9-8000-4B25-9ECC-DCD65C33DF4C}" dt="2022-01-22T07:50:56.726" v="17285" actId="1035"/>
          <ac:picMkLst>
            <pc:docMk/>
            <pc:sldMk cId="3603849336" sldId="534"/>
            <ac:picMk id="34" creationId="{E56A9A4E-21E4-4B2A-AD92-57E7E0166B1F}"/>
          </ac:picMkLst>
        </pc:picChg>
        <pc:picChg chg="add del mod">
          <ac:chgData name="Aleman, Luis Gerardo" userId="45753518-e921-44f1-84f2-8eaa5ae5ca9c" providerId="ADAL" clId="{E32ACEA9-8000-4B25-9ECC-DCD65C33DF4C}" dt="2022-01-22T06:56:50.447" v="15613"/>
          <ac:picMkLst>
            <pc:docMk/>
            <pc:sldMk cId="3603849336" sldId="534"/>
            <ac:picMk id="35" creationId="{99E388B4-1D8B-4BA1-97CE-37E592299CAA}"/>
          </ac:picMkLst>
        </pc:picChg>
        <pc:picChg chg="add del mod">
          <ac:chgData name="Aleman, Luis Gerardo" userId="45753518-e921-44f1-84f2-8eaa5ae5ca9c" providerId="ADAL" clId="{E32ACEA9-8000-4B25-9ECC-DCD65C33DF4C}" dt="2022-01-22T06:57:21.752" v="15622"/>
          <ac:picMkLst>
            <pc:docMk/>
            <pc:sldMk cId="3603849336" sldId="534"/>
            <ac:picMk id="44" creationId="{F3488AB2-8B29-461C-AB4B-476C206932C0}"/>
          </ac:picMkLst>
        </pc:picChg>
        <pc:picChg chg="add del mod">
          <ac:chgData name="Aleman, Luis Gerardo" userId="45753518-e921-44f1-84f2-8eaa5ae5ca9c" providerId="ADAL" clId="{E32ACEA9-8000-4B25-9ECC-DCD65C33DF4C}" dt="2022-01-22T06:57:21.752" v="15622"/>
          <ac:picMkLst>
            <pc:docMk/>
            <pc:sldMk cId="3603849336" sldId="534"/>
            <ac:picMk id="45" creationId="{4DC62ACE-051D-4CAB-8D07-D7DE986979BC}"/>
          </ac:picMkLst>
        </pc:picChg>
        <pc:picChg chg="add del mod">
          <ac:chgData name="Aleman, Luis Gerardo" userId="45753518-e921-44f1-84f2-8eaa5ae5ca9c" providerId="ADAL" clId="{E32ACEA9-8000-4B25-9ECC-DCD65C33DF4C}" dt="2022-01-22T06:57:21.752" v="15622"/>
          <ac:picMkLst>
            <pc:docMk/>
            <pc:sldMk cId="3603849336" sldId="534"/>
            <ac:picMk id="53" creationId="{7BEF261C-955D-4BE1-8CF0-362E1DF743DA}"/>
          </ac:picMkLst>
        </pc:picChg>
        <pc:picChg chg="add del mod">
          <ac:chgData name="Aleman, Luis Gerardo" userId="45753518-e921-44f1-84f2-8eaa5ae5ca9c" providerId="ADAL" clId="{E32ACEA9-8000-4B25-9ECC-DCD65C33DF4C}" dt="2022-01-22T07:02:02.628" v="15756" actId="21"/>
          <ac:picMkLst>
            <pc:docMk/>
            <pc:sldMk cId="3603849336" sldId="534"/>
            <ac:picMk id="62" creationId="{CFCD3DAA-A6B2-4311-B7BE-BEE5BBD94EAE}"/>
          </ac:picMkLst>
        </pc:picChg>
        <pc:picChg chg="add del mod">
          <ac:chgData name="Aleman, Luis Gerardo" userId="45753518-e921-44f1-84f2-8eaa5ae5ca9c" providerId="ADAL" clId="{E32ACEA9-8000-4B25-9ECC-DCD65C33DF4C}" dt="2022-01-22T07:02:02.628" v="15756" actId="21"/>
          <ac:picMkLst>
            <pc:docMk/>
            <pc:sldMk cId="3603849336" sldId="534"/>
            <ac:picMk id="63" creationId="{2D342235-A93E-479C-8136-700E241DC304}"/>
          </ac:picMkLst>
        </pc:picChg>
        <pc:picChg chg="add del mod">
          <ac:chgData name="Aleman, Luis Gerardo" userId="45753518-e921-44f1-84f2-8eaa5ae5ca9c" providerId="ADAL" clId="{E32ACEA9-8000-4B25-9ECC-DCD65C33DF4C}" dt="2022-01-22T07:02:02.628" v="15756" actId="21"/>
          <ac:picMkLst>
            <pc:docMk/>
            <pc:sldMk cId="3603849336" sldId="534"/>
            <ac:picMk id="71" creationId="{98DC8384-963B-4E73-B482-F23EDD2E2840}"/>
          </ac:picMkLst>
        </pc:picChg>
        <pc:picChg chg="add del mod">
          <ac:chgData name="Aleman, Luis Gerardo" userId="45753518-e921-44f1-84f2-8eaa5ae5ca9c" providerId="ADAL" clId="{E32ACEA9-8000-4B25-9ECC-DCD65C33DF4C}" dt="2022-01-22T07:02:40.406" v="15763" actId="21"/>
          <ac:picMkLst>
            <pc:docMk/>
            <pc:sldMk cId="3603849336" sldId="534"/>
            <ac:picMk id="79" creationId="{0E1ABDD7-08A3-415A-BA08-E188F7F4E247}"/>
          </ac:picMkLst>
        </pc:picChg>
        <pc:picChg chg="add del mod">
          <ac:chgData name="Aleman, Luis Gerardo" userId="45753518-e921-44f1-84f2-8eaa5ae5ca9c" providerId="ADAL" clId="{E32ACEA9-8000-4B25-9ECC-DCD65C33DF4C}" dt="2022-01-22T07:02:40.406" v="15763" actId="21"/>
          <ac:picMkLst>
            <pc:docMk/>
            <pc:sldMk cId="3603849336" sldId="534"/>
            <ac:picMk id="95" creationId="{511111C8-7427-4A19-821D-D630E1CEEF23}"/>
          </ac:picMkLst>
        </pc:picChg>
        <pc:picChg chg="add mod modCrop">
          <ac:chgData name="Aleman, Luis Gerardo" userId="45753518-e921-44f1-84f2-8eaa5ae5ca9c" providerId="ADAL" clId="{E32ACEA9-8000-4B25-9ECC-DCD65C33DF4C}" dt="2022-01-22T07:13:56.480" v="16362" actId="1076"/>
          <ac:picMkLst>
            <pc:docMk/>
            <pc:sldMk cId="3603849336" sldId="534"/>
            <ac:picMk id="97" creationId="{2B6F9F27-6E69-4ABC-9579-80DBDFB71405}"/>
          </ac:picMkLst>
        </pc:picChg>
        <pc:picChg chg="add del mod modCrop">
          <ac:chgData name="Aleman, Luis Gerardo" userId="45753518-e921-44f1-84f2-8eaa5ae5ca9c" providerId="ADAL" clId="{E32ACEA9-8000-4B25-9ECC-DCD65C33DF4C}" dt="2022-01-22T07:17:32.046" v="16403" actId="478"/>
          <ac:picMkLst>
            <pc:docMk/>
            <pc:sldMk cId="3603849336" sldId="534"/>
            <ac:picMk id="99" creationId="{D8B16DBD-9304-4E80-B142-EF20F2C28F0D}"/>
          </ac:picMkLst>
        </pc:picChg>
        <pc:picChg chg="add mod">
          <ac:chgData name="Aleman, Luis Gerardo" userId="45753518-e921-44f1-84f2-8eaa5ae5ca9c" providerId="ADAL" clId="{E32ACEA9-8000-4B25-9ECC-DCD65C33DF4C}" dt="2022-01-22T07:26:15.432" v="16599" actId="1076"/>
          <ac:picMkLst>
            <pc:docMk/>
            <pc:sldMk cId="3603849336" sldId="534"/>
            <ac:picMk id="101" creationId="{21150027-5D2C-4F2D-9532-33DBE695BB39}"/>
          </ac:picMkLst>
        </pc:picChg>
        <pc:picChg chg="add mod">
          <ac:chgData name="Aleman, Luis Gerardo" userId="45753518-e921-44f1-84f2-8eaa5ae5ca9c" providerId="ADAL" clId="{E32ACEA9-8000-4B25-9ECC-DCD65C33DF4C}" dt="2022-01-22T07:26:15.432" v="16599" actId="1076"/>
          <ac:picMkLst>
            <pc:docMk/>
            <pc:sldMk cId="3603849336" sldId="534"/>
            <ac:picMk id="103" creationId="{6C42AFB2-ABDA-405C-9E43-1F3B1E39B7B3}"/>
          </ac:picMkLst>
        </pc:picChg>
        <pc:cxnChg chg="mod">
          <ac:chgData name="Aleman, Luis Gerardo" userId="45753518-e921-44f1-84f2-8eaa5ae5ca9c" providerId="ADAL" clId="{E32ACEA9-8000-4B25-9ECC-DCD65C33DF4C}" dt="2022-01-22T06:56:48.770" v="15612"/>
          <ac:cxnSpMkLst>
            <pc:docMk/>
            <pc:sldMk cId="3603849336" sldId="534"/>
            <ac:cxnSpMk id="38" creationId="{AB537C81-DEF8-44FD-866C-86955B5C50B5}"/>
          </ac:cxnSpMkLst>
        </pc:cxnChg>
        <pc:cxnChg chg="mod">
          <ac:chgData name="Aleman, Luis Gerardo" userId="45753518-e921-44f1-84f2-8eaa5ae5ca9c" providerId="ADAL" clId="{E32ACEA9-8000-4B25-9ECC-DCD65C33DF4C}" dt="2022-01-22T06:56:48.770" v="15612"/>
          <ac:cxnSpMkLst>
            <pc:docMk/>
            <pc:sldMk cId="3603849336" sldId="534"/>
            <ac:cxnSpMk id="39" creationId="{13198E75-8928-4846-94F3-0D8624850FCF}"/>
          </ac:cxnSpMkLst>
        </pc:cxnChg>
        <pc:cxnChg chg="mod">
          <ac:chgData name="Aleman, Luis Gerardo" userId="45753518-e921-44f1-84f2-8eaa5ae5ca9c" providerId="ADAL" clId="{E32ACEA9-8000-4B25-9ECC-DCD65C33DF4C}" dt="2022-01-22T06:56:48.770" v="15612"/>
          <ac:cxnSpMkLst>
            <pc:docMk/>
            <pc:sldMk cId="3603849336" sldId="534"/>
            <ac:cxnSpMk id="40" creationId="{07DB86A2-10A0-4590-A4D3-3A28E36D1809}"/>
          </ac:cxnSpMkLst>
        </pc:cxnChg>
        <pc:cxnChg chg="mod">
          <ac:chgData name="Aleman, Luis Gerardo" userId="45753518-e921-44f1-84f2-8eaa5ae5ca9c" providerId="ADAL" clId="{E32ACEA9-8000-4B25-9ECC-DCD65C33DF4C}" dt="2022-01-22T06:56:48.770" v="15612"/>
          <ac:cxnSpMkLst>
            <pc:docMk/>
            <pc:sldMk cId="3603849336" sldId="534"/>
            <ac:cxnSpMk id="41" creationId="{938B5FDB-83EA-40DE-8F62-247D3648C380}"/>
          </ac:cxnSpMkLst>
        </pc:cxnChg>
        <pc:cxnChg chg="mod">
          <ac:chgData name="Aleman, Luis Gerardo" userId="45753518-e921-44f1-84f2-8eaa5ae5ca9c" providerId="ADAL" clId="{E32ACEA9-8000-4B25-9ECC-DCD65C33DF4C}" dt="2022-01-22T06:56:48.770" v="15612"/>
          <ac:cxnSpMkLst>
            <pc:docMk/>
            <pc:sldMk cId="3603849336" sldId="534"/>
            <ac:cxnSpMk id="42" creationId="{0F2E685C-849B-4ADD-B172-249B2A299309}"/>
          </ac:cxnSpMkLst>
        </pc:cxnChg>
        <pc:cxnChg chg="mod">
          <ac:chgData name="Aleman, Luis Gerardo" userId="45753518-e921-44f1-84f2-8eaa5ae5ca9c" providerId="ADAL" clId="{E32ACEA9-8000-4B25-9ECC-DCD65C33DF4C}" dt="2022-01-22T06:57:20.696" v="15621"/>
          <ac:cxnSpMkLst>
            <pc:docMk/>
            <pc:sldMk cId="3603849336" sldId="534"/>
            <ac:cxnSpMk id="48" creationId="{12842633-E7E1-4999-BAF1-221ABD4FB869}"/>
          </ac:cxnSpMkLst>
        </pc:cxnChg>
        <pc:cxnChg chg="mod">
          <ac:chgData name="Aleman, Luis Gerardo" userId="45753518-e921-44f1-84f2-8eaa5ae5ca9c" providerId="ADAL" clId="{E32ACEA9-8000-4B25-9ECC-DCD65C33DF4C}" dt="2022-01-22T06:57:20.696" v="15621"/>
          <ac:cxnSpMkLst>
            <pc:docMk/>
            <pc:sldMk cId="3603849336" sldId="534"/>
            <ac:cxnSpMk id="49" creationId="{5A60A77C-CF03-4DC8-87F2-90A2D08186D8}"/>
          </ac:cxnSpMkLst>
        </pc:cxnChg>
        <pc:cxnChg chg="mod">
          <ac:chgData name="Aleman, Luis Gerardo" userId="45753518-e921-44f1-84f2-8eaa5ae5ca9c" providerId="ADAL" clId="{E32ACEA9-8000-4B25-9ECC-DCD65C33DF4C}" dt="2022-01-22T06:57:20.696" v="15621"/>
          <ac:cxnSpMkLst>
            <pc:docMk/>
            <pc:sldMk cId="3603849336" sldId="534"/>
            <ac:cxnSpMk id="50" creationId="{D8002821-041B-4B31-B433-13E5B2442866}"/>
          </ac:cxnSpMkLst>
        </pc:cxnChg>
        <pc:cxnChg chg="mod">
          <ac:chgData name="Aleman, Luis Gerardo" userId="45753518-e921-44f1-84f2-8eaa5ae5ca9c" providerId="ADAL" clId="{E32ACEA9-8000-4B25-9ECC-DCD65C33DF4C}" dt="2022-01-22T06:57:20.696" v="15621"/>
          <ac:cxnSpMkLst>
            <pc:docMk/>
            <pc:sldMk cId="3603849336" sldId="534"/>
            <ac:cxnSpMk id="51" creationId="{A4110F58-5942-4DF5-9267-393E82BDA19E}"/>
          </ac:cxnSpMkLst>
        </pc:cxnChg>
        <pc:cxnChg chg="mod">
          <ac:chgData name="Aleman, Luis Gerardo" userId="45753518-e921-44f1-84f2-8eaa5ae5ca9c" providerId="ADAL" clId="{E32ACEA9-8000-4B25-9ECC-DCD65C33DF4C}" dt="2022-01-22T06:57:20.696" v="15621"/>
          <ac:cxnSpMkLst>
            <pc:docMk/>
            <pc:sldMk cId="3603849336" sldId="534"/>
            <ac:cxnSpMk id="52" creationId="{DA361EE2-46C1-4196-B97C-957B9E6937DB}"/>
          </ac:cxnSpMkLst>
        </pc:cxnChg>
        <pc:cxnChg chg="mod">
          <ac:chgData name="Aleman, Luis Gerardo" userId="45753518-e921-44f1-84f2-8eaa5ae5ca9c" providerId="ADAL" clId="{E32ACEA9-8000-4B25-9ECC-DCD65C33DF4C}" dt="2022-01-22T06:57:20.696" v="15621"/>
          <ac:cxnSpMkLst>
            <pc:docMk/>
            <pc:sldMk cId="3603849336" sldId="534"/>
            <ac:cxnSpMk id="56" creationId="{D7D2D929-4E71-4157-BC38-FDBC86A9232C}"/>
          </ac:cxnSpMkLst>
        </pc:cxnChg>
        <pc:cxnChg chg="mod">
          <ac:chgData name="Aleman, Luis Gerardo" userId="45753518-e921-44f1-84f2-8eaa5ae5ca9c" providerId="ADAL" clId="{E32ACEA9-8000-4B25-9ECC-DCD65C33DF4C}" dt="2022-01-22T06:57:20.696" v="15621"/>
          <ac:cxnSpMkLst>
            <pc:docMk/>
            <pc:sldMk cId="3603849336" sldId="534"/>
            <ac:cxnSpMk id="57" creationId="{65F18B66-CD0C-43E8-962B-E32583FA70FB}"/>
          </ac:cxnSpMkLst>
        </pc:cxnChg>
        <pc:cxnChg chg="mod">
          <ac:chgData name="Aleman, Luis Gerardo" userId="45753518-e921-44f1-84f2-8eaa5ae5ca9c" providerId="ADAL" clId="{E32ACEA9-8000-4B25-9ECC-DCD65C33DF4C}" dt="2022-01-22T06:57:20.696" v="15621"/>
          <ac:cxnSpMkLst>
            <pc:docMk/>
            <pc:sldMk cId="3603849336" sldId="534"/>
            <ac:cxnSpMk id="58" creationId="{2F339768-9790-429E-A707-5EB6009FC4EB}"/>
          </ac:cxnSpMkLst>
        </pc:cxnChg>
        <pc:cxnChg chg="mod">
          <ac:chgData name="Aleman, Luis Gerardo" userId="45753518-e921-44f1-84f2-8eaa5ae5ca9c" providerId="ADAL" clId="{E32ACEA9-8000-4B25-9ECC-DCD65C33DF4C}" dt="2022-01-22T06:57:20.696" v="15621"/>
          <ac:cxnSpMkLst>
            <pc:docMk/>
            <pc:sldMk cId="3603849336" sldId="534"/>
            <ac:cxnSpMk id="59" creationId="{CF61E601-3142-4B2F-AB6A-9D1084C28909}"/>
          </ac:cxnSpMkLst>
        </pc:cxnChg>
        <pc:cxnChg chg="mod">
          <ac:chgData name="Aleman, Luis Gerardo" userId="45753518-e921-44f1-84f2-8eaa5ae5ca9c" providerId="ADAL" clId="{E32ACEA9-8000-4B25-9ECC-DCD65C33DF4C}" dt="2022-01-22T06:57:20.696" v="15621"/>
          <ac:cxnSpMkLst>
            <pc:docMk/>
            <pc:sldMk cId="3603849336" sldId="534"/>
            <ac:cxnSpMk id="60" creationId="{4BF26B93-79B5-4A9D-8E09-57B07A570008}"/>
          </ac:cxnSpMkLst>
        </pc:cxnChg>
        <pc:cxnChg chg="mod">
          <ac:chgData name="Aleman, Luis Gerardo" userId="45753518-e921-44f1-84f2-8eaa5ae5ca9c" providerId="ADAL" clId="{E32ACEA9-8000-4B25-9ECC-DCD65C33DF4C}" dt="2022-01-22T06:57:25.860" v="15624"/>
          <ac:cxnSpMkLst>
            <pc:docMk/>
            <pc:sldMk cId="3603849336" sldId="534"/>
            <ac:cxnSpMk id="66" creationId="{27C7AFB9-20E3-4090-B0C6-0DB20FDA2E60}"/>
          </ac:cxnSpMkLst>
        </pc:cxnChg>
        <pc:cxnChg chg="mod">
          <ac:chgData name="Aleman, Luis Gerardo" userId="45753518-e921-44f1-84f2-8eaa5ae5ca9c" providerId="ADAL" clId="{E32ACEA9-8000-4B25-9ECC-DCD65C33DF4C}" dt="2022-01-22T06:57:25.860" v="15624"/>
          <ac:cxnSpMkLst>
            <pc:docMk/>
            <pc:sldMk cId="3603849336" sldId="534"/>
            <ac:cxnSpMk id="67" creationId="{71CF7073-7670-4A2E-BF4F-89731ED01142}"/>
          </ac:cxnSpMkLst>
        </pc:cxnChg>
        <pc:cxnChg chg="mod">
          <ac:chgData name="Aleman, Luis Gerardo" userId="45753518-e921-44f1-84f2-8eaa5ae5ca9c" providerId="ADAL" clId="{E32ACEA9-8000-4B25-9ECC-DCD65C33DF4C}" dt="2022-01-22T06:57:25.860" v="15624"/>
          <ac:cxnSpMkLst>
            <pc:docMk/>
            <pc:sldMk cId="3603849336" sldId="534"/>
            <ac:cxnSpMk id="68" creationId="{44D876AE-25EA-4455-B09C-20391D765453}"/>
          </ac:cxnSpMkLst>
        </pc:cxnChg>
        <pc:cxnChg chg="mod">
          <ac:chgData name="Aleman, Luis Gerardo" userId="45753518-e921-44f1-84f2-8eaa5ae5ca9c" providerId="ADAL" clId="{E32ACEA9-8000-4B25-9ECC-DCD65C33DF4C}" dt="2022-01-22T06:57:25.860" v="15624"/>
          <ac:cxnSpMkLst>
            <pc:docMk/>
            <pc:sldMk cId="3603849336" sldId="534"/>
            <ac:cxnSpMk id="69" creationId="{8595BB56-BF0F-41B0-A3C1-552DE464C718}"/>
          </ac:cxnSpMkLst>
        </pc:cxnChg>
        <pc:cxnChg chg="mod">
          <ac:chgData name="Aleman, Luis Gerardo" userId="45753518-e921-44f1-84f2-8eaa5ae5ca9c" providerId="ADAL" clId="{E32ACEA9-8000-4B25-9ECC-DCD65C33DF4C}" dt="2022-01-22T06:57:25.860" v="15624"/>
          <ac:cxnSpMkLst>
            <pc:docMk/>
            <pc:sldMk cId="3603849336" sldId="534"/>
            <ac:cxnSpMk id="70" creationId="{7D4EF872-31F8-411C-BFD3-8336A0F31A0A}"/>
          </ac:cxnSpMkLst>
        </pc:cxnChg>
        <pc:cxnChg chg="mod">
          <ac:chgData name="Aleman, Luis Gerardo" userId="45753518-e921-44f1-84f2-8eaa5ae5ca9c" providerId="ADAL" clId="{E32ACEA9-8000-4B25-9ECC-DCD65C33DF4C}" dt="2022-01-22T06:57:25.860" v="15624"/>
          <ac:cxnSpMkLst>
            <pc:docMk/>
            <pc:sldMk cId="3603849336" sldId="534"/>
            <ac:cxnSpMk id="74" creationId="{89034DE3-2EC7-4CEF-BBC1-6B453ABBDA0D}"/>
          </ac:cxnSpMkLst>
        </pc:cxnChg>
        <pc:cxnChg chg="mod">
          <ac:chgData name="Aleman, Luis Gerardo" userId="45753518-e921-44f1-84f2-8eaa5ae5ca9c" providerId="ADAL" clId="{E32ACEA9-8000-4B25-9ECC-DCD65C33DF4C}" dt="2022-01-22T06:57:25.860" v="15624"/>
          <ac:cxnSpMkLst>
            <pc:docMk/>
            <pc:sldMk cId="3603849336" sldId="534"/>
            <ac:cxnSpMk id="75" creationId="{1F38531C-33DF-4630-9158-9E0EF16A3608}"/>
          </ac:cxnSpMkLst>
        </pc:cxnChg>
        <pc:cxnChg chg="mod">
          <ac:chgData name="Aleman, Luis Gerardo" userId="45753518-e921-44f1-84f2-8eaa5ae5ca9c" providerId="ADAL" clId="{E32ACEA9-8000-4B25-9ECC-DCD65C33DF4C}" dt="2022-01-22T06:57:25.860" v="15624"/>
          <ac:cxnSpMkLst>
            <pc:docMk/>
            <pc:sldMk cId="3603849336" sldId="534"/>
            <ac:cxnSpMk id="76" creationId="{3191BFD1-9C33-4CE6-909F-DA425E4D56FB}"/>
          </ac:cxnSpMkLst>
        </pc:cxnChg>
        <pc:cxnChg chg="mod">
          <ac:chgData name="Aleman, Luis Gerardo" userId="45753518-e921-44f1-84f2-8eaa5ae5ca9c" providerId="ADAL" clId="{E32ACEA9-8000-4B25-9ECC-DCD65C33DF4C}" dt="2022-01-22T06:57:25.860" v="15624"/>
          <ac:cxnSpMkLst>
            <pc:docMk/>
            <pc:sldMk cId="3603849336" sldId="534"/>
            <ac:cxnSpMk id="77" creationId="{8EF853E5-B317-4959-A3E5-0FEC3BA9647B}"/>
          </ac:cxnSpMkLst>
        </pc:cxnChg>
        <pc:cxnChg chg="mod">
          <ac:chgData name="Aleman, Luis Gerardo" userId="45753518-e921-44f1-84f2-8eaa5ae5ca9c" providerId="ADAL" clId="{E32ACEA9-8000-4B25-9ECC-DCD65C33DF4C}" dt="2022-01-22T06:57:25.860" v="15624"/>
          <ac:cxnSpMkLst>
            <pc:docMk/>
            <pc:sldMk cId="3603849336" sldId="534"/>
            <ac:cxnSpMk id="78" creationId="{B5EC7E77-26AD-4FC8-A29F-16C9C375FDE4}"/>
          </ac:cxnSpMkLst>
        </pc:cxnChg>
        <pc:cxnChg chg="mod">
          <ac:chgData name="Aleman, Luis Gerardo" userId="45753518-e921-44f1-84f2-8eaa5ae5ca9c" providerId="ADAL" clId="{E32ACEA9-8000-4B25-9ECC-DCD65C33DF4C}" dt="2022-01-22T07:02:14.488" v="15760"/>
          <ac:cxnSpMkLst>
            <pc:docMk/>
            <pc:sldMk cId="3603849336" sldId="534"/>
            <ac:cxnSpMk id="83" creationId="{BD77B4E0-D077-46CB-BF81-5D4599AFFD3B}"/>
          </ac:cxnSpMkLst>
        </pc:cxnChg>
        <pc:cxnChg chg="mod">
          <ac:chgData name="Aleman, Luis Gerardo" userId="45753518-e921-44f1-84f2-8eaa5ae5ca9c" providerId="ADAL" clId="{E32ACEA9-8000-4B25-9ECC-DCD65C33DF4C}" dt="2022-01-22T07:02:14.488" v="15760"/>
          <ac:cxnSpMkLst>
            <pc:docMk/>
            <pc:sldMk cId="3603849336" sldId="534"/>
            <ac:cxnSpMk id="84" creationId="{A0B79829-22C6-4510-B8CC-8680535456F3}"/>
          </ac:cxnSpMkLst>
        </pc:cxnChg>
        <pc:cxnChg chg="mod">
          <ac:chgData name="Aleman, Luis Gerardo" userId="45753518-e921-44f1-84f2-8eaa5ae5ca9c" providerId="ADAL" clId="{E32ACEA9-8000-4B25-9ECC-DCD65C33DF4C}" dt="2022-01-22T07:02:14.488" v="15760"/>
          <ac:cxnSpMkLst>
            <pc:docMk/>
            <pc:sldMk cId="3603849336" sldId="534"/>
            <ac:cxnSpMk id="85" creationId="{7668E60C-6AB4-4C2B-8933-22F3F84F91F9}"/>
          </ac:cxnSpMkLst>
        </pc:cxnChg>
        <pc:cxnChg chg="mod">
          <ac:chgData name="Aleman, Luis Gerardo" userId="45753518-e921-44f1-84f2-8eaa5ae5ca9c" providerId="ADAL" clId="{E32ACEA9-8000-4B25-9ECC-DCD65C33DF4C}" dt="2022-01-22T07:02:14.488" v="15760"/>
          <ac:cxnSpMkLst>
            <pc:docMk/>
            <pc:sldMk cId="3603849336" sldId="534"/>
            <ac:cxnSpMk id="86" creationId="{BE475660-BAF0-4F58-80A0-C46A666647A7}"/>
          </ac:cxnSpMkLst>
        </pc:cxnChg>
        <pc:cxnChg chg="mod">
          <ac:chgData name="Aleman, Luis Gerardo" userId="45753518-e921-44f1-84f2-8eaa5ae5ca9c" providerId="ADAL" clId="{E32ACEA9-8000-4B25-9ECC-DCD65C33DF4C}" dt="2022-01-22T07:02:14.488" v="15760"/>
          <ac:cxnSpMkLst>
            <pc:docMk/>
            <pc:sldMk cId="3603849336" sldId="534"/>
            <ac:cxnSpMk id="87" creationId="{5794EB46-AF95-40B1-98EE-227636CFFCB3}"/>
          </ac:cxnSpMkLst>
        </pc:cxnChg>
        <pc:cxnChg chg="mod">
          <ac:chgData name="Aleman, Luis Gerardo" userId="45753518-e921-44f1-84f2-8eaa5ae5ca9c" providerId="ADAL" clId="{E32ACEA9-8000-4B25-9ECC-DCD65C33DF4C}" dt="2022-01-22T07:02:14.488" v="15760"/>
          <ac:cxnSpMkLst>
            <pc:docMk/>
            <pc:sldMk cId="3603849336" sldId="534"/>
            <ac:cxnSpMk id="90" creationId="{BAF9AE1D-D5AC-4AE8-9820-4D873EDF6824}"/>
          </ac:cxnSpMkLst>
        </pc:cxnChg>
        <pc:cxnChg chg="mod">
          <ac:chgData name="Aleman, Luis Gerardo" userId="45753518-e921-44f1-84f2-8eaa5ae5ca9c" providerId="ADAL" clId="{E32ACEA9-8000-4B25-9ECC-DCD65C33DF4C}" dt="2022-01-22T07:02:14.488" v="15760"/>
          <ac:cxnSpMkLst>
            <pc:docMk/>
            <pc:sldMk cId="3603849336" sldId="534"/>
            <ac:cxnSpMk id="91" creationId="{97DA2C1B-B2C0-44CD-AC68-3590E701DD02}"/>
          </ac:cxnSpMkLst>
        </pc:cxnChg>
        <pc:cxnChg chg="mod">
          <ac:chgData name="Aleman, Luis Gerardo" userId="45753518-e921-44f1-84f2-8eaa5ae5ca9c" providerId="ADAL" clId="{E32ACEA9-8000-4B25-9ECC-DCD65C33DF4C}" dt="2022-01-22T07:02:14.488" v="15760"/>
          <ac:cxnSpMkLst>
            <pc:docMk/>
            <pc:sldMk cId="3603849336" sldId="534"/>
            <ac:cxnSpMk id="92" creationId="{AA0865BC-1903-49FC-8ACB-0198F14DBAE6}"/>
          </ac:cxnSpMkLst>
        </pc:cxnChg>
        <pc:cxnChg chg="mod">
          <ac:chgData name="Aleman, Luis Gerardo" userId="45753518-e921-44f1-84f2-8eaa5ae5ca9c" providerId="ADAL" clId="{E32ACEA9-8000-4B25-9ECC-DCD65C33DF4C}" dt="2022-01-22T07:02:14.488" v="15760"/>
          <ac:cxnSpMkLst>
            <pc:docMk/>
            <pc:sldMk cId="3603849336" sldId="534"/>
            <ac:cxnSpMk id="93" creationId="{8DB2F523-FBDC-41F5-8B8A-302FD207F356}"/>
          </ac:cxnSpMkLst>
        </pc:cxnChg>
        <pc:cxnChg chg="mod">
          <ac:chgData name="Aleman, Luis Gerardo" userId="45753518-e921-44f1-84f2-8eaa5ae5ca9c" providerId="ADAL" clId="{E32ACEA9-8000-4B25-9ECC-DCD65C33DF4C}" dt="2022-01-22T07:02:14.488" v="15760"/>
          <ac:cxnSpMkLst>
            <pc:docMk/>
            <pc:sldMk cId="3603849336" sldId="534"/>
            <ac:cxnSpMk id="94" creationId="{2D8E5D80-549A-4472-9AC5-9272BA818FDE}"/>
          </ac:cxnSpMkLst>
        </pc:cxnChg>
      </pc:sldChg>
      <pc:sldChg chg="addSp delSp modSp mod ord">
        <pc:chgData name="Aleman, Luis Gerardo" userId="45753518-e921-44f1-84f2-8eaa5ae5ca9c" providerId="ADAL" clId="{E32ACEA9-8000-4B25-9ECC-DCD65C33DF4C}" dt="2022-01-22T08:19:50.613" v="18214" actId="20577"/>
        <pc:sldMkLst>
          <pc:docMk/>
          <pc:sldMk cId="653561615" sldId="535"/>
        </pc:sldMkLst>
        <pc:spChg chg="mod">
          <ac:chgData name="Aleman, Luis Gerardo" userId="45753518-e921-44f1-84f2-8eaa5ae5ca9c" providerId="ADAL" clId="{E32ACEA9-8000-4B25-9ECC-DCD65C33DF4C}" dt="2022-01-22T08:19:50.613" v="18214" actId="20577"/>
          <ac:spMkLst>
            <pc:docMk/>
            <pc:sldMk cId="653561615" sldId="535"/>
            <ac:spMk id="13" creationId="{C1B6E67D-FC0A-4446-9DBD-FEEE807955B6}"/>
          </ac:spMkLst>
        </pc:spChg>
        <pc:spChg chg="del mod">
          <ac:chgData name="Aleman, Luis Gerardo" userId="45753518-e921-44f1-84f2-8eaa5ae5ca9c" providerId="ADAL" clId="{E32ACEA9-8000-4B25-9ECC-DCD65C33DF4C}" dt="2022-01-22T07:55:53.494" v="17417"/>
          <ac:spMkLst>
            <pc:docMk/>
            <pc:sldMk cId="653561615" sldId="535"/>
            <ac:spMk id="19" creationId="{ED60417F-6B38-40D9-B471-63BCF1E3CB26}"/>
          </ac:spMkLst>
        </pc:spChg>
        <pc:spChg chg="mod">
          <ac:chgData name="Aleman, Luis Gerardo" userId="45753518-e921-44f1-84f2-8eaa5ae5ca9c" providerId="ADAL" clId="{E32ACEA9-8000-4B25-9ECC-DCD65C33DF4C}" dt="2022-01-22T08:12:23.647" v="17835" actId="20577"/>
          <ac:spMkLst>
            <pc:docMk/>
            <pc:sldMk cId="653561615" sldId="535"/>
            <ac:spMk id="26" creationId="{2AEC7770-9B04-4935-AD6F-EC271F4C6AF0}"/>
          </ac:spMkLst>
        </pc:spChg>
        <pc:spChg chg="mod">
          <ac:chgData name="Aleman, Luis Gerardo" userId="45753518-e921-44f1-84f2-8eaa5ae5ca9c" providerId="ADAL" clId="{E32ACEA9-8000-4B25-9ECC-DCD65C33DF4C}" dt="2022-01-22T08:12:06.563" v="17824" actId="6549"/>
          <ac:spMkLst>
            <pc:docMk/>
            <pc:sldMk cId="653561615" sldId="535"/>
            <ac:spMk id="35" creationId="{5946B547-BD2C-4A2A-A9F9-94A83293B452}"/>
          </ac:spMkLst>
        </pc:spChg>
        <pc:spChg chg="mod">
          <ac:chgData name="Aleman, Luis Gerardo" userId="45753518-e921-44f1-84f2-8eaa5ae5ca9c" providerId="ADAL" clId="{E32ACEA9-8000-4B25-9ECC-DCD65C33DF4C}" dt="2022-01-22T08:12:20.249" v="17832" actId="20577"/>
          <ac:spMkLst>
            <pc:docMk/>
            <pc:sldMk cId="653561615" sldId="535"/>
            <ac:spMk id="42" creationId="{DA502148-4B59-4AD5-AAF6-0BD35F4B8768}"/>
          </ac:spMkLst>
        </pc:spChg>
        <pc:spChg chg="mod">
          <ac:chgData name="Aleman, Luis Gerardo" userId="45753518-e921-44f1-84f2-8eaa5ae5ca9c" providerId="ADAL" clId="{E32ACEA9-8000-4B25-9ECC-DCD65C33DF4C}" dt="2022-01-22T08:12:16.776" v="17827" actId="20577"/>
          <ac:spMkLst>
            <pc:docMk/>
            <pc:sldMk cId="653561615" sldId="535"/>
            <ac:spMk id="49" creationId="{FC2EB55D-45AE-4CB2-9071-5265286BDF2F}"/>
          </ac:spMkLst>
        </pc:spChg>
        <pc:spChg chg="add del mod">
          <ac:chgData name="Aleman, Luis Gerardo" userId="45753518-e921-44f1-84f2-8eaa5ae5ca9c" providerId="ADAL" clId="{E32ACEA9-8000-4B25-9ECC-DCD65C33DF4C}" dt="2022-01-22T07:30:20.606" v="16728" actId="478"/>
          <ac:spMkLst>
            <pc:docMk/>
            <pc:sldMk cId="653561615" sldId="535"/>
            <ac:spMk id="55" creationId="{60EB8B5B-E76E-4ED9-B372-D60A0725321F}"/>
          </ac:spMkLst>
        </pc:spChg>
        <pc:spChg chg="add mod">
          <ac:chgData name="Aleman, Luis Gerardo" userId="45753518-e921-44f1-84f2-8eaa5ae5ca9c" providerId="ADAL" clId="{E32ACEA9-8000-4B25-9ECC-DCD65C33DF4C}" dt="2022-01-22T08:19:25.520" v="18212" actId="20577"/>
          <ac:spMkLst>
            <pc:docMk/>
            <pc:sldMk cId="653561615" sldId="535"/>
            <ac:spMk id="56" creationId="{5D5BA656-3D3C-45D3-A755-AAFABDA2875C}"/>
          </ac:spMkLst>
        </pc:spChg>
        <pc:spChg chg="add mod">
          <ac:chgData name="Aleman, Luis Gerardo" userId="45753518-e921-44f1-84f2-8eaa5ae5ca9c" providerId="ADAL" clId="{E32ACEA9-8000-4B25-9ECC-DCD65C33DF4C}" dt="2022-01-22T08:11:52.140" v="17820" actId="14100"/>
          <ac:spMkLst>
            <pc:docMk/>
            <pc:sldMk cId="653561615" sldId="535"/>
            <ac:spMk id="57" creationId="{FD0F98B1-6800-4F93-A696-53EA1425F3BF}"/>
          </ac:spMkLst>
        </pc:spChg>
        <pc:spChg chg="add mod">
          <ac:chgData name="Aleman, Luis Gerardo" userId="45753518-e921-44f1-84f2-8eaa5ae5ca9c" providerId="ADAL" clId="{E32ACEA9-8000-4B25-9ECC-DCD65C33DF4C}" dt="2022-01-22T08:14:42.662" v="17963" actId="1076"/>
          <ac:spMkLst>
            <pc:docMk/>
            <pc:sldMk cId="653561615" sldId="535"/>
            <ac:spMk id="58" creationId="{89CEFA2B-902C-44C4-8DC4-A99A3CB07A32}"/>
          </ac:spMkLst>
        </pc:spChg>
        <pc:spChg chg="add mod">
          <ac:chgData name="Aleman, Luis Gerardo" userId="45753518-e921-44f1-84f2-8eaa5ae5ca9c" providerId="ADAL" clId="{E32ACEA9-8000-4B25-9ECC-DCD65C33DF4C}" dt="2022-01-22T08:14:42.662" v="17963" actId="1076"/>
          <ac:spMkLst>
            <pc:docMk/>
            <pc:sldMk cId="653561615" sldId="535"/>
            <ac:spMk id="59" creationId="{8C5C33FF-D42F-4410-AA76-872B95133A84}"/>
          </ac:spMkLst>
        </pc:spChg>
        <pc:spChg chg="add mod">
          <ac:chgData name="Aleman, Luis Gerardo" userId="45753518-e921-44f1-84f2-8eaa5ae5ca9c" providerId="ADAL" clId="{E32ACEA9-8000-4B25-9ECC-DCD65C33DF4C}" dt="2022-01-22T08:12:42.204" v="17841" actId="14100"/>
          <ac:spMkLst>
            <pc:docMk/>
            <pc:sldMk cId="653561615" sldId="535"/>
            <ac:spMk id="60" creationId="{2CC3A49A-6FFE-4EC6-9DEE-3725F04909F7}"/>
          </ac:spMkLst>
        </pc:spChg>
        <pc:grpChg chg="mod">
          <ac:chgData name="Aleman, Luis Gerardo" userId="45753518-e921-44f1-84f2-8eaa5ae5ca9c" providerId="ADAL" clId="{E32ACEA9-8000-4B25-9ECC-DCD65C33DF4C}" dt="2022-01-22T08:11:46.158" v="17816" actId="1076"/>
          <ac:grpSpMkLst>
            <pc:docMk/>
            <pc:sldMk cId="653561615" sldId="535"/>
            <ac:grpSpMk id="10" creationId="{C5F1E11D-AFB1-4A90-A54C-F0CAD2610BF3}"/>
          </ac:grpSpMkLst>
        </pc:grpChg>
        <pc:grpChg chg="mod">
          <ac:chgData name="Aleman, Luis Gerardo" userId="45753518-e921-44f1-84f2-8eaa5ae5ca9c" providerId="ADAL" clId="{E32ACEA9-8000-4B25-9ECC-DCD65C33DF4C}" dt="2022-01-22T08:11:57.450" v="17821" actId="1076"/>
          <ac:grpSpMkLst>
            <pc:docMk/>
            <pc:sldMk cId="653561615" sldId="535"/>
            <ac:grpSpMk id="20" creationId="{32533B9F-3E64-4B91-B1C4-8DE4843E39C7}"/>
          </ac:grpSpMkLst>
        </pc:grpChg>
        <pc:grpChg chg="mod">
          <ac:chgData name="Aleman, Luis Gerardo" userId="45753518-e921-44f1-84f2-8eaa5ae5ca9c" providerId="ADAL" clId="{E32ACEA9-8000-4B25-9ECC-DCD65C33DF4C}" dt="2022-01-22T08:10:36.996" v="17787" actId="1037"/>
          <ac:grpSpMkLst>
            <pc:docMk/>
            <pc:sldMk cId="653561615" sldId="535"/>
            <ac:grpSpMk id="34" creationId="{1CD11596-8124-4DC5-B97A-231347D5841E}"/>
          </ac:grpSpMkLst>
        </pc:grpChg>
        <pc:grpChg chg="mod">
          <ac:chgData name="Aleman, Luis Gerardo" userId="45753518-e921-44f1-84f2-8eaa5ae5ca9c" providerId="ADAL" clId="{E32ACEA9-8000-4B25-9ECC-DCD65C33DF4C}" dt="2022-01-22T08:10:16.776" v="17773" actId="1076"/>
          <ac:grpSpMkLst>
            <pc:docMk/>
            <pc:sldMk cId="653561615" sldId="535"/>
            <ac:grpSpMk id="41" creationId="{B1C68E9F-B3AE-4589-88E0-CCC18651ECC7}"/>
          </ac:grpSpMkLst>
        </pc:grpChg>
        <pc:grpChg chg="mod">
          <ac:chgData name="Aleman, Luis Gerardo" userId="45753518-e921-44f1-84f2-8eaa5ae5ca9c" providerId="ADAL" clId="{E32ACEA9-8000-4B25-9ECC-DCD65C33DF4C}" dt="2022-01-22T08:10:16.776" v="17773" actId="1076"/>
          <ac:grpSpMkLst>
            <pc:docMk/>
            <pc:sldMk cId="653561615" sldId="535"/>
            <ac:grpSpMk id="48" creationId="{FA07D5AC-3B80-4DBB-8CB8-3D35A8601313}"/>
          </ac:grpSpMkLst>
        </pc:grpChg>
        <pc:picChg chg="add mod">
          <ac:chgData name="Aleman, Luis Gerardo" userId="45753518-e921-44f1-84f2-8eaa5ae5ca9c" providerId="ADAL" clId="{E32ACEA9-8000-4B25-9ECC-DCD65C33DF4C}" dt="2022-01-22T08:14:42.662" v="17963" actId="1076"/>
          <ac:picMkLst>
            <pc:docMk/>
            <pc:sldMk cId="653561615" sldId="535"/>
            <ac:picMk id="3" creationId="{034DEF76-67BD-43AB-8EF2-874F8B36072B}"/>
          </ac:picMkLst>
        </pc:picChg>
        <pc:picChg chg="mod">
          <ac:chgData name="Aleman, Luis Gerardo" userId="45753518-e921-44f1-84f2-8eaa5ae5ca9c" providerId="ADAL" clId="{E32ACEA9-8000-4B25-9ECC-DCD65C33DF4C}" dt="2022-01-22T08:10:16.776" v="17773" actId="1076"/>
          <ac:picMkLst>
            <pc:docMk/>
            <pc:sldMk cId="653561615" sldId="535"/>
            <ac:picMk id="4" creationId="{C285CAD5-311B-4E4D-B2D7-CF93643D0F1D}"/>
          </ac:picMkLst>
        </pc:picChg>
        <pc:picChg chg="mod">
          <ac:chgData name="Aleman, Luis Gerardo" userId="45753518-e921-44f1-84f2-8eaa5ae5ca9c" providerId="ADAL" clId="{E32ACEA9-8000-4B25-9ECC-DCD65C33DF4C}" dt="2022-01-22T08:10:32.840" v="17776" actId="1076"/>
          <ac:picMkLst>
            <pc:docMk/>
            <pc:sldMk cId="653561615" sldId="535"/>
            <ac:picMk id="6" creationId="{27DFF521-C1C9-4E5B-8100-B38127CEABD3}"/>
          </ac:picMkLst>
        </pc:picChg>
        <pc:picChg chg="mod">
          <ac:chgData name="Aleman, Luis Gerardo" userId="45753518-e921-44f1-84f2-8eaa5ae5ca9c" providerId="ADAL" clId="{E32ACEA9-8000-4B25-9ECC-DCD65C33DF4C}" dt="2022-01-22T08:12:32.437" v="17838" actId="1076"/>
          <ac:picMkLst>
            <pc:docMk/>
            <pc:sldMk cId="653561615" sldId="535"/>
            <ac:picMk id="8" creationId="{EC7068E9-6A24-4AD9-A58A-E0863B494304}"/>
          </ac:picMkLst>
        </pc:picChg>
        <pc:cxnChg chg="add mod">
          <ac:chgData name="Aleman, Luis Gerardo" userId="45753518-e921-44f1-84f2-8eaa5ae5ca9c" providerId="ADAL" clId="{E32ACEA9-8000-4B25-9ECC-DCD65C33DF4C}" dt="2022-01-22T08:10:40.403" v="17791" actId="1038"/>
          <ac:cxnSpMkLst>
            <pc:docMk/>
            <pc:sldMk cId="653561615" sldId="535"/>
            <ac:cxnSpMk id="9" creationId="{4913B7AB-6818-4CD7-AD87-B4D9B15B3643}"/>
          </ac:cxnSpMkLst>
        </pc:cxnChg>
      </pc:sldChg>
      <pc:sldChg chg="addSp delSp modSp mod">
        <pc:chgData name="Aleman, Luis Gerardo" userId="45753518-e921-44f1-84f2-8eaa5ae5ca9c" providerId="ADAL" clId="{E32ACEA9-8000-4B25-9ECC-DCD65C33DF4C}" dt="2022-01-22T12:10:12.521" v="26145" actId="20577"/>
        <pc:sldMkLst>
          <pc:docMk/>
          <pc:sldMk cId="966650775" sldId="536"/>
        </pc:sldMkLst>
        <pc:spChg chg="del mod">
          <ac:chgData name="Aleman, Luis Gerardo" userId="45753518-e921-44f1-84f2-8eaa5ae5ca9c" providerId="ADAL" clId="{E32ACEA9-8000-4B25-9ECC-DCD65C33DF4C}" dt="2022-01-22T11:37:57.593" v="24667"/>
          <ac:spMkLst>
            <pc:docMk/>
            <pc:sldMk cId="966650775" sldId="536"/>
            <ac:spMk id="9" creationId="{5880403C-D1C9-4AB0-B6A8-8B1F91B7D1A4}"/>
          </ac:spMkLst>
        </pc:spChg>
        <pc:spChg chg="mod">
          <ac:chgData name="Aleman, Luis Gerardo" userId="45753518-e921-44f1-84f2-8eaa5ae5ca9c" providerId="ADAL" clId="{E32ACEA9-8000-4B25-9ECC-DCD65C33DF4C}" dt="2022-01-22T11:38:28.358" v="24675" actId="20577"/>
          <ac:spMkLst>
            <pc:docMk/>
            <pc:sldMk cId="966650775" sldId="536"/>
            <ac:spMk id="18" creationId="{994BD90F-8F2F-455C-ADC5-B078B456C79B}"/>
          </ac:spMkLst>
        </pc:spChg>
        <pc:spChg chg="mod">
          <ac:chgData name="Aleman, Luis Gerardo" userId="45753518-e921-44f1-84f2-8eaa5ae5ca9c" providerId="ADAL" clId="{E32ACEA9-8000-4B25-9ECC-DCD65C33DF4C}" dt="2022-01-22T11:38:32.567" v="24678" actId="20577"/>
          <ac:spMkLst>
            <pc:docMk/>
            <pc:sldMk cId="966650775" sldId="536"/>
            <ac:spMk id="25" creationId="{682AC58A-DAF7-4023-8328-EE21FAD0F125}"/>
          </ac:spMkLst>
        </pc:spChg>
        <pc:spChg chg="add mod">
          <ac:chgData name="Aleman, Luis Gerardo" userId="45753518-e921-44f1-84f2-8eaa5ae5ca9c" providerId="ADAL" clId="{E32ACEA9-8000-4B25-9ECC-DCD65C33DF4C}" dt="2022-01-22T12:10:12.521" v="26145" actId="20577"/>
          <ac:spMkLst>
            <pc:docMk/>
            <pc:sldMk cId="966650775" sldId="536"/>
            <ac:spMk id="26" creationId="{1ED8D52A-F1A8-4699-8E8F-99EFE8B9F2C6}"/>
          </ac:spMkLst>
        </pc:spChg>
        <pc:spChg chg="mod">
          <ac:chgData name="Aleman, Luis Gerardo" userId="45753518-e921-44f1-84f2-8eaa5ae5ca9c" providerId="ADAL" clId="{E32ACEA9-8000-4B25-9ECC-DCD65C33DF4C}" dt="2022-01-22T11:38:20.211" v="24673"/>
          <ac:spMkLst>
            <pc:docMk/>
            <pc:sldMk cId="966650775" sldId="536"/>
            <ac:spMk id="34" creationId="{A8B55465-735C-493E-B56F-1FD43ABEFBD5}"/>
          </ac:spMkLst>
        </pc:spChg>
        <pc:grpChg chg="mod">
          <ac:chgData name="Aleman, Luis Gerardo" userId="45753518-e921-44f1-84f2-8eaa5ae5ca9c" providerId="ADAL" clId="{E32ACEA9-8000-4B25-9ECC-DCD65C33DF4C}" dt="2022-01-22T12:02:49.870" v="25883" actId="1036"/>
          <ac:grpSpMkLst>
            <pc:docMk/>
            <pc:sldMk cId="966650775" sldId="536"/>
            <ac:grpSpMk id="12" creationId="{C8014B8C-E2EA-4934-90C9-F31C08A4109F}"/>
          </ac:grpSpMkLst>
        </pc:grpChg>
        <pc:grpChg chg="mod">
          <ac:chgData name="Aleman, Luis Gerardo" userId="45753518-e921-44f1-84f2-8eaa5ae5ca9c" providerId="ADAL" clId="{E32ACEA9-8000-4B25-9ECC-DCD65C33DF4C}" dt="2022-01-22T12:02:49.870" v="25883" actId="1036"/>
          <ac:grpSpMkLst>
            <pc:docMk/>
            <pc:sldMk cId="966650775" sldId="536"/>
            <ac:grpSpMk id="19" creationId="{A3607BC2-C772-4523-804F-3169DE44100C}"/>
          </ac:grpSpMkLst>
        </pc:grpChg>
        <pc:grpChg chg="add mod">
          <ac:chgData name="Aleman, Luis Gerardo" userId="45753518-e921-44f1-84f2-8eaa5ae5ca9c" providerId="ADAL" clId="{E32ACEA9-8000-4B25-9ECC-DCD65C33DF4C}" dt="2022-01-22T12:02:49.870" v="25883" actId="1036"/>
          <ac:grpSpMkLst>
            <pc:docMk/>
            <pc:sldMk cId="966650775" sldId="536"/>
            <ac:grpSpMk id="28" creationId="{974FD38C-69D0-4301-9B3C-1E99A1115961}"/>
          </ac:grpSpMkLst>
        </pc:grpChg>
        <pc:picChg chg="mod modCrop">
          <ac:chgData name="Aleman, Luis Gerardo" userId="45753518-e921-44f1-84f2-8eaa5ae5ca9c" providerId="ADAL" clId="{E32ACEA9-8000-4B25-9ECC-DCD65C33DF4C}" dt="2022-01-22T12:02:49.870" v="25883" actId="1036"/>
          <ac:picMkLst>
            <pc:docMk/>
            <pc:sldMk cId="966650775" sldId="536"/>
            <ac:picMk id="8" creationId="{1B81F72A-D67B-41A4-A59C-60D76F279498}"/>
          </ac:picMkLst>
        </pc:picChg>
        <pc:picChg chg="add mod modCrop">
          <ac:chgData name="Aleman, Luis Gerardo" userId="45753518-e921-44f1-84f2-8eaa5ae5ca9c" providerId="ADAL" clId="{E32ACEA9-8000-4B25-9ECC-DCD65C33DF4C}" dt="2022-01-22T11:44:27.821" v="25019" actId="1035"/>
          <ac:picMkLst>
            <pc:docMk/>
            <pc:sldMk cId="966650775" sldId="536"/>
            <ac:picMk id="27" creationId="{0CE18F72-7422-46CC-A040-B40A5A6056EC}"/>
          </ac:picMkLst>
        </pc:picChg>
        <pc:cxnChg chg="mod">
          <ac:chgData name="Aleman, Luis Gerardo" userId="45753518-e921-44f1-84f2-8eaa5ae5ca9c" providerId="ADAL" clId="{E32ACEA9-8000-4B25-9ECC-DCD65C33DF4C}" dt="2022-01-22T11:38:20.211" v="24673"/>
          <ac:cxnSpMkLst>
            <pc:docMk/>
            <pc:sldMk cId="966650775" sldId="536"/>
            <ac:cxnSpMk id="29" creationId="{A62801DF-6E11-486F-A176-FDE4BB7346C5}"/>
          </ac:cxnSpMkLst>
        </pc:cxnChg>
        <pc:cxnChg chg="mod">
          <ac:chgData name="Aleman, Luis Gerardo" userId="45753518-e921-44f1-84f2-8eaa5ae5ca9c" providerId="ADAL" clId="{E32ACEA9-8000-4B25-9ECC-DCD65C33DF4C}" dt="2022-01-22T11:38:20.211" v="24673"/>
          <ac:cxnSpMkLst>
            <pc:docMk/>
            <pc:sldMk cId="966650775" sldId="536"/>
            <ac:cxnSpMk id="30" creationId="{80E1944A-F5C2-4D08-9CD1-9036C2E2C3F6}"/>
          </ac:cxnSpMkLst>
        </pc:cxnChg>
        <pc:cxnChg chg="mod">
          <ac:chgData name="Aleman, Luis Gerardo" userId="45753518-e921-44f1-84f2-8eaa5ae5ca9c" providerId="ADAL" clId="{E32ACEA9-8000-4B25-9ECC-DCD65C33DF4C}" dt="2022-01-22T11:38:20.211" v="24673"/>
          <ac:cxnSpMkLst>
            <pc:docMk/>
            <pc:sldMk cId="966650775" sldId="536"/>
            <ac:cxnSpMk id="31" creationId="{F0DF4708-1E6C-40D0-8EB7-F4053EBD9552}"/>
          </ac:cxnSpMkLst>
        </pc:cxnChg>
        <pc:cxnChg chg="mod">
          <ac:chgData name="Aleman, Luis Gerardo" userId="45753518-e921-44f1-84f2-8eaa5ae5ca9c" providerId="ADAL" clId="{E32ACEA9-8000-4B25-9ECC-DCD65C33DF4C}" dt="2022-01-22T11:38:20.211" v="24673"/>
          <ac:cxnSpMkLst>
            <pc:docMk/>
            <pc:sldMk cId="966650775" sldId="536"/>
            <ac:cxnSpMk id="32" creationId="{007E8B7D-726F-4B28-84B5-6A52A47D68BF}"/>
          </ac:cxnSpMkLst>
        </pc:cxnChg>
        <pc:cxnChg chg="mod">
          <ac:chgData name="Aleman, Luis Gerardo" userId="45753518-e921-44f1-84f2-8eaa5ae5ca9c" providerId="ADAL" clId="{E32ACEA9-8000-4B25-9ECC-DCD65C33DF4C}" dt="2022-01-22T11:38:20.211" v="24673"/>
          <ac:cxnSpMkLst>
            <pc:docMk/>
            <pc:sldMk cId="966650775" sldId="536"/>
            <ac:cxnSpMk id="33" creationId="{9F1C3567-7201-4D17-881E-84A0EE9CA2A6}"/>
          </ac:cxnSpMkLst>
        </pc:cxnChg>
      </pc:sldChg>
      <pc:sldChg chg="addSp delSp modSp mod">
        <pc:chgData name="Aleman, Luis Gerardo" userId="45753518-e921-44f1-84f2-8eaa5ae5ca9c" providerId="ADAL" clId="{E32ACEA9-8000-4B25-9ECC-DCD65C33DF4C}" dt="2022-01-22T12:11:03.745" v="26181" actId="14100"/>
        <pc:sldMkLst>
          <pc:docMk/>
          <pc:sldMk cId="1358610064" sldId="537"/>
        </pc:sldMkLst>
        <pc:spChg chg="mod">
          <ac:chgData name="Aleman, Luis Gerardo" userId="45753518-e921-44f1-84f2-8eaa5ae5ca9c" providerId="ADAL" clId="{E32ACEA9-8000-4B25-9ECC-DCD65C33DF4C}" dt="2022-01-22T12:11:03.745" v="26181" actId="14100"/>
          <ac:spMkLst>
            <pc:docMk/>
            <pc:sldMk cId="1358610064" sldId="537"/>
            <ac:spMk id="9" creationId="{9828E8A3-1860-41B5-8FB8-E1A04F28C782}"/>
          </ac:spMkLst>
        </pc:spChg>
        <pc:spChg chg="mod">
          <ac:chgData name="Aleman, Luis Gerardo" userId="45753518-e921-44f1-84f2-8eaa5ae5ca9c" providerId="ADAL" clId="{E32ACEA9-8000-4B25-9ECC-DCD65C33DF4C}" dt="2022-01-22T12:10:46.017" v="26175" actId="14100"/>
          <ac:spMkLst>
            <pc:docMk/>
            <pc:sldMk cId="1358610064" sldId="537"/>
            <ac:spMk id="19" creationId="{8CAC41F0-400F-4BF7-A916-3CCD87D4D56F}"/>
          </ac:spMkLst>
        </pc:spChg>
        <pc:spChg chg="add del mod">
          <ac:chgData name="Aleman, Luis Gerardo" userId="45753518-e921-44f1-84f2-8eaa5ae5ca9c" providerId="ADAL" clId="{E32ACEA9-8000-4B25-9ECC-DCD65C33DF4C}" dt="2022-01-22T12:04:17.761" v="25891" actId="478"/>
          <ac:spMkLst>
            <pc:docMk/>
            <pc:sldMk cId="1358610064" sldId="537"/>
            <ac:spMk id="20" creationId="{5B052F7A-C9F0-4B8F-B327-3D990659F53C}"/>
          </ac:spMkLst>
        </pc:spChg>
        <pc:grpChg chg="mod">
          <ac:chgData name="Aleman, Luis Gerardo" userId="45753518-e921-44f1-84f2-8eaa5ae5ca9c" providerId="ADAL" clId="{E32ACEA9-8000-4B25-9ECC-DCD65C33DF4C}" dt="2022-01-22T11:43:25.647" v="24991" actId="1076"/>
          <ac:grpSpMkLst>
            <pc:docMk/>
            <pc:sldMk cId="1358610064" sldId="537"/>
            <ac:grpSpMk id="12" creationId="{03CC2C8E-0465-482C-82F0-5478E70993CF}"/>
          </ac:grpSpMkLst>
        </pc:grpChg>
        <pc:picChg chg="mod">
          <ac:chgData name="Aleman, Luis Gerardo" userId="45753518-e921-44f1-84f2-8eaa5ae5ca9c" providerId="ADAL" clId="{E32ACEA9-8000-4B25-9ECC-DCD65C33DF4C}" dt="2022-01-22T12:10:55.163" v="26180" actId="1076"/>
          <ac:picMkLst>
            <pc:docMk/>
            <pc:sldMk cId="1358610064" sldId="537"/>
            <ac:picMk id="4" creationId="{9E1005C4-8A13-4461-988E-4887F353DA07}"/>
          </ac:picMkLst>
        </pc:picChg>
        <pc:picChg chg="mod">
          <ac:chgData name="Aleman, Luis Gerardo" userId="45753518-e921-44f1-84f2-8eaa5ae5ca9c" providerId="ADAL" clId="{E32ACEA9-8000-4B25-9ECC-DCD65C33DF4C}" dt="2022-01-22T11:43:25.647" v="24991" actId="1076"/>
          <ac:picMkLst>
            <pc:docMk/>
            <pc:sldMk cId="1358610064" sldId="537"/>
            <ac:picMk id="11" creationId="{7C87DD21-D1C1-4364-B53F-795C9A077268}"/>
          </ac:picMkLst>
        </pc:picChg>
        <pc:picChg chg="add del mod">
          <ac:chgData name="Aleman, Luis Gerardo" userId="45753518-e921-44f1-84f2-8eaa5ae5ca9c" providerId="ADAL" clId="{E32ACEA9-8000-4B25-9ECC-DCD65C33DF4C}" dt="2022-01-22T12:07:58.738" v="26062" actId="478"/>
          <ac:picMkLst>
            <pc:docMk/>
            <pc:sldMk cId="1358610064" sldId="537"/>
            <ac:picMk id="21" creationId="{53B87942-BE20-4634-976F-F54EE57D2CCA}"/>
          </ac:picMkLst>
        </pc:picChg>
        <pc:picChg chg="add mod">
          <ac:chgData name="Aleman, Luis Gerardo" userId="45753518-e921-44f1-84f2-8eaa5ae5ca9c" providerId="ADAL" clId="{E32ACEA9-8000-4B25-9ECC-DCD65C33DF4C}" dt="2022-01-22T12:10:50.561" v="26179" actId="1037"/>
          <ac:picMkLst>
            <pc:docMk/>
            <pc:sldMk cId="1358610064" sldId="537"/>
            <ac:picMk id="22" creationId="{87595985-EDAB-4650-8160-4B4EBF80832A}"/>
          </ac:picMkLst>
        </pc:picChg>
      </pc:sldChg>
      <pc:sldChg chg="addSp delSp modSp mod ord">
        <pc:chgData name="Aleman, Luis Gerardo" userId="45753518-e921-44f1-84f2-8eaa5ae5ca9c" providerId="ADAL" clId="{E32ACEA9-8000-4B25-9ECC-DCD65C33DF4C}" dt="2022-01-21T17:12:48.556" v="12773" actId="1035"/>
        <pc:sldMkLst>
          <pc:docMk/>
          <pc:sldMk cId="4227004281" sldId="541"/>
        </pc:sldMkLst>
        <pc:spChg chg="add del mod">
          <ac:chgData name="Aleman, Luis Gerardo" userId="45753518-e921-44f1-84f2-8eaa5ae5ca9c" providerId="ADAL" clId="{E32ACEA9-8000-4B25-9ECC-DCD65C33DF4C}" dt="2022-01-21T01:27:58.599" v="12237" actId="478"/>
          <ac:spMkLst>
            <pc:docMk/>
            <pc:sldMk cId="4227004281" sldId="541"/>
            <ac:spMk id="4" creationId="{5087D5DB-F665-417F-9E35-FE057C4A8034}"/>
          </ac:spMkLst>
        </pc:spChg>
        <pc:spChg chg="mod">
          <ac:chgData name="Aleman, Luis Gerardo" userId="45753518-e921-44f1-84f2-8eaa5ae5ca9c" providerId="ADAL" clId="{E32ACEA9-8000-4B25-9ECC-DCD65C33DF4C}" dt="2022-01-21T17:12:48.556" v="12773" actId="1035"/>
          <ac:spMkLst>
            <pc:docMk/>
            <pc:sldMk cId="4227004281" sldId="541"/>
            <ac:spMk id="5" creationId="{A8BCFD13-C098-4B32-A2FF-C53E76F65DDC}"/>
          </ac:spMkLst>
        </pc:spChg>
        <pc:spChg chg="add mod">
          <ac:chgData name="Aleman, Luis Gerardo" userId="45753518-e921-44f1-84f2-8eaa5ae5ca9c" providerId="ADAL" clId="{E32ACEA9-8000-4B25-9ECC-DCD65C33DF4C}" dt="2022-01-21T17:12:45.200" v="12769" actId="1035"/>
          <ac:spMkLst>
            <pc:docMk/>
            <pc:sldMk cId="4227004281" sldId="541"/>
            <ac:spMk id="7" creationId="{08A67D93-171F-442C-B088-B39E245793A8}"/>
          </ac:spMkLst>
        </pc:spChg>
      </pc:sldChg>
      <pc:sldChg chg="add del">
        <pc:chgData name="Aleman, Luis Gerardo" userId="45753518-e921-44f1-84f2-8eaa5ae5ca9c" providerId="ADAL" clId="{E32ACEA9-8000-4B25-9ECC-DCD65C33DF4C}" dt="2022-01-18T15:55:17.401" v="711" actId="47"/>
        <pc:sldMkLst>
          <pc:docMk/>
          <pc:sldMk cId="2066727049" sldId="542"/>
        </pc:sldMkLst>
      </pc:sldChg>
      <pc:sldChg chg="addSp delSp modSp del mod">
        <pc:chgData name="Aleman, Luis Gerardo" userId="45753518-e921-44f1-84f2-8eaa5ae5ca9c" providerId="ADAL" clId="{E32ACEA9-8000-4B25-9ECC-DCD65C33DF4C}" dt="2022-01-18T16:09:57.027" v="1166" actId="47"/>
        <pc:sldMkLst>
          <pc:docMk/>
          <pc:sldMk cId="3093690867" sldId="543"/>
        </pc:sldMkLst>
        <pc:spChg chg="del mod">
          <ac:chgData name="Aleman, Luis Gerardo" userId="45753518-e921-44f1-84f2-8eaa5ae5ca9c" providerId="ADAL" clId="{E32ACEA9-8000-4B25-9ECC-DCD65C33DF4C}" dt="2022-01-18T16:00:05.284" v="826" actId="478"/>
          <ac:spMkLst>
            <pc:docMk/>
            <pc:sldMk cId="3093690867" sldId="543"/>
            <ac:spMk id="8" creationId="{A71F5ABC-29CF-4E31-9B26-EBE15A14487B}"/>
          </ac:spMkLst>
        </pc:spChg>
        <pc:grpChg chg="del">
          <ac:chgData name="Aleman, Luis Gerardo" userId="45753518-e921-44f1-84f2-8eaa5ae5ca9c" providerId="ADAL" clId="{E32ACEA9-8000-4B25-9ECC-DCD65C33DF4C}" dt="2022-01-18T16:00:08.308" v="827" actId="21"/>
          <ac:grpSpMkLst>
            <pc:docMk/>
            <pc:sldMk cId="3093690867" sldId="543"/>
            <ac:grpSpMk id="87" creationId="{1B50C909-D1F6-4A67-8851-C85DBA5B7038}"/>
          </ac:grpSpMkLst>
        </pc:grpChg>
        <pc:picChg chg="add del">
          <ac:chgData name="Aleman, Luis Gerardo" userId="45753518-e921-44f1-84f2-8eaa5ae5ca9c" providerId="ADAL" clId="{E32ACEA9-8000-4B25-9ECC-DCD65C33DF4C}" dt="2022-01-18T16:00:08.308" v="827" actId="21"/>
          <ac:picMkLst>
            <pc:docMk/>
            <pc:sldMk cId="3093690867" sldId="543"/>
            <ac:picMk id="5" creationId="{E4ED1533-CE09-42D9-BFB1-87150FBFF92A}"/>
          </ac:picMkLst>
        </pc:picChg>
      </pc:sldChg>
      <pc:sldChg chg="addSp delSp modSp mod">
        <pc:chgData name="Aleman, Luis Gerardo" userId="45753518-e921-44f1-84f2-8eaa5ae5ca9c" providerId="ADAL" clId="{E32ACEA9-8000-4B25-9ECC-DCD65C33DF4C}" dt="2022-01-21T17:11:59.496" v="12740" actId="1036"/>
        <pc:sldMkLst>
          <pc:docMk/>
          <pc:sldMk cId="1000811513" sldId="546"/>
        </pc:sldMkLst>
        <pc:spChg chg="del mod">
          <ac:chgData name="Aleman, Luis Gerardo" userId="45753518-e921-44f1-84f2-8eaa5ae5ca9c" providerId="ADAL" clId="{E32ACEA9-8000-4B25-9ECC-DCD65C33DF4C}" dt="2022-01-20T00:19:26.192" v="8717"/>
          <ac:spMkLst>
            <pc:docMk/>
            <pc:sldMk cId="1000811513" sldId="546"/>
            <ac:spMk id="6" creationId="{2D3C91D0-8805-4AC9-A39D-97FED7A6C525}"/>
          </ac:spMkLst>
        </pc:spChg>
        <pc:spChg chg="mod">
          <ac:chgData name="Aleman, Luis Gerardo" userId="45753518-e921-44f1-84f2-8eaa5ae5ca9c" providerId="ADAL" clId="{E32ACEA9-8000-4B25-9ECC-DCD65C33DF4C}" dt="2022-01-21T17:11:59.496" v="12740" actId="1036"/>
          <ac:spMkLst>
            <pc:docMk/>
            <pc:sldMk cId="1000811513" sldId="546"/>
            <ac:spMk id="9" creationId="{05B224CB-F42C-4202-9E64-39D47FF34897}"/>
          </ac:spMkLst>
        </pc:spChg>
        <pc:spChg chg="add mod">
          <ac:chgData name="Aleman, Luis Gerardo" userId="45753518-e921-44f1-84f2-8eaa5ae5ca9c" providerId="ADAL" clId="{E32ACEA9-8000-4B25-9ECC-DCD65C33DF4C}" dt="2022-01-21T17:11:59.496" v="12740" actId="1036"/>
          <ac:spMkLst>
            <pc:docMk/>
            <pc:sldMk cId="1000811513" sldId="546"/>
            <ac:spMk id="14" creationId="{B8B4893A-0B43-4DAB-AC2A-789A88B8E94F}"/>
          </ac:spMkLst>
        </pc:spChg>
        <pc:spChg chg="mod">
          <ac:chgData name="Aleman, Luis Gerardo" userId="45753518-e921-44f1-84f2-8eaa5ae5ca9c" providerId="ADAL" clId="{E32ACEA9-8000-4B25-9ECC-DCD65C33DF4C}" dt="2022-01-21T17:11:59.496" v="12740" actId="1036"/>
          <ac:spMkLst>
            <pc:docMk/>
            <pc:sldMk cId="1000811513" sldId="546"/>
            <ac:spMk id="21" creationId="{42A8F610-4959-4035-B2BC-D777ABB516D4}"/>
          </ac:spMkLst>
        </pc:spChg>
        <pc:spChg chg="mod">
          <ac:chgData name="Aleman, Luis Gerardo" userId="45753518-e921-44f1-84f2-8eaa5ae5ca9c" providerId="ADAL" clId="{E32ACEA9-8000-4B25-9ECC-DCD65C33DF4C}" dt="2022-01-21T17:11:59.496" v="12740" actId="1036"/>
          <ac:spMkLst>
            <pc:docMk/>
            <pc:sldMk cId="1000811513" sldId="546"/>
            <ac:spMk id="22" creationId="{7A257394-A182-4BF3-B194-11E0E5C30C4F}"/>
          </ac:spMkLst>
        </pc:spChg>
        <pc:spChg chg="mod">
          <ac:chgData name="Aleman, Luis Gerardo" userId="45753518-e921-44f1-84f2-8eaa5ae5ca9c" providerId="ADAL" clId="{E32ACEA9-8000-4B25-9ECC-DCD65C33DF4C}" dt="2022-01-21T17:11:59.496" v="12740" actId="1036"/>
          <ac:spMkLst>
            <pc:docMk/>
            <pc:sldMk cId="1000811513" sldId="546"/>
            <ac:spMk id="23" creationId="{6B9C65A8-29A3-4915-B990-B8DC604FC1C1}"/>
          </ac:spMkLst>
        </pc:spChg>
        <pc:grpChg chg="mod">
          <ac:chgData name="Aleman, Luis Gerardo" userId="45753518-e921-44f1-84f2-8eaa5ae5ca9c" providerId="ADAL" clId="{E32ACEA9-8000-4B25-9ECC-DCD65C33DF4C}" dt="2022-01-21T17:11:59.496" v="12740" actId="1036"/>
          <ac:grpSpMkLst>
            <pc:docMk/>
            <pc:sldMk cId="1000811513" sldId="546"/>
            <ac:grpSpMk id="20" creationId="{CF77F795-092F-4CC7-A1BE-3A5FF787392B}"/>
          </ac:grpSpMkLst>
        </pc:grpChg>
        <pc:picChg chg="add mod">
          <ac:chgData name="Aleman, Luis Gerardo" userId="45753518-e921-44f1-84f2-8eaa5ae5ca9c" providerId="ADAL" clId="{E32ACEA9-8000-4B25-9ECC-DCD65C33DF4C}" dt="2022-01-21T17:11:59.496" v="12740" actId="1036"/>
          <ac:picMkLst>
            <pc:docMk/>
            <pc:sldMk cId="1000811513" sldId="546"/>
            <ac:picMk id="3" creationId="{09E7155C-63D8-495C-8D56-71D822D9A7EE}"/>
          </ac:picMkLst>
        </pc:picChg>
        <pc:picChg chg="mod modCrop">
          <ac:chgData name="Aleman, Luis Gerardo" userId="45753518-e921-44f1-84f2-8eaa5ae5ca9c" providerId="ADAL" clId="{E32ACEA9-8000-4B25-9ECC-DCD65C33DF4C}" dt="2022-01-21T17:11:59.496" v="12740" actId="1036"/>
          <ac:picMkLst>
            <pc:docMk/>
            <pc:sldMk cId="1000811513" sldId="546"/>
            <ac:picMk id="8" creationId="{3DB82592-9C9A-41C1-BC07-A4B4793DCC73}"/>
          </ac:picMkLst>
        </pc:picChg>
      </pc:sldChg>
      <pc:sldChg chg="addSp delSp modSp mod ord">
        <pc:chgData name="Aleman, Luis Gerardo" userId="45753518-e921-44f1-84f2-8eaa5ae5ca9c" providerId="ADAL" clId="{E32ACEA9-8000-4B25-9ECC-DCD65C33DF4C}" dt="2022-01-24T16:11:16.782" v="26195" actId="20577"/>
        <pc:sldMkLst>
          <pc:docMk/>
          <pc:sldMk cId="2635733460" sldId="553"/>
        </pc:sldMkLst>
        <pc:spChg chg="del mod">
          <ac:chgData name="Aleman, Luis Gerardo" userId="45753518-e921-44f1-84f2-8eaa5ae5ca9c" providerId="ADAL" clId="{E32ACEA9-8000-4B25-9ECC-DCD65C33DF4C}" dt="2022-01-21T17:25:55.752" v="13667"/>
          <ac:spMkLst>
            <pc:docMk/>
            <pc:sldMk cId="2635733460" sldId="553"/>
            <ac:spMk id="6" creationId="{721E70A5-BF50-4915-ACC5-8526BE0D35C8}"/>
          </ac:spMkLst>
        </pc:spChg>
        <pc:spChg chg="del">
          <ac:chgData name="Aleman, Luis Gerardo" userId="45753518-e921-44f1-84f2-8eaa5ae5ca9c" providerId="ADAL" clId="{E32ACEA9-8000-4B25-9ECC-DCD65C33DF4C}" dt="2022-01-21T17:25:17.363" v="13658" actId="478"/>
          <ac:spMkLst>
            <pc:docMk/>
            <pc:sldMk cId="2635733460" sldId="553"/>
            <ac:spMk id="12" creationId="{B6DBFE53-91D0-4BF4-BD43-F75C29BD73FD}"/>
          </ac:spMkLst>
        </pc:spChg>
        <pc:spChg chg="mod">
          <ac:chgData name="Aleman, Luis Gerardo" userId="45753518-e921-44f1-84f2-8eaa5ae5ca9c" providerId="ADAL" clId="{E32ACEA9-8000-4B25-9ECC-DCD65C33DF4C}" dt="2022-01-21T17:26:14.317" v="13729" actId="1038"/>
          <ac:spMkLst>
            <pc:docMk/>
            <pc:sldMk cId="2635733460" sldId="553"/>
            <ac:spMk id="26" creationId="{8E17048E-A239-48AF-9E6A-6C2708F082C7}"/>
          </ac:spMkLst>
        </pc:spChg>
        <pc:spChg chg="add mod">
          <ac:chgData name="Aleman, Luis Gerardo" userId="45753518-e921-44f1-84f2-8eaa5ae5ca9c" providerId="ADAL" clId="{E32ACEA9-8000-4B25-9ECC-DCD65C33DF4C}" dt="2022-01-24T16:11:16.782" v="26195" actId="20577"/>
          <ac:spMkLst>
            <pc:docMk/>
            <pc:sldMk cId="2635733460" sldId="553"/>
            <ac:spMk id="27" creationId="{2D18AA21-5866-47E7-B908-5B4859FC00CB}"/>
          </ac:spMkLst>
        </pc:spChg>
        <pc:spChg chg="add mod">
          <ac:chgData name="Aleman, Luis Gerardo" userId="45753518-e921-44f1-84f2-8eaa5ae5ca9c" providerId="ADAL" clId="{E32ACEA9-8000-4B25-9ECC-DCD65C33DF4C}" dt="2022-01-21T17:28:58.507" v="13777" actId="20577"/>
          <ac:spMkLst>
            <pc:docMk/>
            <pc:sldMk cId="2635733460" sldId="553"/>
            <ac:spMk id="28" creationId="{80CA33ED-25AE-4B7C-8AF7-5DFB2E3CCE31}"/>
          </ac:spMkLst>
        </pc:spChg>
        <pc:spChg chg="add mod">
          <ac:chgData name="Aleman, Luis Gerardo" userId="45753518-e921-44f1-84f2-8eaa5ae5ca9c" providerId="ADAL" clId="{E32ACEA9-8000-4B25-9ECC-DCD65C33DF4C}" dt="2022-01-21T17:26:56.692" v="13741" actId="1076"/>
          <ac:spMkLst>
            <pc:docMk/>
            <pc:sldMk cId="2635733460" sldId="553"/>
            <ac:spMk id="29" creationId="{14CC11FB-EBD8-43D1-8738-445C3DF76A2D}"/>
          </ac:spMkLst>
        </pc:spChg>
        <pc:grpChg chg="mod">
          <ac:chgData name="Aleman, Luis Gerardo" userId="45753518-e921-44f1-84f2-8eaa5ae5ca9c" providerId="ADAL" clId="{E32ACEA9-8000-4B25-9ECC-DCD65C33DF4C}" dt="2022-01-21T17:26:53.097" v="13740" actId="1076"/>
          <ac:grpSpMkLst>
            <pc:docMk/>
            <pc:sldMk cId="2635733460" sldId="553"/>
            <ac:grpSpMk id="10" creationId="{9B4D5B33-A882-4F94-AAA1-FB409E2FEB3C}"/>
          </ac:grpSpMkLst>
        </pc:grpChg>
        <pc:grpChg chg="mod">
          <ac:chgData name="Aleman, Luis Gerardo" userId="45753518-e921-44f1-84f2-8eaa5ae5ca9c" providerId="ADAL" clId="{E32ACEA9-8000-4B25-9ECC-DCD65C33DF4C}" dt="2022-01-21T17:26:53.097" v="13740" actId="1076"/>
          <ac:grpSpMkLst>
            <pc:docMk/>
            <pc:sldMk cId="2635733460" sldId="553"/>
            <ac:grpSpMk id="19" creationId="{0B3A3ECE-8EB4-4E2C-B1D2-20F806870407}"/>
          </ac:grpSpMkLst>
        </pc:grpChg>
        <pc:picChg chg="mod">
          <ac:chgData name="Aleman, Luis Gerardo" userId="45753518-e921-44f1-84f2-8eaa5ae5ca9c" providerId="ADAL" clId="{E32ACEA9-8000-4B25-9ECC-DCD65C33DF4C}" dt="2022-01-21T17:26:14.317" v="13729" actId="1038"/>
          <ac:picMkLst>
            <pc:docMk/>
            <pc:sldMk cId="2635733460" sldId="553"/>
            <ac:picMk id="7" creationId="{389BE174-9236-4BF6-AE6D-C735992A3D4E}"/>
          </ac:picMkLst>
        </pc:picChg>
        <pc:picChg chg="mod">
          <ac:chgData name="Aleman, Luis Gerardo" userId="45753518-e921-44f1-84f2-8eaa5ae5ca9c" providerId="ADAL" clId="{E32ACEA9-8000-4B25-9ECC-DCD65C33DF4C}" dt="2022-01-21T17:26:53.097" v="13740" actId="1076"/>
          <ac:picMkLst>
            <pc:docMk/>
            <pc:sldMk cId="2635733460" sldId="553"/>
            <ac:picMk id="9" creationId="{30A36162-85B2-4A46-A973-10BEAE70ACCF}"/>
          </ac:picMkLst>
        </pc:picChg>
      </pc:sldChg>
      <pc:sldChg chg="addSp delSp del mod ord">
        <pc:chgData name="Aleman, Luis Gerardo" userId="45753518-e921-44f1-84f2-8eaa5ae5ca9c" providerId="ADAL" clId="{E32ACEA9-8000-4B25-9ECC-DCD65C33DF4C}" dt="2022-01-22T08:54:48.490" v="19265" actId="47"/>
        <pc:sldMkLst>
          <pc:docMk/>
          <pc:sldMk cId="3174979321" sldId="556"/>
        </pc:sldMkLst>
        <pc:spChg chg="del">
          <ac:chgData name="Aleman, Luis Gerardo" userId="45753518-e921-44f1-84f2-8eaa5ae5ca9c" providerId="ADAL" clId="{E32ACEA9-8000-4B25-9ECC-DCD65C33DF4C}" dt="2022-01-22T06:57:18.539" v="15620" actId="21"/>
          <ac:spMkLst>
            <pc:docMk/>
            <pc:sldMk cId="3174979321" sldId="556"/>
            <ac:spMk id="5" creationId="{79635385-8371-44C1-AE3C-54722754C81C}"/>
          </ac:spMkLst>
        </pc:spChg>
        <pc:grpChg chg="del">
          <ac:chgData name="Aleman, Luis Gerardo" userId="45753518-e921-44f1-84f2-8eaa5ae5ca9c" providerId="ADAL" clId="{E32ACEA9-8000-4B25-9ECC-DCD65C33DF4C}" dt="2022-01-22T06:57:18.539" v="15620" actId="21"/>
          <ac:grpSpMkLst>
            <pc:docMk/>
            <pc:sldMk cId="3174979321" sldId="556"/>
            <ac:grpSpMk id="13" creationId="{AFF71CEE-5949-4A43-B7B9-A0CED6E19017}"/>
          </ac:grpSpMkLst>
        </pc:grpChg>
        <pc:grpChg chg="del">
          <ac:chgData name="Aleman, Luis Gerardo" userId="45753518-e921-44f1-84f2-8eaa5ae5ca9c" providerId="ADAL" clId="{E32ACEA9-8000-4B25-9ECC-DCD65C33DF4C}" dt="2022-01-22T06:57:18.539" v="15620" actId="21"/>
          <ac:grpSpMkLst>
            <pc:docMk/>
            <pc:sldMk cId="3174979321" sldId="556"/>
            <ac:grpSpMk id="24" creationId="{A420B023-5B67-48FB-981C-59621D051BA7}"/>
          </ac:grpSpMkLst>
        </pc:grpChg>
        <pc:picChg chg="add del">
          <ac:chgData name="Aleman, Luis Gerardo" userId="45753518-e921-44f1-84f2-8eaa5ae5ca9c" providerId="ADAL" clId="{E32ACEA9-8000-4B25-9ECC-DCD65C33DF4C}" dt="2022-01-22T07:29:59.484" v="16727" actId="22"/>
          <ac:picMkLst>
            <pc:docMk/>
            <pc:sldMk cId="3174979321" sldId="556"/>
            <ac:picMk id="3" creationId="{7A0D316A-FA92-47C4-A3FF-7D34D455CEDF}"/>
          </ac:picMkLst>
        </pc:picChg>
        <pc:picChg chg="del">
          <ac:chgData name="Aleman, Luis Gerardo" userId="45753518-e921-44f1-84f2-8eaa5ae5ca9c" providerId="ADAL" clId="{E32ACEA9-8000-4B25-9ECC-DCD65C33DF4C}" dt="2022-01-22T06:57:18.539" v="15620" actId="21"/>
          <ac:picMkLst>
            <pc:docMk/>
            <pc:sldMk cId="3174979321" sldId="556"/>
            <ac:picMk id="4" creationId="{236D3775-C93D-4D91-AF94-331BF30402B1}"/>
          </ac:picMkLst>
        </pc:picChg>
        <pc:picChg chg="del">
          <ac:chgData name="Aleman, Luis Gerardo" userId="45753518-e921-44f1-84f2-8eaa5ae5ca9c" providerId="ADAL" clId="{E32ACEA9-8000-4B25-9ECC-DCD65C33DF4C}" dt="2022-01-22T06:57:18.539" v="15620" actId="21"/>
          <ac:picMkLst>
            <pc:docMk/>
            <pc:sldMk cId="3174979321" sldId="556"/>
            <ac:picMk id="21" creationId="{54C506BB-116F-4D59-8BB7-BD5B2E35C895}"/>
          </ac:picMkLst>
        </pc:picChg>
        <pc:picChg chg="del">
          <ac:chgData name="Aleman, Luis Gerardo" userId="45753518-e921-44f1-84f2-8eaa5ae5ca9c" providerId="ADAL" clId="{E32ACEA9-8000-4B25-9ECC-DCD65C33DF4C}" dt="2022-01-22T06:57:18.539" v="15620" actId="21"/>
          <ac:picMkLst>
            <pc:docMk/>
            <pc:sldMk cId="3174979321" sldId="556"/>
            <ac:picMk id="23" creationId="{92265548-B132-429D-8BE2-B5E5E16F5795}"/>
          </ac:picMkLst>
        </pc:picChg>
      </pc:sldChg>
      <pc:sldChg chg="addSp delSp modSp del mod">
        <pc:chgData name="Aleman, Luis Gerardo" userId="45753518-e921-44f1-84f2-8eaa5ae5ca9c" providerId="ADAL" clId="{E32ACEA9-8000-4B25-9ECC-DCD65C33DF4C}" dt="2022-01-22T09:11:17.406" v="19636" actId="47"/>
        <pc:sldMkLst>
          <pc:docMk/>
          <pc:sldMk cId="2791818279" sldId="557"/>
        </pc:sldMkLst>
        <pc:spChg chg="del mod">
          <ac:chgData name="Aleman, Luis Gerardo" userId="45753518-e921-44f1-84f2-8eaa5ae5ca9c" providerId="ADAL" clId="{E32ACEA9-8000-4B25-9ECC-DCD65C33DF4C}" dt="2022-01-22T09:05:02.173" v="19486" actId="478"/>
          <ac:spMkLst>
            <pc:docMk/>
            <pc:sldMk cId="2791818279" sldId="557"/>
            <ac:spMk id="6" creationId="{FF83762D-83A2-4C2B-86EE-E1320E286D6E}"/>
          </ac:spMkLst>
        </pc:spChg>
        <pc:spChg chg="del">
          <ac:chgData name="Aleman, Luis Gerardo" userId="45753518-e921-44f1-84f2-8eaa5ae5ca9c" providerId="ADAL" clId="{E32ACEA9-8000-4B25-9ECC-DCD65C33DF4C}" dt="2022-01-22T09:05:07.619" v="19487" actId="21"/>
          <ac:spMkLst>
            <pc:docMk/>
            <pc:sldMk cId="2791818279" sldId="557"/>
            <ac:spMk id="8" creationId="{B3B65D85-7458-4ABF-9922-475F39C089C2}"/>
          </ac:spMkLst>
        </pc:spChg>
        <pc:spChg chg="add del mod">
          <ac:chgData name="Aleman, Luis Gerardo" userId="45753518-e921-44f1-84f2-8eaa5ae5ca9c" providerId="ADAL" clId="{E32ACEA9-8000-4B25-9ECC-DCD65C33DF4C}" dt="2022-01-22T08:59:22.354" v="19370" actId="478"/>
          <ac:spMkLst>
            <pc:docMk/>
            <pc:sldMk cId="2791818279" sldId="557"/>
            <ac:spMk id="9" creationId="{5076327D-B534-4C96-A30A-A9D5D33293A9}"/>
          </ac:spMkLst>
        </pc:spChg>
        <pc:picChg chg="del">
          <ac:chgData name="Aleman, Luis Gerardo" userId="45753518-e921-44f1-84f2-8eaa5ae5ca9c" providerId="ADAL" clId="{E32ACEA9-8000-4B25-9ECC-DCD65C33DF4C}" dt="2022-01-22T09:00:26.004" v="19387" actId="21"/>
          <ac:picMkLst>
            <pc:docMk/>
            <pc:sldMk cId="2791818279" sldId="557"/>
            <ac:picMk id="5" creationId="{E3D4C975-7E20-4B8B-9254-98927392EBB4}"/>
          </ac:picMkLst>
        </pc:picChg>
        <pc:picChg chg="del">
          <ac:chgData name="Aleman, Luis Gerardo" userId="45753518-e921-44f1-84f2-8eaa5ae5ca9c" providerId="ADAL" clId="{E32ACEA9-8000-4B25-9ECC-DCD65C33DF4C}" dt="2022-01-22T09:05:07.619" v="19487" actId="21"/>
          <ac:picMkLst>
            <pc:docMk/>
            <pc:sldMk cId="2791818279" sldId="557"/>
            <ac:picMk id="10" creationId="{A089B032-C8CB-4576-9830-C5798F946F76}"/>
          </ac:picMkLst>
        </pc:picChg>
        <pc:picChg chg="del">
          <ac:chgData name="Aleman, Luis Gerardo" userId="45753518-e921-44f1-84f2-8eaa5ae5ca9c" providerId="ADAL" clId="{E32ACEA9-8000-4B25-9ECC-DCD65C33DF4C}" dt="2022-01-22T09:05:48.377" v="19513" actId="21"/>
          <ac:picMkLst>
            <pc:docMk/>
            <pc:sldMk cId="2791818279" sldId="557"/>
            <ac:picMk id="12" creationId="{8CBC6A61-61C7-4C27-83AE-369A776C2C2B}"/>
          </ac:picMkLst>
        </pc:picChg>
      </pc:sldChg>
      <pc:sldChg chg="addSp delSp modSp mod ord">
        <pc:chgData name="Aleman, Luis Gerardo" userId="45753518-e921-44f1-84f2-8eaa5ae5ca9c" providerId="ADAL" clId="{E32ACEA9-8000-4B25-9ECC-DCD65C33DF4C}" dt="2022-01-24T17:23:44.270" v="26408" actId="478"/>
        <pc:sldMkLst>
          <pc:docMk/>
          <pc:sldMk cId="3753061860" sldId="558"/>
        </pc:sldMkLst>
        <pc:spChg chg="add del mod">
          <ac:chgData name="Aleman, Luis Gerardo" userId="45753518-e921-44f1-84f2-8eaa5ae5ca9c" providerId="ADAL" clId="{E32ACEA9-8000-4B25-9ECC-DCD65C33DF4C}" dt="2022-01-22T11:19:01.038" v="23518"/>
          <ac:spMkLst>
            <pc:docMk/>
            <pc:sldMk cId="3753061860" sldId="558"/>
            <ac:spMk id="3" creationId="{EB82C7B4-7E64-4F05-B628-C2D848BB38F9}"/>
          </ac:spMkLst>
        </pc:spChg>
        <pc:spChg chg="del">
          <ac:chgData name="Aleman, Luis Gerardo" userId="45753518-e921-44f1-84f2-8eaa5ae5ca9c" providerId="ADAL" clId="{E32ACEA9-8000-4B25-9ECC-DCD65C33DF4C}" dt="2022-01-22T08:50:52.982" v="19193" actId="21"/>
          <ac:spMkLst>
            <pc:docMk/>
            <pc:sldMk cId="3753061860" sldId="558"/>
            <ac:spMk id="13" creationId="{3DB75A80-9678-461B-8AA1-CEC62585BB7A}"/>
          </ac:spMkLst>
        </pc:spChg>
        <pc:spChg chg="add del mod">
          <ac:chgData name="Aleman, Luis Gerardo" userId="45753518-e921-44f1-84f2-8eaa5ae5ca9c" providerId="ADAL" clId="{E32ACEA9-8000-4B25-9ECC-DCD65C33DF4C}" dt="2022-01-22T08:55:58.625" v="19273"/>
          <ac:spMkLst>
            <pc:docMk/>
            <pc:sldMk cId="3753061860" sldId="558"/>
            <ac:spMk id="30" creationId="{CEEDB9D8-8D88-479F-B2C4-A6E64F1346E2}"/>
          </ac:spMkLst>
        </pc:spChg>
        <pc:spChg chg="add mod">
          <ac:chgData name="Aleman, Luis Gerardo" userId="45753518-e921-44f1-84f2-8eaa5ae5ca9c" providerId="ADAL" clId="{E32ACEA9-8000-4B25-9ECC-DCD65C33DF4C}" dt="2022-01-22T09:03:39.562" v="19472" actId="20577"/>
          <ac:spMkLst>
            <pc:docMk/>
            <pc:sldMk cId="3753061860" sldId="558"/>
            <ac:spMk id="31" creationId="{D7E3B2F5-66FA-43E6-870A-FC6AA087A4AA}"/>
          </ac:spMkLst>
        </pc:spChg>
        <pc:spChg chg="add del mod">
          <ac:chgData name="Aleman, Luis Gerardo" userId="45753518-e921-44f1-84f2-8eaa5ae5ca9c" providerId="ADAL" clId="{E32ACEA9-8000-4B25-9ECC-DCD65C33DF4C}" dt="2022-01-22T09:00:16.394" v="19386"/>
          <ac:spMkLst>
            <pc:docMk/>
            <pc:sldMk cId="3753061860" sldId="558"/>
            <ac:spMk id="32" creationId="{1C834A66-888D-4469-8FAE-F4FAB17D340A}"/>
          </ac:spMkLst>
        </pc:spChg>
        <pc:spChg chg="add mod">
          <ac:chgData name="Aleman, Luis Gerardo" userId="45753518-e921-44f1-84f2-8eaa5ae5ca9c" providerId="ADAL" clId="{E32ACEA9-8000-4B25-9ECC-DCD65C33DF4C}" dt="2022-01-22T09:04:32.246" v="19482" actId="1035"/>
          <ac:spMkLst>
            <pc:docMk/>
            <pc:sldMk cId="3753061860" sldId="558"/>
            <ac:spMk id="34" creationId="{BFAC1B1B-6D65-4D09-80A8-C64D60FAA840}"/>
          </ac:spMkLst>
        </pc:spChg>
        <pc:spChg chg="add mod">
          <ac:chgData name="Aleman, Luis Gerardo" userId="45753518-e921-44f1-84f2-8eaa5ae5ca9c" providerId="ADAL" clId="{E32ACEA9-8000-4B25-9ECC-DCD65C33DF4C}" dt="2022-01-22T09:11:04.604" v="19635" actId="20577"/>
          <ac:spMkLst>
            <pc:docMk/>
            <pc:sldMk cId="3753061860" sldId="558"/>
            <ac:spMk id="35" creationId="{CE96F874-230F-4E39-9069-0363D5597678}"/>
          </ac:spMkLst>
        </pc:spChg>
        <pc:spChg chg="add del mod">
          <ac:chgData name="Aleman, Luis Gerardo" userId="45753518-e921-44f1-84f2-8eaa5ae5ca9c" providerId="ADAL" clId="{E32ACEA9-8000-4B25-9ECC-DCD65C33DF4C}" dt="2022-01-24T17:23:44.270" v="26408" actId="478"/>
          <ac:spMkLst>
            <pc:docMk/>
            <pc:sldMk cId="3753061860" sldId="558"/>
            <ac:spMk id="38" creationId="{3F36FC54-6BF7-4A8C-A930-189A2271E9BE}"/>
          </ac:spMkLst>
        </pc:spChg>
        <pc:grpChg chg="del">
          <ac:chgData name="Aleman, Luis Gerardo" userId="45753518-e921-44f1-84f2-8eaa5ae5ca9c" providerId="ADAL" clId="{E32ACEA9-8000-4B25-9ECC-DCD65C33DF4C}" dt="2022-01-22T08:54:28.451" v="19261" actId="21"/>
          <ac:grpSpMkLst>
            <pc:docMk/>
            <pc:sldMk cId="3753061860" sldId="558"/>
            <ac:grpSpMk id="16" creationId="{EF520867-1666-4942-AA46-740E740D7E3F}"/>
          </ac:grpSpMkLst>
        </pc:grpChg>
        <pc:grpChg chg="mod">
          <ac:chgData name="Aleman, Luis Gerardo" userId="45753518-e921-44f1-84f2-8eaa5ae5ca9c" providerId="ADAL" clId="{E32ACEA9-8000-4B25-9ECC-DCD65C33DF4C}" dt="2022-01-22T09:04:43.388" v="19484" actId="1076"/>
          <ac:grpSpMkLst>
            <pc:docMk/>
            <pc:sldMk cId="3753061860" sldId="558"/>
            <ac:grpSpMk id="23" creationId="{CB1794A8-C1E2-4ED7-B5C6-5C4DF853BD84}"/>
          </ac:grpSpMkLst>
        </pc:grpChg>
        <pc:graphicFrameChg chg="del">
          <ac:chgData name="Aleman, Luis Gerardo" userId="45753518-e921-44f1-84f2-8eaa5ae5ca9c" providerId="ADAL" clId="{E32ACEA9-8000-4B25-9ECC-DCD65C33DF4C}" dt="2022-01-22T08:50:52.982" v="19193" actId="21"/>
          <ac:graphicFrameMkLst>
            <pc:docMk/>
            <pc:sldMk cId="3753061860" sldId="558"/>
            <ac:graphicFrameMk id="15" creationId="{566A600A-5BE1-4BD3-8435-A158FE4C538C}"/>
          </ac:graphicFrameMkLst>
        </pc:graphicFrameChg>
        <pc:picChg chg="del">
          <ac:chgData name="Aleman, Luis Gerardo" userId="45753518-e921-44f1-84f2-8eaa5ae5ca9c" providerId="ADAL" clId="{E32ACEA9-8000-4B25-9ECC-DCD65C33DF4C}" dt="2022-01-22T08:54:28.451" v="19261" actId="21"/>
          <ac:picMkLst>
            <pc:docMk/>
            <pc:sldMk cId="3753061860" sldId="558"/>
            <ac:picMk id="7" creationId="{78AAFCA8-09F7-4334-BA1D-A57EA555B906}"/>
          </ac:picMkLst>
        </pc:picChg>
        <pc:picChg chg="mod">
          <ac:chgData name="Aleman, Luis Gerardo" userId="45753518-e921-44f1-84f2-8eaa5ae5ca9c" providerId="ADAL" clId="{E32ACEA9-8000-4B25-9ECC-DCD65C33DF4C}" dt="2022-01-22T09:03:58.577" v="19475" actId="1076"/>
          <ac:picMkLst>
            <pc:docMk/>
            <pc:sldMk cId="3753061860" sldId="558"/>
            <ac:picMk id="9" creationId="{35D623A0-CA8B-49A9-9287-294722C3BEF4}"/>
          </ac:picMkLst>
        </pc:picChg>
        <pc:picChg chg="del">
          <ac:chgData name="Aleman, Luis Gerardo" userId="45753518-e921-44f1-84f2-8eaa5ae5ca9c" providerId="ADAL" clId="{E32ACEA9-8000-4B25-9ECC-DCD65C33DF4C}" dt="2022-01-22T08:50:52.982" v="19193" actId="21"/>
          <ac:picMkLst>
            <pc:docMk/>
            <pc:sldMk cId="3753061860" sldId="558"/>
            <ac:picMk id="11" creationId="{A3AB41E5-E835-4563-A74B-1D9D9057C9EF}"/>
          </ac:picMkLst>
        </pc:picChg>
        <pc:picChg chg="del">
          <ac:chgData name="Aleman, Luis Gerardo" userId="45753518-e921-44f1-84f2-8eaa5ae5ca9c" providerId="ADAL" clId="{E32ACEA9-8000-4B25-9ECC-DCD65C33DF4C}" dt="2022-01-22T08:50:52.982" v="19193" actId="21"/>
          <ac:picMkLst>
            <pc:docMk/>
            <pc:sldMk cId="3753061860" sldId="558"/>
            <ac:picMk id="14" creationId="{D89375D9-3E7A-4A61-BF77-957840D62C47}"/>
          </ac:picMkLst>
        </pc:picChg>
        <pc:picChg chg="add mod">
          <ac:chgData name="Aleman, Luis Gerardo" userId="45753518-e921-44f1-84f2-8eaa5ae5ca9c" providerId="ADAL" clId="{E32ACEA9-8000-4B25-9ECC-DCD65C33DF4C}" dt="2022-01-22T09:05:54.700" v="19516" actId="1076"/>
          <ac:picMkLst>
            <pc:docMk/>
            <pc:sldMk cId="3753061860" sldId="558"/>
            <ac:picMk id="33" creationId="{12DB5051-23BA-4CB0-84E7-74DA43FED691}"/>
          </ac:picMkLst>
        </pc:picChg>
        <pc:picChg chg="add mod modCrop">
          <ac:chgData name="Aleman, Luis Gerardo" userId="45753518-e921-44f1-84f2-8eaa5ae5ca9c" providerId="ADAL" clId="{E32ACEA9-8000-4B25-9ECC-DCD65C33DF4C}" dt="2022-01-22T09:11:01.817" v="19634" actId="1038"/>
          <ac:picMkLst>
            <pc:docMk/>
            <pc:sldMk cId="3753061860" sldId="558"/>
            <ac:picMk id="36" creationId="{2388321F-F12B-43E1-9A16-B1DBE8D0F266}"/>
          </ac:picMkLst>
        </pc:picChg>
        <pc:picChg chg="add mod">
          <ac:chgData name="Aleman, Luis Gerardo" userId="45753518-e921-44f1-84f2-8eaa5ae5ca9c" providerId="ADAL" clId="{E32ACEA9-8000-4B25-9ECC-DCD65C33DF4C}" dt="2022-01-22T09:09:24.266" v="19608" actId="1076"/>
          <ac:picMkLst>
            <pc:docMk/>
            <pc:sldMk cId="3753061860" sldId="558"/>
            <ac:picMk id="37" creationId="{913084CA-85E2-4129-8DFB-A3454A612D78}"/>
          </ac:picMkLst>
        </pc:picChg>
      </pc:sldChg>
      <pc:sldChg chg="addSp delSp modSp mod">
        <pc:chgData name="Aleman, Luis Gerardo" userId="45753518-e921-44f1-84f2-8eaa5ae5ca9c" providerId="ADAL" clId="{E32ACEA9-8000-4B25-9ECC-DCD65C33DF4C}" dt="2022-01-22T12:03:05.881" v="25886" actId="20577"/>
        <pc:sldMkLst>
          <pc:docMk/>
          <pc:sldMk cId="493242364" sldId="563"/>
        </pc:sldMkLst>
        <pc:spChg chg="add del">
          <ac:chgData name="Aleman, Luis Gerardo" userId="45753518-e921-44f1-84f2-8eaa5ae5ca9c" providerId="ADAL" clId="{E32ACEA9-8000-4B25-9ECC-DCD65C33DF4C}" dt="2022-01-22T11:45:09.475" v="25028" actId="21"/>
          <ac:spMkLst>
            <pc:docMk/>
            <pc:sldMk cId="493242364" sldId="563"/>
            <ac:spMk id="5" creationId="{6C8AE3B3-EA81-42FE-A401-E04AEC4007F1}"/>
          </ac:spMkLst>
        </pc:spChg>
        <pc:spChg chg="add del mod">
          <ac:chgData name="Aleman, Luis Gerardo" userId="45753518-e921-44f1-84f2-8eaa5ae5ca9c" providerId="ADAL" clId="{E32ACEA9-8000-4B25-9ECC-DCD65C33DF4C}" dt="2022-01-22T11:45:30.315" v="25040"/>
          <ac:spMkLst>
            <pc:docMk/>
            <pc:sldMk cId="493242364" sldId="563"/>
            <ac:spMk id="7" creationId="{D101FE9B-1510-4F9A-BC34-AEE7718BE4B0}"/>
          </ac:spMkLst>
        </pc:spChg>
        <pc:spChg chg="add del mod">
          <ac:chgData name="Aleman, Luis Gerardo" userId="45753518-e921-44f1-84f2-8eaa5ae5ca9c" providerId="ADAL" clId="{E32ACEA9-8000-4B25-9ECC-DCD65C33DF4C}" dt="2022-01-22T12:03:05.881" v="25886" actId="20577"/>
          <ac:spMkLst>
            <pc:docMk/>
            <pc:sldMk cId="493242364" sldId="563"/>
            <ac:spMk id="17" creationId="{770A896C-EF2B-4402-AF96-46714F6C3CB0}"/>
          </ac:spMkLst>
        </pc:spChg>
        <pc:grpChg chg="add del mod">
          <ac:chgData name="Aleman, Luis Gerardo" userId="45753518-e921-44f1-84f2-8eaa5ae5ca9c" providerId="ADAL" clId="{E32ACEA9-8000-4B25-9ECC-DCD65C33DF4C}" dt="2022-01-22T11:59:06.306" v="25635" actId="1036"/>
          <ac:grpSpMkLst>
            <pc:docMk/>
            <pc:sldMk cId="493242364" sldId="563"/>
            <ac:grpSpMk id="10" creationId="{550C5BDA-155D-4E8D-8A90-5EF19781A801}"/>
          </ac:grpSpMkLst>
        </pc:grpChg>
        <pc:picChg chg="add del mod">
          <ac:chgData name="Aleman, Luis Gerardo" userId="45753518-e921-44f1-84f2-8eaa5ae5ca9c" providerId="ADAL" clId="{E32ACEA9-8000-4B25-9ECC-DCD65C33DF4C}" dt="2022-01-22T11:59:00.870" v="25628" actId="14100"/>
          <ac:picMkLst>
            <pc:docMk/>
            <pc:sldMk cId="493242364" sldId="563"/>
            <ac:picMk id="9" creationId="{49733639-A640-4FA0-8298-23D6B59FDE8B}"/>
          </ac:picMkLst>
        </pc:picChg>
      </pc:sldChg>
      <pc:sldChg chg="addSp delSp modSp mod">
        <pc:chgData name="Aleman, Luis Gerardo" userId="45753518-e921-44f1-84f2-8eaa5ae5ca9c" providerId="ADAL" clId="{E32ACEA9-8000-4B25-9ECC-DCD65C33DF4C}" dt="2022-01-24T17:21:14.228" v="26394" actId="478"/>
        <pc:sldMkLst>
          <pc:docMk/>
          <pc:sldMk cId="322199907" sldId="564"/>
        </pc:sldMkLst>
        <pc:spChg chg="add del mod">
          <ac:chgData name="Aleman, Luis Gerardo" userId="45753518-e921-44f1-84f2-8eaa5ae5ca9c" providerId="ADAL" clId="{E32ACEA9-8000-4B25-9ECC-DCD65C33DF4C}" dt="2022-01-24T17:21:14.228" v="26394" actId="478"/>
          <ac:spMkLst>
            <pc:docMk/>
            <pc:sldMk cId="322199907" sldId="564"/>
            <ac:spMk id="2" creationId="{3151B672-2447-4BB2-A90D-8EB25AF48928}"/>
          </ac:spMkLst>
        </pc:spChg>
        <pc:spChg chg="add del mod">
          <ac:chgData name="Aleman, Luis Gerardo" userId="45753518-e921-44f1-84f2-8eaa5ae5ca9c" providerId="ADAL" clId="{E32ACEA9-8000-4B25-9ECC-DCD65C33DF4C}" dt="2022-01-22T11:52:46.202" v="25484" actId="478"/>
          <ac:spMkLst>
            <pc:docMk/>
            <pc:sldMk cId="322199907" sldId="564"/>
            <ac:spMk id="3" creationId="{5C6EAB8C-B180-4989-B485-5C93EBC900FD}"/>
          </ac:spMkLst>
        </pc:spChg>
        <pc:spChg chg="del mod">
          <ac:chgData name="Aleman, Luis Gerardo" userId="45753518-e921-44f1-84f2-8eaa5ae5ca9c" providerId="ADAL" clId="{E32ACEA9-8000-4B25-9ECC-DCD65C33DF4C}" dt="2022-01-22T11:51:56.237" v="25477"/>
          <ac:spMkLst>
            <pc:docMk/>
            <pc:sldMk cId="322199907" sldId="564"/>
            <ac:spMk id="8" creationId="{3ACD6D94-3793-4B1D-BF33-EBE94E437B55}"/>
          </ac:spMkLst>
        </pc:spChg>
        <pc:spChg chg="add mod">
          <ac:chgData name="Aleman, Luis Gerardo" userId="45753518-e921-44f1-84f2-8eaa5ae5ca9c" providerId="ADAL" clId="{E32ACEA9-8000-4B25-9ECC-DCD65C33DF4C}" dt="2022-01-24T17:20:29.889" v="26393" actId="1076"/>
          <ac:spMkLst>
            <pc:docMk/>
            <pc:sldMk cId="322199907" sldId="564"/>
            <ac:spMk id="20" creationId="{D8FF0503-5D48-4F43-A612-205577D7AE61}"/>
          </ac:spMkLst>
        </pc:spChg>
        <pc:spChg chg="add mod">
          <ac:chgData name="Aleman, Luis Gerardo" userId="45753518-e921-44f1-84f2-8eaa5ae5ca9c" providerId="ADAL" clId="{E32ACEA9-8000-4B25-9ECC-DCD65C33DF4C}" dt="2022-01-22T11:57:16.268" v="25600" actId="1076"/>
          <ac:spMkLst>
            <pc:docMk/>
            <pc:sldMk cId="322199907" sldId="564"/>
            <ac:spMk id="22" creationId="{EAF24FF3-899F-4F27-AF28-2B224C82DCBC}"/>
          </ac:spMkLst>
        </pc:spChg>
        <pc:spChg chg="mod">
          <ac:chgData name="Aleman, Luis Gerardo" userId="45753518-e921-44f1-84f2-8eaa5ae5ca9c" providerId="ADAL" clId="{E32ACEA9-8000-4B25-9ECC-DCD65C33DF4C}" dt="2022-01-22T11:53:12.969" v="25487" actId="1076"/>
          <ac:spMkLst>
            <pc:docMk/>
            <pc:sldMk cId="322199907" sldId="564"/>
            <ac:spMk id="31" creationId="{A7D2FA07-2E2D-4AA9-9F61-D576CD40B5D2}"/>
          </ac:spMkLst>
        </pc:spChg>
        <pc:grpChg chg="mod">
          <ac:chgData name="Aleman, Luis Gerardo" userId="45753518-e921-44f1-84f2-8eaa5ae5ca9c" providerId="ADAL" clId="{E32ACEA9-8000-4B25-9ECC-DCD65C33DF4C}" dt="2022-01-22T11:53:34.050" v="25533" actId="1037"/>
          <ac:grpSpMkLst>
            <pc:docMk/>
            <pc:sldMk cId="322199907" sldId="564"/>
            <ac:grpSpMk id="30" creationId="{3D1EB1B3-4CE1-439E-B2E1-3AC50DAFFC81}"/>
          </ac:grpSpMkLst>
        </pc:grpChg>
        <pc:grpChg chg="mod">
          <ac:chgData name="Aleman, Luis Gerardo" userId="45753518-e921-44f1-84f2-8eaa5ae5ca9c" providerId="ADAL" clId="{E32ACEA9-8000-4B25-9ECC-DCD65C33DF4C}" dt="2022-01-22T11:53:26.692" v="25511" actId="1035"/>
          <ac:grpSpMkLst>
            <pc:docMk/>
            <pc:sldMk cId="322199907" sldId="564"/>
            <ac:grpSpMk id="37" creationId="{AAF6830D-DBF6-420B-8309-D57084CE0869}"/>
          </ac:grpSpMkLst>
        </pc:grpChg>
        <pc:picChg chg="mod">
          <ac:chgData name="Aleman, Luis Gerardo" userId="45753518-e921-44f1-84f2-8eaa5ae5ca9c" providerId="ADAL" clId="{E32ACEA9-8000-4B25-9ECC-DCD65C33DF4C}" dt="2022-01-22T11:53:19.437" v="25490" actId="1076"/>
          <ac:picMkLst>
            <pc:docMk/>
            <pc:sldMk cId="322199907" sldId="564"/>
            <ac:picMk id="7" creationId="{94051587-8DA7-4B22-83A7-7380146470F5}"/>
          </ac:picMkLst>
        </pc:picChg>
      </pc:sldChg>
      <pc:sldChg chg="addSp delSp modSp del mod">
        <pc:chgData name="Aleman, Luis Gerardo" userId="45753518-e921-44f1-84f2-8eaa5ae5ca9c" providerId="ADAL" clId="{E32ACEA9-8000-4B25-9ECC-DCD65C33DF4C}" dt="2022-01-24T19:35:20.070" v="27349" actId="47"/>
        <pc:sldMkLst>
          <pc:docMk/>
          <pc:sldMk cId="1545430208" sldId="567"/>
        </pc:sldMkLst>
        <pc:spChg chg="mod">
          <ac:chgData name="Aleman, Luis Gerardo" userId="45753518-e921-44f1-84f2-8eaa5ae5ca9c" providerId="ADAL" clId="{E32ACEA9-8000-4B25-9ECC-DCD65C33DF4C}" dt="2022-01-20T19:04:51.843" v="11302" actId="20577"/>
          <ac:spMkLst>
            <pc:docMk/>
            <pc:sldMk cId="1545430208" sldId="567"/>
            <ac:spMk id="2" creationId="{92BCF0DF-8A40-452C-9E37-BDE6F17F1104}"/>
          </ac:spMkLst>
        </pc:spChg>
        <pc:spChg chg="mod">
          <ac:chgData name="Aleman, Luis Gerardo" userId="45753518-e921-44f1-84f2-8eaa5ae5ca9c" providerId="ADAL" clId="{E32ACEA9-8000-4B25-9ECC-DCD65C33DF4C}" dt="2022-01-24T18:56:53.597" v="27069" actId="1076"/>
          <ac:spMkLst>
            <pc:docMk/>
            <pc:sldMk cId="1545430208" sldId="567"/>
            <ac:spMk id="5" creationId="{E06C6D80-D2BC-4018-80F4-BD4ABA8076DF}"/>
          </ac:spMkLst>
        </pc:spChg>
        <pc:spChg chg="add del mod">
          <ac:chgData name="Aleman, Luis Gerardo" userId="45753518-e921-44f1-84f2-8eaa5ae5ca9c" providerId="ADAL" clId="{E32ACEA9-8000-4B25-9ECC-DCD65C33DF4C}" dt="2022-01-24T18:59:14.742" v="27094"/>
          <ac:spMkLst>
            <pc:docMk/>
            <pc:sldMk cId="1545430208" sldId="567"/>
            <ac:spMk id="7" creationId="{4ECFE31E-6768-4770-8ABC-1589818DEABB}"/>
          </ac:spMkLst>
        </pc:spChg>
        <pc:spChg chg="mod">
          <ac:chgData name="Aleman, Luis Gerardo" userId="45753518-e921-44f1-84f2-8eaa5ae5ca9c" providerId="ADAL" clId="{E32ACEA9-8000-4B25-9ECC-DCD65C33DF4C}" dt="2022-01-24T18:58:32.260" v="27092" actId="1076"/>
          <ac:spMkLst>
            <pc:docMk/>
            <pc:sldMk cId="1545430208" sldId="567"/>
            <ac:spMk id="22" creationId="{3AA36573-F0D5-45B8-9AE4-A61D87A25555}"/>
          </ac:spMkLst>
        </pc:spChg>
        <pc:picChg chg="add del mod">
          <ac:chgData name="Aleman, Luis Gerardo" userId="45753518-e921-44f1-84f2-8eaa5ae5ca9c" providerId="ADAL" clId="{E32ACEA9-8000-4B25-9ECC-DCD65C33DF4C}" dt="2022-01-24T19:22:49.134" v="27145" actId="21"/>
          <ac:picMkLst>
            <pc:docMk/>
            <pc:sldMk cId="1545430208" sldId="567"/>
            <ac:picMk id="4" creationId="{8617EE5E-1B0C-435B-9DFE-3239FE32CB33}"/>
          </ac:picMkLst>
        </pc:picChg>
        <pc:picChg chg="add del mod">
          <ac:chgData name="Aleman, Luis Gerardo" userId="45753518-e921-44f1-84f2-8eaa5ae5ca9c" providerId="ADAL" clId="{E32ACEA9-8000-4B25-9ECC-DCD65C33DF4C}" dt="2022-01-24T19:22:47.445" v="27144" actId="478"/>
          <ac:picMkLst>
            <pc:docMk/>
            <pc:sldMk cId="1545430208" sldId="567"/>
            <ac:picMk id="8" creationId="{F02953ED-1FB8-43BD-8E0D-21AFA621BFF1}"/>
          </ac:picMkLst>
        </pc:picChg>
      </pc:sldChg>
      <pc:sldChg chg="addSp delSp modSp mod">
        <pc:chgData name="Aleman, Luis Gerardo" userId="45753518-e921-44f1-84f2-8eaa5ae5ca9c" providerId="ADAL" clId="{E32ACEA9-8000-4B25-9ECC-DCD65C33DF4C}" dt="2022-01-24T21:02:08.996" v="30362" actId="1036"/>
        <pc:sldMkLst>
          <pc:docMk/>
          <pc:sldMk cId="3869889315" sldId="568"/>
        </pc:sldMkLst>
        <pc:spChg chg="add mod">
          <ac:chgData name="Aleman, Luis Gerardo" userId="45753518-e921-44f1-84f2-8eaa5ae5ca9c" providerId="ADAL" clId="{E32ACEA9-8000-4B25-9ECC-DCD65C33DF4C}" dt="2022-01-24T20:06:23.620" v="28615" actId="20577"/>
          <ac:spMkLst>
            <pc:docMk/>
            <pc:sldMk cId="3869889315" sldId="568"/>
            <ac:spMk id="8" creationId="{3EF6318D-3E5D-45C5-ACE7-2202E3C088C1}"/>
          </ac:spMkLst>
        </pc:spChg>
        <pc:spChg chg="add del mod">
          <ac:chgData name="Aleman, Luis Gerardo" userId="45753518-e921-44f1-84f2-8eaa5ae5ca9c" providerId="ADAL" clId="{E32ACEA9-8000-4B25-9ECC-DCD65C33DF4C}" dt="2022-01-24T19:51:44.088" v="28063"/>
          <ac:spMkLst>
            <pc:docMk/>
            <pc:sldMk cId="3869889315" sldId="568"/>
            <ac:spMk id="9" creationId="{AA01FC28-0957-4D67-AFCE-00856F9B7CFD}"/>
          </ac:spMkLst>
        </pc:spChg>
        <pc:spChg chg="mod">
          <ac:chgData name="Aleman, Luis Gerardo" userId="45753518-e921-44f1-84f2-8eaa5ae5ca9c" providerId="ADAL" clId="{E32ACEA9-8000-4B25-9ECC-DCD65C33DF4C}" dt="2022-01-24T19:59:47.955" v="28412"/>
          <ac:spMkLst>
            <pc:docMk/>
            <pc:sldMk cId="3869889315" sldId="568"/>
            <ac:spMk id="14" creationId="{8294CB5A-97CA-42C4-9D50-2E4C1D2ADE43}"/>
          </ac:spMkLst>
        </pc:spChg>
        <pc:spChg chg="mod">
          <ac:chgData name="Aleman, Luis Gerardo" userId="45753518-e921-44f1-84f2-8eaa5ae5ca9c" providerId="ADAL" clId="{E32ACEA9-8000-4B25-9ECC-DCD65C33DF4C}" dt="2022-01-24T16:11:25.114" v="26200" actId="20577"/>
          <ac:spMkLst>
            <pc:docMk/>
            <pc:sldMk cId="3869889315" sldId="568"/>
            <ac:spMk id="17" creationId="{489268C4-1BE7-414C-B5DB-7191470946D1}"/>
          </ac:spMkLst>
        </pc:spChg>
        <pc:spChg chg="del mod">
          <ac:chgData name="Aleman, Luis Gerardo" userId="45753518-e921-44f1-84f2-8eaa5ae5ca9c" providerId="ADAL" clId="{E32ACEA9-8000-4B25-9ECC-DCD65C33DF4C}" dt="2022-01-24T19:49:29.907" v="27733" actId="21"/>
          <ac:spMkLst>
            <pc:docMk/>
            <pc:sldMk cId="3869889315" sldId="568"/>
            <ac:spMk id="21" creationId="{D588C017-2015-47A9-B88A-AC5A7CC16994}"/>
          </ac:spMkLst>
        </pc:spChg>
        <pc:spChg chg="mod">
          <ac:chgData name="Aleman, Luis Gerardo" userId="45753518-e921-44f1-84f2-8eaa5ae5ca9c" providerId="ADAL" clId="{E32ACEA9-8000-4B25-9ECC-DCD65C33DF4C}" dt="2022-01-24T19:59:54.254" v="28414"/>
          <ac:spMkLst>
            <pc:docMk/>
            <pc:sldMk cId="3869889315" sldId="568"/>
            <ac:spMk id="23" creationId="{1AB9DBA0-1C8A-4103-819F-ACDBCDD6D82C}"/>
          </ac:spMkLst>
        </pc:spChg>
        <pc:spChg chg="mod">
          <ac:chgData name="Aleman, Luis Gerardo" userId="45753518-e921-44f1-84f2-8eaa5ae5ca9c" providerId="ADAL" clId="{E32ACEA9-8000-4B25-9ECC-DCD65C33DF4C}" dt="2022-01-24T19:59:58.755" v="28416"/>
          <ac:spMkLst>
            <pc:docMk/>
            <pc:sldMk cId="3869889315" sldId="568"/>
            <ac:spMk id="30" creationId="{A13E3373-DF7B-4D68-BFC2-42139C936449}"/>
          </ac:spMkLst>
        </pc:spChg>
        <pc:spChg chg="add mod">
          <ac:chgData name="Aleman, Luis Gerardo" userId="45753518-e921-44f1-84f2-8eaa5ae5ca9c" providerId="ADAL" clId="{E32ACEA9-8000-4B25-9ECC-DCD65C33DF4C}" dt="2022-01-24T20:05:55.523" v="28542" actId="14100"/>
          <ac:spMkLst>
            <pc:docMk/>
            <pc:sldMk cId="3869889315" sldId="568"/>
            <ac:spMk id="37" creationId="{226F80AF-3553-45C0-919A-B46472E58E49}"/>
          </ac:spMkLst>
        </pc:spChg>
        <pc:spChg chg="add mod">
          <ac:chgData name="Aleman, Luis Gerardo" userId="45753518-e921-44f1-84f2-8eaa5ae5ca9c" providerId="ADAL" clId="{E32ACEA9-8000-4B25-9ECC-DCD65C33DF4C}" dt="2022-01-24T20:02:24.913" v="28433" actId="14100"/>
          <ac:spMkLst>
            <pc:docMk/>
            <pc:sldMk cId="3869889315" sldId="568"/>
            <ac:spMk id="38" creationId="{BB464F70-C539-4F6E-AA73-70D63D7DC94B}"/>
          </ac:spMkLst>
        </pc:spChg>
        <pc:spChg chg="mod">
          <ac:chgData name="Aleman, Luis Gerardo" userId="45753518-e921-44f1-84f2-8eaa5ae5ca9c" providerId="ADAL" clId="{E32ACEA9-8000-4B25-9ECC-DCD65C33DF4C}" dt="2022-01-24T20:02:27.210" v="28435"/>
          <ac:spMkLst>
            <pc:docMk/>
            <pc:sldMk cId="3869889315" sldId="568"/>
            <ac:spMk id="40" creationId="{9A66944E-2988-4773-ADEF-EC787A54A1F0}"/>
          </ac:spMkLst>
        </pc:spChg>
        <pc:spChg chg="del mod">
          <ac:chgData name="Aleman, Luis Gerardo" userId="45753518-e921-44f1-84f2-8eaa5ae5ca9c" providerId="ADAL" clId="{E32ACEA9-8000-4B25-9ECC-DCD65C33DF4C}" dt="2022-01-24T20:05:17.948" v="28535" actId="21"/>
          <ac:spMkLst>
            <pc:docMk/>
            <pc:sldMk cId="3869889315" sldId="568"/>
            <ac:spMk id="47" creationId="{A4D66E2B-B674-4CF0-8632-38581C1B1115}"/>
          </ac:spMkLst>
        </pc:spChg>
        <pc:spChg chg="add mod">
          <ac:chgData name="Aleman, Luis Gerardo" userId="45753518-e921-44f1-84f2-8eaa5ae5ca9c" providerId="ADAL" clId="{E32ACEA9-8000-4B25-9ECC-DCD65C33DF4C}" dt="2022-01-24T20:06:01.517" v="28543" actId="1076"/>
          <ac:spMkLst>
            <pc:docMk/>
            <pc:sldMk cId="3869889315" sldId="568"/>
            <ac:spMk id="53" creationId="{EAEAABD0-5469-40B9-BDC7-1AAB2D07C547}"/>
          </ac:spMkLst>
        </pc:spChg>
        <pc:grpChg chg="add mod">
          <ac:chgData name="Aleman, Luis Gerardo" userId="45753518-e921-44f1-84f2-8eaa5ae5ca9c" providerId="ADAL" clId="{E32ACEA9-8000-4B25-9ECC-DCD65C33DF4C}" dt="2022-01-24T20:05:49.890" v="28541" actId="1076"/>
          <ac:grpSpMkLst>
            <pc:docMk/>
            <pc:sldMk cId="3869889315" sldId="568"/>
            <ac:grpSpMk id="13" creationId="{57EF7FFA-08B4-47DF-AC6F-68835B918F3A}"/>
          </ac:grpSpMkLst>
        </pc:grpChg>
        <pc:grpChg chg="add mod">
          <ac:chgData name="Aleman, Luis Gerardo" userId="45753518-e921-44f1-84f2-8eaa5ae5ca9c" providerId="ADAL" clId="{E32ACEA9-8000-4B25-9ECC-DCD65C33DF4C}" dt="2022-01-24T19:59:58.283" v="28415" actId="1076"/>
          <ac:grpSpMkLst>
            <pc:docMk/>
            <pc:sldMk cId="3869889315" sldId="568"/>
            <ac:grpSpMk id="22" creationId="{DDE28B52-6F88-4B53-96F6-26B0CF39FFA1}"/>
          </ac:grpSpMkLst>
        </pc:grpChg>
        <pc:grpChg chg="add del mod">
          <ac:chgData name="Aleman, Luis Gerardo" userId="45753518-e921-44f1-84f2-8eaa5ae5ca9c" providerId="ADAL" clId="{E32ACEA9-8000-4B25-9ECC-DCD65C33DF4C}" dt="2022-01-24T20:02:26.861" v="28434" actId="21"/>
          <ac:grpSpMkLst>
            <pc:docMk/>
            <pc:sldMk cId="3869889315" sldId="568"/>
            <ac:grpSpMk id="29" creationId="{838B693C-03AE-4ABA-B039-3DB4467B9D15}"/>
          </ac:grpSpMkLst>
        </pc:grpChg>
        <pc:grpChg chg="add mod">
          <ac:chgData name="Aleman, Luis Gerardo" userId="45753518-e921-44f1-84f2-8eaa5ae5ca9c" providerId="ADAL" clId="{E32ACEA9-8000-4B25-9ECC-DCD65C33DF4C}" dt="2022-01-24T20:02:27.210" v="28435"/>
          <ac:grpSpMkLst>
            <pc:docMk/>
            <pc:sldMk cId="3869889315" sldId="568"/>
            <ac:grpSpMk id="39" creationId="{34F245D1-A85F-4B38-B059-52E8EABD2AC2}"/>
          </ac:grpSpMkLst>
        </pc:grpChg>
        <pc:grpChg chg="add del mod">
          <ac:chgData name="Aleman, Luis Gerardo" userId="45753518-e921-44f1-84f2-8eaa5ae5ca9c" providerId="ADAL" clId="{E32ACEA9-8000-4B25-9ECC-DCD65C33DF4C}" dt="2022-01-24T20:05:22.002" v="28537" actId="478"/>
          <ac:grpSpMkLst>
            <pc:docMk/>
            <pc:sldMk cId="3869889315" sldId="568"/>
            <ac:grpSpMk id="46" creationId="{095F412D-7927-43B5-AD91-FB05D5B7488D}"/>
          </ac:grpSpMkLst>
        </pc:grpChg>
        <pc:picChg chg="add mod">
          <ac:chgData name="Aleman, Luis Gerardo" userId="45753518-e921-44f1-84f2-8eaa5ae5ca9c" providerId="ADAL" clId="{E32ACEA9-8000-4B25-9ECC-DCD65C33DF4C}" dt="2022-01-24T20:05:42.283" v="28540" actId="14100"/>
          <ac:picMkLst>
            <pc:docMk/>
            <pc:sldMk cId="3869889315" sldId="568"/>
            <ac:picMk id="3" creationId="{27B13A49-31E2-46ED-ADFB-9A0F3D2AC9A9}"/>
          </ac:picMkLst>
        </pc:picChg>
        <pc:picChg chg="del mod">
          <ac:chgData name="Aleman, Luis Gerardo" userId="45753518-e921-44f1-84f2-8eaa5ae5ca9c" providerId="ADAL" clId="{E32ACEA9-8000-4B25-9ECC-DCD65C33DF4C}" dt="2022-01-24T19:59:31.991" v="28406" actId="478"/>
          <ac:picMkLst>
            <pc:docMk/>
            <pc:sldMk cId="3869889315" sldId="568"/>
            <ac:picMk id="5" creationId="{F3DEE638-ADA5-43A4-8A15-F32A90E3C486}"/>
          </ac:picMkLst>
        </pc:picChg>
        <pc:picChg chg="del mod">
          <ac:chgData name="Aleman, Luis Gerardo" userId="45753518-e921-44f1-84f2-8eaa5ae5ca9c" providerId="ADAL" clId="{E32ACEA9-8000-4B25-9ECC-DCD65C33DF4C}" dt="2022-01-24T20:02:31.067" v="28436" actId="21"/>
          <ac:picMkLst>
            <pc:docMk/>
            <pc:sldMk cId="3869889315" sldId="568"/>
            <ac:picMk id="7" creationId="{7E375943-80A0-4FAA-BBCB-51E0D2919566}"/>
          </ac:picMkLst>
        </pc:picChg>
        <pc:picChg chg="mod">
          <ac:chgData name="Aleman, Luis Gerardo" userId="45753518-e921-44f1-84f2-8eaa5ae5ca9c" providerId="ADAL" clId="{E32ACEA9-8000-4B25-9ECC-DCD65C33DF4C}" dt="2022-01-24T20:05:49.890" v="28541" actId="1076"/>
          <ac:picMkLst>
            <pc:docMk/>
            <pc:sldMk cId="3869889315" sldId="568"/>
            <ac:picMk id="10" creationId="{449254B5-9B43-4E71-A1D1-54F55E7DAB7F}"/>
          </ac:picMkLst>
        </pc:picChg>
        <pc:picChg chg="add del mod">
          <ac:chgData name="Aleman, Luis Gerardo" userId="45753518-e921-44f1-84f2-8eaa5ae5ca9c" providerId="ADAL" clId="{E32ACEA9-8000-4B25-9ECC-DCD65C33DF4C}" dt="2022-01-24T19:55:55.031" v="28393"/>
          <ac:picMkLst>
            <pc:docMk/>
            <pc:sldMk cId="3869889315" sldId="568"/>
            <ac:picMk id="11" creationId="{CD0AD1E9-A69E-47AD-B890-220831202161}"/>
          </ac:picMkLst>
        </pc:picChg>
        <pc:picChg chg="del mod">
          <ac:chgData name="Aleman, Luis Gerardo" userId="45753518-e921-44f1-84f2-8eaa5ae5ca9c" providerId="ADAL" clId="{E32ACEA9-8000-4B25-9ECC-DCD65C33DF4C}" dt="2022-01-24T20:02:32.853" v="28437" actId="478"/>
          <ac:picMkLst>
            <pc:docMk/>
            <pc:sldMk cId="3869889315" sldId="568"/>
            <ac:picMk id="12" creationId="{09FB04EC-ADCB-4077-9D80-289C613980F4}"/>
          </ac:picMkLst>
        </pc:picChg>
        <pc:cxnChg chg="mod">
          <ac:chgData name="Aleman, Luis Gerardo" userId="45753518-e921-44f1-84f2-8eaa5ae5ca9c" providerId="ADAL" clId="{E32ACEA9-8000-4B25-9ECC-DCD65C33DF4C}" dt="2022-01-24T19:59:47.955" v="28412"/>
          <ac:cxnSpMkLst>
            <pc:docMk/>
            <pc:sldMk cId="3869889315" sldId="568"/>
            <ac:cxnSpMk id="15" creationId="{4E52342C-7BAC-45AB-8EE1-013E740156D4}"/>
          </ac:cxnSpMkLst>
        </pc:cxnChg>
        <pc:cxnChg chg="mod">
          <ac:chgData name="Aleman, Luis Gerardo" userId="45753518-e921-44f1-84f2-8eaa5ae5ca9c" providerId="ADAL" clId="{E32ACEA9-8000-4B25-9ECC-DCD65C33DF4C}" dt="2022-01-24T19:59:47.955" v="28412"/>
          <ac:cxnSpMkLst>
            <pc:docMk/>
            <pc:sldMk cId="3869889315" sldId="568"/>
            <ac:cxnSpMk id="16" creationId="{EE0F5659-BBCF-4712-A569-AA5A81C8C52D}"/>
          </ac:cxnSpMkLst>
        </pc:cxnChg>
        <pc:cxnChg chg="mod">
          <ac:chgData name="Aleman, Luis Gerardo" userId="45753518-e921-44f1-84f2-8eaa5ae5ca9c" providerId="ADAL" clId="{E32ACEA9-8000-4B25-9ECC-DCD65C33DF4C}" dt="2022-01-24T19:59:47.955" v="28412"/>
          <ac:cxnSpMkLst>
            <pc:docMk/>
            <pc:sldMk cId="3869889315" sldId="568"/>
            <ac:cxnSpMk id="18" creationId="{2A8E2377-A8C4-4071-91F2-49A13858FF27}"/>
          </ac:cxnSpMkLst>
        </pc:cxnChg>
        <pc:cxnChg chg="mod">
          <ac:chgData name="Aleman, Luis Gerardo" userId="45753518-e921-44f1-84f2-8eaa5ae5ca9c" providerId="ADAL" clId="{E32ACEA9-8000-4B25-9ECC-DCD65C33DF4C}" dt="2022-01-24T19:59:47.955" v="28412"/>
          <ac:cxnSpMkLst>
            <pc:docMk/>
            <pc:sldMk cId="3869889315" sldId="568"/>
            <ac:cxnSpMk id="19" creationId="{139FF76A-86CA-49B7-A836-7FBFEE7C61BD}"/>
          </ac:cxnSpMkLst>
        </pc:cxnChg>
        <pc:cxnChg chg="mod">
          <ac:chgData name="Aleman, Luis Gerardo" userId="45753518-e921-44f1-84f2-8eaa5ae5ca9c" providerId="ADAL" clId="{E32ACEA9-8000-4B25-9ECC-DCD65C33DF4C}" dt="2022-01-24T19:59:47.955" v="28412"/>
          <ac:cxnSpMkLst>
            <pc:docMk/>
            <pc:sldMk cId="3869889315" sldId="568"/>
            <ac:cxnSpMk id="20" creationId="{DC9D2DEE-2750-4D49-A1B4-3FD9CD278A67}"/>
          </ac:cxnSpMkLst>
        </pc:cxnChg>
        <pc:cxnChg chg="mod">
          <ac:chgData name="Aleman, Luis Gerardo" userId="45753518-e921-44f1-84f2-8eaa5ae5ca9c" providerId="ADAL" clId="{E32ACEA9-8000-4B25-9ECC-DCD65C33DF4C}" dt="2022-01-24T19:59:54.254" v="28414"/>
          <ac:cxnSpMkLst>
            <pc:docMk/>
            <pc:sldMk cId="3869889315" sldId="568"/>
            <ac:cxnSpMk id="24" creationId="{4A733215-D5CB-4839-B0D2-7C4154A970C7}"/>
          </ac:cxnSpMkLst>
        </pc:cxnChg>
        <pc:cxnChg chg="mod">
          <ac:chgData name="Aleman, Luis Gerardo" userId="45753518-e921-44f1-84f2-8eaa5ae5ca9c" providerId="ADAL" clId="{E32ACEA9-8000-4B25-9ECC-DCD65C33DF4C}" dt="2022-01-24T19:59:54.254" v="28414"/>
          <ac:cxnSpMkLst>
            <pc:docMk/>
            <pc:sldMk cId="3869889315" sldId="568"/>
            <ac:cxnSpMk id="25" creationId="{0BB5A0EE-D23A-442D-A64B-65943026F347}"/>
          </ac:cxnSpMkLst>
        </pc:cxnChg>
        <pc:cxnChg chg="mod">
          <ac:chgData name="Aleman, Luis Gerardo" userId="45753518-e921-44f1-84f2-8eaa5ae5ca9c" providerId="ADAL" clId="{E32ACEA9-8000-4B25-9ECC-DCD65C33DF4C}" dt="2022-01-24T19:59:54.254" v="28414"/>
          <ac:cxnSpMkLst>
            <pc:docMk/>
            <pc:sldMk cId="3869889315" sldId="568"/>
            <ac:cxnSpMk id="26" creationId="{E70ED882-7CDA-4613-8F23-56220017F440}"/>
          </ac:cxnSpMkLst>
        </pc:cxnChg>
        <pc:cxnChg chg="mod">
          <ac:chgData name="Aleman, Luis Gerardo" userId="45753518-e921-44f1-84f2-8eaa5ae5ca9c" providerId="ADAL" clId="{E32ACEA9-8000-4B25-9ECC-DCD65C33DF4C}" dt="2022-01-24T19:59:54.254" v="28414"/>
          <ac:cxnSpMkLst>
            <pc:docMk/>
            <pc:sldMk cId="3869889315" sldId="568"/>
            <ac:cxnSpMk id="27" creationId="{C8383E21-88A0-4789-88DB-12BE382CC75E}"/>
          </ac:cxnSpMkLst>
        </pc:cxnChg>
        <pc:cxnChg chg="mod">
          <ac:chgData name="Aleman, Luis Gerardo" userId="45753518-e921-44f1-84f2-8eaa5ae5ca9c" providerId="ADAL" clId="{E32ACEA9-8000-4B25-9ECC-DCD65C33DF4C}" dt="2022-01-24T19:59:54.254" v="28414"/>
          <ac:cxnSpMkLst>
            <pc:docMk/>
            <pc:sldMk cId="3869889315" sldId="568"/>
            <ac:cxnSpMk id="28" creationId="{698692FD-F961-447D-8C7D-2997458A9673}"/>
          </ac:cxnSpMkLst>
        </pc:cxnChg>
        <pc:cxnChg chg="mod">
          <ac:chgData name="Aleman, Luis Gerardo" userId="45753518-e921-44f1-84f2-8eaa5ae5ca9c" providerId="ADAL" clId="{E32ACEA9-8000-4B25-9ECC-DCD65C33DF4C}" dt="2022-01-24T19:59:58.755" v="28416"/>
          <ac:cxnSpMkLst>
            <pc:docMk/>
            <pc:sldMk cId="3869889315" sldId="568"/>
            <ac:cxnSpMk id="31" creationId="{87BDA79E-99E8-4A49-86D7-50227CFFBCF0}"/>
          </ac:cxnSpMkLst>
        </pc:cxnChg>
        <pc:cxnChg chg="mod">
          <ac:chgData name="Aleman, Luis Gerardo" userId="45753518-e921-44f1-84f2-8eaa5ae5ca9c" providerId="ADAL" clId="{E32ACEA9-8000-4B25-9ECC-DCD65C33DF4C}" dt="2022-01-24T19:59:58.755" v="28416"/>
          <ac:cxnSpMkLst>
            <pc:docMk/>
            <pc:sldMk cId="3869889315" sldId="568"/>
            <ac:cxnSpMk id="32" creationId="{99F95D64-7E60-4887-B7DF-D4D1818FBB77}"/>
          </ac:cxnSpMkLst>
        </pc:cxnChg>
        <pc:cxnChg chg="mod">
          <ac:chgData name="Aleman, Luis Gerardo" userId="45753518-e921-44f1-84f2-8eaa5ae5ca9c" providerId="ADAL" clId="{E32ACEA9-8000-4B25-9ECC-DCD65C33DF4C}" dt="2022-01-24T19:59:58.755" v="28416"/>
          <ac:cxnSpMkLst>
            <pc:docMk/>
            <pc:sldMk cId="3869889315" sldId="568"/>
            <ac:cxnSpMk id="33" creationId="{6077C82D-F188-42A1-BF27-09D5E64DAFFE}"/>
          </ac:cxnSpMkLst>
        </pc:cxnChg>
        <pc:cxnChg chg="mod">
          <ac:chgData name="Aleman, Luis Gerardo" userId="45753518-e921-44f1-84f2-8eaa5ae5ca9c" providerId="ADAL" clId="{E32ACEA9-8000-4B25-9ECC-DCD65C33DF4C}" dt="2022-01-24T19:59:58.755" v="28416"/>
          <ac:cxnSpMkLst>
            <pc:docMk/>
            <pc:sldMk cId="3869889315" sldId="568"/>
            <ac:cxnSpMk id="34" creationId="{BEA0307C-9959-42F2-9CB6-49D623E9701E}"/>
          </ac:cxnSpMkLst>
        </pc:cxnChg>
        <pc:cxnChg chg="mod">
          <ac:chgData name="Aleman, Luis Gerardo" userId="45753518-e921-44f1-84f2-8eaa5ae5ca9c" providerId="ADAL" clId="{E32ACEA9-8000-4B25-9ECC-DCD65C33DF4C}" dt="2022-01-24T19:59:58.755" v="28416"/>
          <ac:cxnSpMkLst>
            <pc:docMk/>
            <pc:sldMk cId="3869889315" sldId="568"/>
            <ac:cxnSpMk id="35" creationId="{403D87F8-5729-4CAA-9A72-42B62AE9EE96}"/>
          </ac:cxnSpMkLst>
        </pc:cxnChg>
        <pc:cxnChg chg="add mod">
          <ac:chgData name="Aleman, Luis Gerardo" userId="45753518-e921-44f1-84f2-8eaa5ae5ca9c" providerId="ADAL" clId="{E32ACEA9-8000-4B25-9ECC-DCD65C33DF4C}" dt="2022-01-24T21:02:08.996" v="30362" actId="1036"/>
          <ac:cxnSpMkLst>
            <pc:docMk/>
            <pc:sldMk cId="3869889315" sldId="568"/>
            <ac:cxnSpMk id="36" creationId="{B20E9765-7C89-4C55-A84C-E0DD1A7EDFFD}"/>
          </ac:cxnSpMkLst>
        </pc:cxnChg>
        <pc:cxnChg chg="mod">
          <ac:chgData name="Aleman, Luis Gerardo" userId="45753518-e921-44f1-84f2-8eaa5ae5ca9c" providerId="ADAL" clId="{E32ACEA9-8000-4B25-9ECC-DCD65C33DF4C}" dt="2022-01-24T20:02:27.210" v="28435"/>
          <ac:cxnSpMkLst>
            <pc:docMk/>
            <pc:sldMk cId="3869889315" sldId="568"/>
            <ac:cxnSpMk id="41" creationId="{5C41CD4A-E843-4F8C-8C80-DE90101E4244}"/>
          </ac:cxnSpMkLst>
        </pc:cxnChg>
        <pc:cxnChg chg="mod">
          <ac:chgData name="Aleman, Luis Gerardo" userId="45753518-e921-44f1-84f2-8eaa5ae5ca9c" providerId="ADAL" clId="{E32ACEA9-8000-4B25-9ECC-DCD65C33DF4C}" dt="2022-01-24T20:02:27.210" v="28435"/>
          <ac:cxnSpMkLst>
            <pc:docMk/>
            <pc:sldMk cId="3869889315" sldId="568"/>
            <ac:cxnSpMk id="42" creationId="{E31CF18F-608C-4605-84CE-FC2257D828B6}"/>
          </ac:cxnSpMkLst>
        </pc:cxnChg>
        <pc:cxnChg chg="mod">
          <ac:chgData name="Aleman, Luis Gerardo" userId="45753518-e921-44f1-84f2-8eaa5ae5ca9c" providerId="ADAL" clId="{E32ACEA9-8000-4B25-9ECC-DCD65C33DF4C}" dt="2022-01-24T20:02:27.210" v="28435"/>
          <ac:cxnSpMkLst>
            <pc:docMk/>
            <pc:sldMk cId="3869889315" sldId="568"/>
            <ac:cxnSpMk id="43" creationId="{91F2C624-5253-420E-8C7B-77D934E1D7C4}"/>
          </ac:cxnSpMkLst>
        </pc:cxnChg>
        <pc:cxnChg chg="mod">
          <ac:chgData name="Aleman, Luis Gerardo" userId="45753518-e921-44f1-84f2-8eaa5ae5ca9c" providerId="ADAL" clId="{E32ACEA9-8000-4B25-9ECC-DCD65C33DF4C}" dt="2022-01-24T20:02:27.210" v="28435"/>
          <ac:cxnSpMkLst>
            <pc:docMk/>
            <pc:sldMk cId="3869889315" sldId="568"/>
            <ac:cxnSpMk id="44" creationId="{CFD167ED-6DC7-49A6-BEB3-95ED276DEB97}"/>
          </ac:cxnSpMkLst>
        </pc:cxnChg>
        <pc:cxnChg chg="mod">
          <ac:chgData name="Aleman, Luis Gerardo" userId="45753518-e921-44f1-84f2-8eaa5ae5ca9c" providerId="ADAL" clId="{E32ACEA9-8000-4B25-9ECC-DCD65C33DF4C}" dt="2022-01-24T20:02:27.210" v="28435"/>
          <ac:cxnSpMkLst>
            <pc:docMk/>
            <pc:sldMk cId="3869889315" sldId="568"/>
            <ac:cxnSpMk id="45" creationId="{15831145-6C3C-4AB6-ABAF-D8FA0DA4853E}"/>
          </ac:cxnSpMkLst>
        </pc:cxnChg>
        <pc:cxnChg chg="mod">
          <ac:chgData name="Aleman, Luis Gerardo" userId="45753518-e921-44f1-84f2-8eaa5ae5ca9c" providerId="ADAL" clId="{E32ACEA9-8000-4B25-9ECC-DCD65C33DF4C}" dt="2022-01-24T20:04:52.990" v="28525"/>
          <ac:cxnSpMkLst>
            <pc:docMk/>
            <pc:sldMk cId="3869889315" sldId="568"/>
            <ac:cxnSpMk id="48" creationId="{2948B283-2D0A-44E4-B258-CDF1EC9F74CF}"/>
          </ac:cxnSpMkLst>
        </pc:cxnChg>
        <pc:cxnChg chg="mod">
          <ac:chgData name="Aleman, Luis Gerardo" userId="45753518-e921-44f1-84f2-8eaa5ae5ca9c" providerId="ADAL" clId="{E32ACEA9-8000-4B25-9ECC-DCD65C33DF4C}" dt="2022-01-24T20:04:52.990" v="28525"/>
          <ac:cxnSpMkLst>
            <pc:docMk/>
            <pc:sldMk cId="3869889315" sldId="568"/>
            <ac:cxnSpMk id="49" creationId="{13C14CD3-B1CF-4818-AAEA-E7E8E8781642}"/>
          </ac:cxnSpMkLst>
        </pc:cxnChg>
        <pc:cxnChg chg="del mod">
          <ac:chgData name="Aleman, Luis Gerardo" userId="45753518-e921-44f1-84f2-8eaa5ae5ca9c" providerId="ADAL" clId="{E32ACEA9-8000-4B25-9ECC-DCD65C33DF4C}" dt="2022-01-24T20:05:01.029" v="28528" actId="478"/>
          <ac:cxnSpMkLst>
            <pc:docMk/>
            <pc:sldMk cId="3869889315" sldId="568"/>
            <ac:cxnSpMk id="50" creationId="{DCCEE10F-EAE5-4FD4-B456-EB6A612C6276}"/>
          </ac:cxnSpMkLst>
        </pc:cxnChg>
        <pc:cxnChg chg="mod">
          <ac:chgData name="Aleman, Luis Gerardo" userId="45753518-e921-44f1-84f2-8eaa5ae5ca9c" providerId="ADAL" clId="{E32ACEA9-8000-4B25-9ECC-DCD65C33DF4C}" dt="2022-01-24T20:04:52.990" v="28525"/>
          <ac:cxnSpMkLst>
            <pc:docMk/>
            <pc:sldMk cId="3869889315" sldId="568"/>
            <ac:cxnSpMk id="51" creationId="{A51E6D63-B480-4A46-8E3B-B57CA5574FB3}"/>
          </ac:cxnSpMkLst>
        </pc:cxnChg>
        <pc:cxnChg chg="mod">
          <ac:chgData name="Aleman, Luis Gerardo" userId="45753518-e921-44f1-84f2-8eaa5ae5ca9c" providerId="ADAL" clId="{E32ACEA9-8000-4B25-9ECC-DCD65C33DF4C}" dt="2022-01-24T20:04:52.990" v="28525"/>
          <ac:cxnSpMkLst>
            <pc:docMk/>
            <pc:sldMk cId="3869889315" sldId="568"/>
            <ac:cxnSpMk id="52" creationId="{E4E857C3-6857-45BD-8F8E-E8EF585760AB}"/>
          </ac:cxnSpMkLst>
        </pc:cxnChg>
      </pc:sldChg>
      <pc:sldChg chg="addSp delSp modSp mod ord">
        <pc:chgData name="Aleman, Luis Gerardo" userId="45753518-e921-44f1-84f2-8eaa5ae5ca9c" providerId="ADAL" clId="{E32ACEA9-8000-4B25-9ECC-DCD65C33DF4C}" dt="2022-01-21T17:12:36.287" v="12764" actId="1036"/>
        <pc:sldMkLst>
          <pc:docMk/>
          <pc:sldMk cId="48470338" sldId="569"/>
        </pc:sldMkLst>
        <pc:spChg chg="mod">
          <ac:chgData name="Aleman, Luis Gerardo" userId="45753518-e921-44f1-84f2-8eaa5ae5ca9c" providerId="ADAL" clId="{E32ACEA9-8000-4B25-9ECC-DCD65C33DF4C}" dt="2022-01-21T17:12:30.545" v="12755" actId="1035"/>
          <ac:spMkLst>
            <pc:docMk/>
            <pc:sldMk cId="48470338" sldId="569"/>
            <ac:spMk id="2" creationId="{D3712A97-CD00-4BC9-8CA4-312651ED0D64}"/>
          </ac:spMkLst>
        </pc:spChg>
        <pc:spChg chg="add del mod">
          <ac:chgData name="Aleman, Luis Gerardo" userId="45753518-e921-44f1-84f2-8eaa5ae5ca9c" providerId="ADAL" clId="{E32ACEA9-8000-4B25-9ECC-DCD65C33DF4C}" dt="2022-01-18T16:18:54.083" v="1427" actId="478"/>
          <ac:spMkLst>
            <pc:docMk/>
            <pc:sldMk cId="48470338" sldId="569"/>
            <ac:spMk id="6" creationId="{6005598F-F105-4310-96EF-EE32AED4A59C}"/>
          </ac:spMkLst>
        </pc:spChg>
        <pc:spChg chg="add del">
          <ac:chgData name="Aleman, Luis Gerardo" userId="45753518-e921-44f1-84f2-8eaa5ae5ca9c" providerId="ADAL" clId="{E32ACEA9-8000-4B25-9ECC-DCD65C33DF4C}" dt="2022-01-18T16:10:07.335" v="1167" actId="478"/>
          <ac:spMkLst>
            <pc:docMk/>
            <pc:sldMk cId="48470338" sldId="569"/>
            <ac:spMk id="7" creationId="{E08CB1FC-0DDA-44DF-B64C-E5A208B2D225}"/>
          </ac:spMkLst>
        </pc:spChg>
        <pc:spChg chg="mod">
          <ac:chgData name="Aleman, Luis Gerardo" userId="45753518-e921-44f1-84f2-8eaa5ae5ca9c" providerId="ADAL" clId="{E32ACEA9-8000-4B25-9ECC-DCD65C33DF4C}" dt="2022-01-21T17:12:30.545" v="12755" actId="1035"/>
          <ac:spMkLst>
            <pc:docMk/>
            <pc:sldMk cId="48470338" sldId="569"/>
            <ac:spMk id="9" creationId="{DE6E716B-D9DC-4B4C-BF9D-70BF89CF9408}"/>
          </ac:spMkLst>
        </pc:spChg>
        <pc:spChg chg="mod">
          <ac:chgData name="Aleman, Luis Gerardo" userId="45753518-e921-44f1-84f2-8eaa5ae5ca9c" providerId="ADAL" clId="{E32ACEA9-8000-4B25-9ECC-DCD65C33DF4C}" dt="2022-01-21T17:12:30.545" v="12755" actId="1035"/>
          <ac:spMkLst>
            <pc:docMk/>
            <pc:sldMk cId="48470338" sldId="569"/>
            <ac:spMk id="18" creationId="{3312536F-DFA9-4278-A2C8-7216F0EEB648}"/>
          </ac:spMkLst>
        </pc:spChg>
        <pc:spChg chg="add del mod">
          <ac:chgData name="Aleman, Luis Gerardo" userId="45753518-e921-44f1-84f2-8eaa5ae5ca9c" providerId="ADAL" clId="{E32ACEA9-8000-4B25-9ECC-DCD65C33DF4C}" dt="2022-01-18T15:55:02.942" v="708"/>
          <ac:spMkLst>
            <pc:docMk/>
            <pc:sldMk cId="48470338" sldId="569"/>
            <ac:spMk id="28" creationId="{BEA86442-6245-44E7-8E6B-755B1AA8C7D1}"/>
          </ac:spMkLst>
        </pc:spChg>
        <pc:spChg chg="mod">
          <ac:chgData name="Aleman, Luis Gerardo" userId="45753518-e921-44f1-84f2-8eaa5ae5ca9c" providerId="ADAL" clId="{E32ACEA9-8000-4B25-9ECC-DCD65C33DF4C}" dt="2022-01-18T16:02:25.168" v="841"/>
          <ac:spMkLst>
            <pc:docMk/>
            <pc:sldMk cId="48470338" sldId="569"/>
            <ac:spMk id="33" creationId="{F1FD4C86-3FB9-43D8-9914-63E3C92FAA81}"/>
          </ac:spMkLst>
        </pc:spChg>
        <pc:spChg chg="mod">
          <ac:chgData name="Aleman, Luis Gerardo" userId="45753518-e921-44f1-84f2-8eaa5ae5ca9c" providerId="ADAL" clId="{E32ACEA9-8000-4B25-9ECC-DCD65C33DF4C}" dt="2022-01-18T16:04:37.894" v="917"/>
          <ac:spMkLst>
            <pc:docMk/>
            <pc:sldMk cId="48470338" sldId="569"/>
            <ac:spMk id="41" creationId="{A11B691E-007D-409A-91B0-B14648CE277C}"/>
          </ac:spMkLst>
        </pc:spChg>
        <pc:spChg chg="add mod">
          <ac:chgData name="Aleman, Luis Gerardo" userId="45753518-e921-44f1-84f2-8eaa5ae5ca9c" providerId="ADAL" clId="{E32ACEA9-8000-4B25-9ECC-DCD65C33DF4C}" dt="2022-01-18T16:10:07.705" v="1168"/>
          <ac:spMkLst>
            <pc:docMk/>
            <pc:sldMk cId="48470338" sldId="569"/>
            <ac:spMk id="48" creationId="{B9F094B1-67C6-46BC-95E3-C8865FE7A78C}"/>
          </ac:spMkLst>
        </pc:spChg>
        <pc:grpChg chg="del mod">
          <ac:chgData name="Aleman, Luis Gerardo" userId="45753518-e921-44f1-84f2-8eaa5ae5ca9c" providerId="ADAL" clId="{E32ACEA9-8000-4B25-9ECC-DCD65C33DF4C}" dt="2022-01-18T15:30:20.736" v="47" actId="21"/>
          <ac:grpSpMkLst>
            <pc:docMk/>
            <pc:sldMk cId="48470338" sldId="569"/>
            <ac:grpSpMk id="8" creationId="{08DFE854-EB47-4D78-98F2-C165CE2763E5}"/>
          </ac:grpSpMkLst>
        </pc:grpChg>
        <pc:grpChg chg="add del mod">
          <ac:chgData name="Aleman, Luis Gerardo" userId="45753518-e921-44f1-84f2-8eaa5ae5ca9c" providerId="ADAL" clId="{E32ACEA9-8000-4B25-9ECC-DCD65C33DF4C}" dt="2022-01-21T17:12:30.545" v="12755" actId="1035"/>
          <ac:grpSpMkLst>
            <pc:docMk/>
            <pc:sldMk cId="48470338" sldId="569"/>
            <ac:grpSpMk id="17" creationId="{A077922B-096C-4F19-A613-0BCE241C0B92}"/>
          </ac:grpSpMkLst>
        </pc:grpChg>
        <pc:grpChg chg="add del mod">
          <ac:chgData name="Aleman, Luis Gerardo" userId="45753518-e921-44f1-84f2-8eaa5ae5ca9c" providerId="ADAL" clId="{E32ACEA9-8000-4B25-9ECC-DCD65C33DF4C}" dt="2022-01-18T16:02:34.629" v="844"/>
          <ac:grpSpMkLst>
            <pc:docMk/>
            <pc:sldMk cId="48470338" sldId="569"/>
            <ac:grpSpMk id="32" creationId="{E8DF3E59-B5CB-4DE1-89B9-BF43B4D00F25}"/>
          </ac:grpSpMkLst>
        </pc:grpChg>
        <pc:grpChg chg="add del mod">
          <ac:chgData name="Aleman, Luis Gerardo" userId="45753518-e921-44f1-84f2-8eaa5ae5ca9c" providerId="ADAL" clId="{E32ACEA9-8000-4B25-9ECC-DCD65C33DF4C}" dt="2022-01-18T16:04:49.525" v="922"/>
          <ac:grpSpMkLst>
            <pc:docMk/>
            <pc:sldMk cId="48470338" sldId="569"/>
            <ac:grpSpMk id="40" creationId="{C3DD85A9-92D0-4329-A338-12EE91C5EAE1}"/>
          </ac:grpSpMkLst>
        </pc:grpChg>
        <pc:picChg chg="mod modCrop">
          <ac:chgData name="Aleman, Luis Gerardo" userId="45753518-e921-44f1-84f2-8eaa5ae5ca9c" providerId="ADAL" clId="{E32ACEA9-8000-4B25-9ECC-DCD65C33DF4C}" dt="2022-01-21T17:12:36.287" v="12764" actId="1036"/>
          <ac:picMkLst>
            <pc:docMk/>
            <pc:sldMk cId="48470338" sldId="569"/>
            <ac:picMk id="3" creationId="{8EEE2AE3-B804-4EBD-B59F-86A69488FA26}"/>
          </ac:picMkLst>
        </pc:picChg>
        <pc:picChg chg="add del mod">
          <ac:chgData name="Aleman, Luis Gerardo" userId="45753518-e921-44f1-84f2-8eaa5ae5ca9c" providerId="ADAL" clId="{E32ACEA9-8000-4B25-9ECC-DCD65C33DF4C}" dt="2022-01-21T17:12:30.545" v="12755" actId="1035"/>
          <ac:picMkLst>
            <pc:docMk/>
            <pc:sldMk cId="48470338" sldId="569"/>
            <ac:picMk id="4" creationId="{DD87A8C2-95AB-4157-AE01-511C3038E2D2}"/>
          </ac:picMkLst>
        </pc:picChg>
        <pc:picChg chg="del mod">
          <ac:chgData name="Aleman, Luis Gerardo" userId="45753518-e921-44f1-84f2-8eaa5ae5ca9c" providerId="ADAL" clId="{E32ACEA9-8000-4B25-9ECC-DCD65C33DF4C}" dt="2022-01-18T15:35:04.376" v="138" actId="478"/>
          <ac:picMkLst>
            <pc:docMk/>
            <pc:sldMk cId="48470338" sldId="569"/>
            <ac:picMk id="5" creationId="{F10303ED-31C8-41D8-ADD8-7FEEAAB0946B}"/>
          </ac:picMkLst>
        </pc:picChg>
        <pc:picChg chg="add del mod">
          <ac:chgData name="Aleman, Luis Gerardo" userId="45753518-e921-44f1-84f2-8eaa5ae5ca9c" providerId="ADAL" clId="{E32ACEA9-8000-4B25-9ECC-DCD65C33DF4C}" dt="2022-01-18T15:34:32.234" v="125" actId="21"/>
          <ac:picMkLst>
            <pc:docMk/>
            <pc:sldMk cId="48470338" sldId="569"/>
            <ac:picMk id="24" creationId="{2C8AF107-150E-4740-971B-417D7891F4BD}"/>
          </ac:picMkLst>
        </pc:picChg>
        <pc:picChg chg="add del mod">
          <ac:chgData name="Aleman, Luis Gerardo" userId="45753518-e921-44f1-84f2-8eaa5ae5ca9c" providerId="ADAL" clId="{E32ACEA9-8000-4B25-9ECC-DCD65C33DF4C}" dt="2022-01-18T15:57:21.663" v="778"/>
          <ac:picMkLst>
            <pc:docMk/>
            <pc:sldMk cId="48470338" sldId="569"/>
            <ac:picMk id="29" creationId="{951D9587-9275-43F1-96EF-C190ABAAE8D4}"/>
          </ac:picMkLst>
        </pc:picChg>
        <pc:picChg chg="add del mod">
          <ac:chgData name="Aleman, Luis Gerardo" userId="45753518-e921-44f1-84f2-8eaa5ae5ca9c" providerId="ADAL" clId="{E32ACEA9-8000-4B25-9ECC-DCD65C33DF4C}" dt="2022-01-18T16:06:58.340" v="1042" actId="478"/>
          <ac:picMkLst>
            <pc:docMk/>
            <pc:sldMk cId="48470338" sldId="569"/>
            <ac:picMk id="30" creationId="{DC97E1DB-D436-4FE4-BAD9-25775CCE1A77}"/>
          </ac:picMkLst>
        </pc:picChg>
        <pc:picChg chg="add del mod">
          <ac:chgData name="Aleman, Luis Gerardo" userId="45753518-e921-44f1-84f2-8eaa5ae5ca9c" providerId="ADAL" clId="{E32ACEA9-8000-4B25-9ECC-DCD65C33DF4C}" dt="2022-01-18T16:02:34.629" v="844"/>
          <ac:picMkLst>
            <pc:docMk/>
            <pc:sldMk cId="48470338" sldId="569"/>
            <ac:picMk id="31" creationId="{BD1E22EF-0109-45C0-B230-4D9A983A4B76}"/>
          </ac:picMkLst>
        </pc:picChg>
        <pc:picChg chg="add del mod">
          <ac:chgData name="Aleman, Luis Gerardo" userId="45753518-e921-44f1-84f2-8eaa5ae5ca9c" providerId="ADAL" clId="{E32ACEA9-8000-4B25-9ECC-DCD65C33DF4C}" dt="2022-01-18T16:04:49.525" v="922"/>
          <ac:picMkLst>
            <pc:docMk/>
            <pc:sldMk cId="48470338" sldId="569"/>
            <ac:picMk id="39" creationId="{33CBAA1B-6052-411D-9798-956C1DB378B0}"/>
          </ac:picMkLst>
        </pc:picChg>
        <pc:picChg chg="add mod">
          <ac:chgData name="Aleman, Luis Gerardo" userId="45753518-e921-44f1-84f2-8eaa5ae5ca9c" providerId="ADAL" clId="{E32ACEA9-8000-4B25-9ECC-DCD65C33DF4C}" dt="2022-01-21T17:12:30.545" v="12755" actId="1035"/>
          <ac:picMkLst>
            <pc:docMk/>
            <pc:sldMk cId="48470338" sldId="569"/>
            <ac:picMk id="47" creationId="{39E756E2-2ACB-452A-9911-CF9D52B1A746}"/>
          </ac:picMkLst>
        </pc:picChg>
        <pc:cxnChg chg="mod">
          <ac:chgData name="Aleman, Luis Gerardo" userId="45753518-e921-44f1-84f2-8eaa5ae5ca9c" providerId="ADAL" clId="{E32ACEA9-8000-4B25-9ECC-DCD65C33DF4C}" dt="2022-01-21T17:12:30.545" v="12755" actId="1035"/>
          <ac:cxnSpMkLst>
            <pc:docMk/>
            <pc:sldMk cId="48470338" sldId="569"/>
            <ac:cxnSpMk id="19" creationId="{7F56EC55-F596-4E87-9DE2-1BFEA71AD1C8}"/>
          </ac:cxnSpMkLst>
        </pc:cxnChg>
        <pc:cxnChg chg="mod">
          <ac:chgData name="Aleman, Luis Gerardo" userId="45753518-e921-44f1-84f2-8eaa5ae5ca9c" providerId="ADAL" clId="{E32ACEA9-8000-4B25-9ECC-DCD65C33DF4C}" dt="2022-01-21T17:12:30.545" v="12755" actId="1035"/>
          <ac:cxnSpMkLst>
            <pc:docMk/>
            <pc:sldMk cId="48470338" sldId="569"/>
            <ac:cxnSpMk id="20" creationId="{D11787E0-E539-4164-807E-2E0ACFF346E9}"/>
          </ac:cxnSpMkLst>
        </pc:cxnChg>
        <pc:cxnChg chg="mod">
          <ac:chgData name="Aleman, Luis Gerardo" userId="45753518-e921-44f1-84f2-8eaa5ae5ca9c" providerId="ADAL" clId="{E32ACEA9-8000-4B25-9ECC-DCD65C33DF4C}" dt="2022-01-21T17:12:30.545" v="12755" actId="1035"/>
          <ac:cxnSpMkLst>
            <pc:docMk/>
            <pc:sldMk cId="48470338" sldId="569"/>
            <ac:cxnSpMk id="21" creationId="{63AB164B-2289-49A7-BD5F-E8BE0033BC0D}"/>
          </ac:cxnSpMkLst>
        </pc:cxnChg>
        <pc:cxnChg chg="mod">
          <ac:chgData name="Aleman, Luis Gerardo" userId="45753518-e921-44f1-84f2-8eaa5ae5ca9c" providerId="ADAL" clId="{E32ACEA9-8000-4B25-9ECC-DCD65C33DF4C}" dt="2022-01-21T17:12:30.545" v="12755" actId="1035"/>
          <ac:cxnSpMkLst>
            <pc:docMk/>
            <pc:sldMk cId="48470338" sldId="569"/>
            <ac:cxnSpMk id="22" creationId="{837814C4-7E1B-44BE-B8BC-D7DC7133AD2C}"/>
          </ac:cxnSpMkLst>
        </pc:cxnChg>
        <pc:cxnChg chg="mod">
          <ac:chgData name="Aleman, Luis Gerardo" userId="45753518-e921-44f1-84f2-8eaa5ae5ca9c" providerId="ADAL" clId="{E32ACEA9-8000-4B25-9ECC-DCD65C33DF4C}" dt="2022-01-21T17:12:30.545" v="12755" actId="1035"/>
          <ac:cxnSpMkLst>
            <pc:docMk/>
            <pc:sldMk cId="48470338" sldId="569"/>
            <ac:cxnSpMk id="23" creationId="{1DF25A77-17CB-4CE4-B735-9B2C7DD05E85}"/>
          </ac:cxnSpMkLst>
        </pc:cxnChg>
        <pc:cxnChg chg="add mod">
          <ac:chgData name="Aleman, Luis Gerardo" userId="45753518-e921-44f1-84f2-8eaa5ae5ca9c" providerId="ADAL" clId="{E32ACEA9-8000-4B25-9ECC-DCD65C33DF4C}" dt="2022-01-21T17:12:36.287" v="12764" actId="1036"/>
          <ac:cxnSpMkLst>
            <pc:docMk/>
            <pc:sldMk cId="48470338" sldId="569"/>
            <ac:cxnSpMk id="25" creationId="{8FDC2224-5BEE-4A75-9B7A-B97914DDD327}"/>
          </ac:cxnSpMkLst>
        </pc:cxnChg>
        <pc:cxnChg chg="mod">
          <ac:chgData name="Aleman, Luis Gerardo" userId="45753518-e921-44f1-84f2-8eaa5ae5ca9c" providerId="ADAL" clId="{E32ACEA9-8000-4B25-9ECC-DCD65C33DF4C}" dt="2022-01-18T16:02:25.168" v="841"/>
          <ac:cxnSpMkLst>
            <pc:docMk/>
            <pc:sldMk cId="48470338" sldId="569"/>
            <ac:cxnSpMk id="34" creationId="{CFBABE66-1905-4A73-974B-7546C4E4AFF9}"/>
          </ac:cxnSpMkLst>
        </pc:cxnChg>
        <pc:cxnChg chg="mod">
          <ac:chgData name="Aleman, Luis Gerardo" userId="45753518-e921-44f1-84f2-8eaa5ae5ca9c" providerId="ADAL" clId="{E32ACEA9-8000-4B25-9ECC-DCD65C33DF4C}" dt="2022-01-18T16:02:25.168" v="841"/>
          <ac:cxnSpMkLst>
            <pc:docMk/>
            <pc:sldMk cId="48470338" sldId="569"/>
            <ac:cxnSpMk id="35" creationId="{51D99081-4271-4DD6-AFE1-38FCCBA7CC67}"/>
          </ac:cxnSpMkLst>
        </pc:cxnChg>
        <pc:cxnChg chg="mod">
          <ac:chgData name="Aleman, Luis Gerardo" userId="45753518-e921-44f1-84f2-8eaa5ae5ca9c" providerId="ADAL" clId="{E32ACEA9-8000-4B25-9ECC-DCD65C33DF4C}" dt="2022-01-18T16:02:25.168" v="841"/>
          <ac:cxnSpMkLst>
            <pc:docMk/>
            <pc:sldMk cId="48470338" sldId="569"/>
            <ac:cxnSpMk id="36" creationId="{8353244D-5406-4D2A-9DF5-45B3D36A3677}"/>
          </ac:cxnSpMkLst>
        </pc:cxnChg>
        <pc:cxnChg chg="mod">
          <ac:chgData name="Aleman, Luis Gerardo" userId="45753518-e921-44f1-84f2-8eaa5ae5ca9c" providerId="ADAL" clId="{E32ACEA9-8000-4B25-9ECC-DCD65C33DF4C}" dt="2022-01-18T16:02:25.168" v="841"/>
          <ac:cxnSpMkLst>
            <pc:docMk/>
            <pc:sldMk cId="48470338" sldId="569"/>
            <ac:cxnSpMk id="37" creationId="{7CA9AF2E-E899-4384-8C81-F13457BCB89C}"/>
          </ac:cxnSpMkLst>
        </pc:cxnChg>
        <pc:cxnChg chg="mod">
          <ac:chgData name="Aleman, Luis Gerardo" userId="45753518-e921-44f1-84f2-8eaa5ae5ca9c" providerId="ADAL" clId="{E32ACEA9-8000-4B25-9ECC-DCD65C33DF4C}" dt="2022-01-18T16:02:25.168" v="841"/>
          <ac:cxnSpMkLst>
            <pc:docMk/>
            <pc:sldMk cId="48470338" sldId="569"/>
            <ac:cxnSpMk id="38" creationId="{764F3277-CAF5-4B2F-A443-92EB513CD017}"/>
          </ac:cxnSpMkLst>
        </pc:cxnChg>
        <pc:cxnChg chg="mod">
          <ac:chgData name="Aleman, Luis Gerardo" userId="45753518-e921-44f1-84f2-8eaa5ae5ca9c" providerId="ADAL" clId="{E32ACEA9-8000-4B25-9ECC-DCD65C33DF4C}" dt="2022-01-18T16:04:37.894" v="917"/>
          <ac:cxnSpMkLst>
            <pc:docMk/>
            <pc:sldMk cId="48470338" sldId="569"/>
            <ac:cxnSpMk id="42" creationId="{254F35C1-C134-45EB-BC23-9CEEA422B629}"/>
          </ac:cxnSpMkLst>
        </pc:cxnChg>
        <pc:cxnChg chg="mod">
          <ac:chgData name="Aleman, Luis Gerardo" userId="45753518-e921-44f1-84f2-8eaa5ae5ca9c" providerId="ADAL" clId="{E32ACEA9-8000-4B25-9ECC-DCD65C33DF4C}" dt="2022-01-18T16:04:37.894" v="917"/>
          <ac:cxnSpMkLst>
            <pc:docMk/>
            <pc:sldMk cId="48470338" sldId="569"/>
            <ac:cxnSpMk id="43" creationId="{8C5CD383-70C0-4757-B68D-A6D48D30E26B}"/>
          </ac:cxnSpMkLst>
        </pc:cxnChg>
        <pc:cxnChg chg="mod">
          <ac:chgData name="Aleman, Luis Gerardo" userId="45753518-e921-44f1-84f2-8eaa5ae5ca9c" providerId="ADAL" clId="{E32ACEA9-8000-4B25-9ECC-DCD65C33DF4C}" dt="2022-01-18T16:04:37.894" v="917"/>
          <ac:cxnSpMkLst>
            <pc:docMk/>
            <pc:sldMk cId="48470338" sldId="569"/>
            <ac:cxnSpMk id="44" creationId="{EC3E7C37-AF3D-4489-89FC-D3E16AAB64F5}"/>
          </ac:cxnSpMkLst>
        </pc:cxnChg>
        <pc:cxnChg chg="mod">
          <ac:chgData name="Aleman, Luis Gerardo" userId="45753518-e921-44f1-84f2-8eaa5ae5ca9c" providerId="ADAL" clId="{E32ACEA9-8000-4B25-9ECC-DCD65C33DF4C}" dt="2022-01-18T16:04:37.894" v="917"/>
          <ac:cxnSpMkLst>
            <pc:docMk/>
            <pc:sldMk cId="48470338" sldId="569"/>
            <ac:cxnSpMk id="45" creationId="{6FE51C70-050F-4302-A0F4-DC453E5AA67E}"/>
          </ac:cxnSpMkLst>
        </pc:cxnChg>
        <pc:cxnChg chg="mod">
          <ac:chgData name="Aleman, Luis Gerardo" userId="45753518-e921-44f1-84f2-8eaa5ae5ca9c" providerId="ADAL" clId="{E32ACEA9-8000-4B25-9ECC-DCD65C33DF4C}" dt="2022-01-18T16:04:37.894" v="917"/>
          <ac:cxnSpMkLst>
            <pc:docMk/>
            <pc:sldMk cId="48470338" sldId="569"/>
            <ac:cxnSpMk id="46" creationId="{29EF445C-A614-4E97-985D-098DC5B5DF7A}"/>
          </ac:cxnSpMkLst>
        </pc:cxnChg>
      </pc:sldChg>
      <pc:sldChg chg="addSp delSp modSp mod ord">
        <pc:chgData name="Aleman, Luis Gerardo" userId="45753518-e921-44f1-84f2-8eaa5ae5ca9c" providerId="ADAL" clId="{E32ACEA9-8000-4B25-9ECC-DCD65C33DF4C}" dt="2022-01-21T17:12:22.745" v="12750" actId="1035"/>
        <pc:sldMkLst>
          <pc:docMk/>
          <pc:sldMk cId="2533692828" sldId="570"/>
        </pc:sldMkLst>
        <pc:spChg chg="del">
          <ac:chgData name="Aleman, Luis Gerardo" userId="45753518-e921-44f1-84f2-8eaa5ae5ca9c" providerId="ADAL" clId="{E32ACEA9-8000-4B25-9ECC-DCD65C33DF4C}" dt="2022-01-18T16:03:15.526" v="848" actId="478"/>
          <ac:spMkLst>
            <pc:docMk/>
            <pc:sldMk cId="2533692828" sldId="570"/>
            <ac:spMk id="7" creationId="{E08CB1FC-0DDA-44DF-B64C-E5A208B2D225}"/>
          </ac:spMkLst>
        </pc:spChg>
        <pc:spChg chg="add del mod">
          <ac:chgData name="Aleman, Luis Gerardo" userId="45753518-e921-44f1-84f2-8eaa5ae5ca9c" providerId="ADAL" clId="{E32ACEA9-8000-4B25-9ECC-DCD65C33DF4C}" dt="2022-01-18T15:36:16.743" v="178" actId="21"/>
          <ac:spMkLst>
            <pc:docMk/>
            <pc:sldMk cId="2533692828" sldId="570"/>
            <ac:spMk id="9" creationId="{DE6E716B-D9DC-4B4C-BF9D-70BF89CF9408}"/>
          </ac:spMkLst>
        </pc:spChg>
        <pc:spChg chg="mod">
          <ac:chgData name="Aleman, Luis Gerardo" userId="45753518-e921-44f1-84f2-8eaa5ae5ca9c" providerId="ADAL" clId="{E32ACEA9-8000-4B25-9ECC-DCD65C33DF4C}" dt="2022-01-21T17:12:22.745" v="12750" actId="1035"/>
          <ac:spMkLst>
            <pc:docMk/>
            <pc:sldMk cId="2533692828" sldId="570"/>
            <ac:spMk id="17" creationId="{040C302E-1E49-4537-86DA-4D8948C84546}"/>
          </ac:spMkLst>
        </pc:spChg>
        <pc:spChg chg="mod">
          <ac:chgData name="Aleman, Luis Gerardo" userId="45753518-e921-44f1-84f2-8eaa5ae5ca9c" providerId="ADAL" clId="{E32ACEA9-8000-4B25-9ECC-DCD65C33DF4C}" dt="2022-01-18T15:33:09.851" v="103"/>
          <ac:spMkLst>
            <pc:docMk/>
            <pc:sldMk cId="2533692828" sldId="570"/>
            <ac:spMk id="19" creationId="{FCC7273D-CADA-4BCB-8D52-5248D2BD7372}"/>
          </ac:spMkLst>
        </pc:spChg>
        <pc:spChg chg="mod">
          <ac:chgData name="Aleman, Luis Gerardo" userId="45753518-e921-44f1-84f2-8eaa5ae5ca9c" providerId="ADAL" clId="{E32ACEA9-8000-4B25-9ECC-DCD65C33DF4C}" dt="2022-01-18T15:33:13.055" v="105"/>
          <ac:spMkLst>
            <pc:docMk/>
            <pc:sldMk cId="2533692828" sldId="570"/>
            <ac:spMk id="26" creationId="{EA4DE91A-C849-4C96-AE83-6F602DA24CD1}"/>
          </ac:spMkLst>
        </pc:spChg>
        <pc:spChg chg="add mod">
          <ac:chgData name="Aleman, Luis Gerardo" userId="45753518-e921-44f1-84f2-8eaa5ae5ca9c" providerId="ADAL" clId="{E32ACEA9-8000-4B25-9ECC-DCD65C33DF4C}" dt="2022-01-21T17:12:22.745" v="12750" actId="1035"/>
          <ac:spMkLst>
            <pc:docMk/>
            <pc:sldMk cId="2533692828" sldId="570"/>
            <ac:spMk id="33" creationId="{D0968D84-70E3-46EA-A00E-003E49968184}"/>
          </ac:spMkLst>
        </pc:spChg>
        <pc:spChg chg="add del mod">
          <ac:chgData name="Aleman, Luis Gerardo" userId="45753518-e921-44f1-84f2-8eaa5ae5ca9c" providerId="ADAL" clId="{E32ACEA9-8000-4B25-9ECC-DCD65C33DF4C}" dt="2022-01-18T15:43:59.894" v="524" actId="478"/>
          <ac:spMkLst>
            <pc:docMk/>
            <pc:sldMk cId="2533692828" sldId="570"/>
            <ac:spMk id="34" creationId="{75F04D89-A5C7-4B26-8E71-43B50EEB4C2F}"/>
          </ac:spMkLst>
        </pc:spChg>
        <pc:spChg chg="add mod">
          <ac:chgData name="Aleman, Luis Gerardo" userId="45753518-e921-44f1-84f2-8eaa5ae5ca9c" providerId="ADAL" clId="{E32ACEA9-8000-4B25-9ECC-DCD65C33DF4C}" dt="2022-01-21T17:12:22.745" v="12750" actId="1035"/>
          <ac:spMkLst>
            <pc:docMk/>
            <pc:sldMk cId="2533692828" sldId="570"/>
            <ac:spMk id="35" creationId="{00BDEDE7-0640-4622-A961-8A105BA090F4}"/>
          </ac:spMkLst>
        </pc:spChg>
        <pc:spChg chg="add del mod">
          <ac:chgData name="Aleman, Luis Gerardo" userId="45753518-e921-44f1-84f2-8eaa5ae5ca9c" providerId="ADAL" clId="{E32ACEA9-8000-4B25-9ECC-DCD65C33DF4C}" dt="2022-01-18T15:56:06.571" v="728"/>
          <ac:spMkLst>
            <pc:docMk/>
            <pc:sldMk cId="2533692828" sldId="570"/>
            <ac:spMk id="37" creationId="{7C08C256-0FE9-49E5-9822-DE19471DF502}"/>
          </ac:spMkLst>
        </pc:spChg>
        <pc:spChg chg="mod">
          <ac:chgData name="Aleman, Luis Gerardo" userId="45753518-e921-44f1-84f2-8eaa5ae5ca9c" providerId="ADAL" clId="{E32ACEA9-8000-4B25-9ECC-DCD65C33DF4C}" dt="2022-01-18T16:00:09.577" v="828"/>
          <ac:spMkLst>
            <pc:docMk/>
            <pc:sldMk cId="2533692828" sldId="570"/>
            <ac:spMk id="40" creationId="{8F2347FE-2380-48C8-8C4F-E8B8721AE2E1}"/>
          </ac:spMkLst>
        </pc:spChg>
        <pc:spChg chg="add del mod">
          <ac:chgData name="Aleman, Luis Gerardo" userId="45753518-e921-44f1-84f2-8eaa5ae5ca9c" providerId="ADAL" clId="{E32ACEA9-8000-4B25-9ECC-DCD65C33DF4C}" dt="2022-01-18T16:03:22.043" v="851"/>
          <ac:spMkLst>
            <pc:docMk/>
            <pc:sldMk cId="2533692828" sldId="570"/>
            <ac:spMk id="49" creationId="{D2C44DDB-60D7-441D-BAE9-F304BEBDB494}"/>
          </ac:spMkLst>
        </pc:spChg>
        <pc:grpChg chg="del mod">
          <ac:chgData name="Aleman, Luis Gerardo" userId="45753518-e921-44f1-84f2-8eaa5ae5ca9c" providerId="ADAL" clId="{E32ACEA9-8000-4B25-9ECC-DCD65C33DF4C}" dt="2022-01-18T15:34:38.707" v="129" actId="478"/>
          <ac:grpSpMkLst>
            <pc:docMk/>
            <pc:sldMk cId="2533692828" sldId="570"/>
            <ac:grpSpMk id="8" creationId="{08DFE854-EB47-4D78-98F2-C165CE2763E5}"/>
          </ac:grpSpMkLst>
        </pc:grpChg>
        <pc:grpChg chg="add del mod">
          <ac:chgData name="Aleman, Luis Gerardo" userId="45753518-e921-44f1-84f2-8eaa5ae5ca9c" providerId="ADAL" clId="{E32ACEA9-8000-4B25-9ECC-DCD65C33DF4C}" dt="2022-01-18T15:33:11.030" v="104"/>
          <ac:grpSpMkLst>
            <pc:docMk/>
            <pc:sldMk cId="2533692828" sldId="570"/>
            <ac:grpSpMk id="18" creationId="{77DB0305-31BE-465F-A9D4-0B6C058F39EB}"/>
          </ac:grpSpMkLst>
        </pc:grpChg>
        <pc:grpChg chg="add del mod">
          <ac:chgData name="Aleman, Luis Gerardo" userId="45753518-e921-44f1-84f2-8eaa5ae5ca9c" providerId="ADAL" clId="{E32ACEA9-8000-4B25-9ECC-DCD65C33DF4C}" dt="2022-01-18T15:33:13.891" v="106"/>
          <ac:grpSpMkLst>
            <pc:docMk/>
            <pc:sldMk cId="2533692828" sldId="570"/>
            <ac:grpSpMk id="25" creationId="{F939891C-7A7E-4A8D-A78C-F5DC903651DC}"/>
          </ac:grpSpMkLst>
        </pc:grpChg>
        <pc:grpChg chg="add mod">
          <ac:chgData name="Aleman, Luis Gerardo" userId="45753518-e921-44f1-84f2-8eaa5ae5ca9c" providerId="ADAL" clId="{E32ACEA9-8000-4B25-9ECC-DCD65C33DF4C}" dt="2022-01-21T17:12:22.745" v="12750" actId="1035"/>
          <ac:grpSpMkLst>
            <pc:docMk/>
            <pc:sldMk cId="2533692828" sldId="570"/>
            <ac:grpSpMk id="39" creationId="{1A4CD8FD-2ADA-4F95-BFC3-5BB443BF6694}"/>
          </ac:grpSpMkLst>
        </pc:grpChg>
        <pc:picChg chg="del">
          <ac:chgData name="Aleman, Luis Gerardo" userId="45753518-e921-44f1-84f2-8eaa5ae5ca9c" providerId="ADAL" clId="{E32ACEA9-8000-4B25-9ECC-DCD65C33DF4C}" dt="2022-01-18T15:32:06.622" v="102" actId="478"/>
          <ac:picMkLst>
            <pc:docMk/>
            <pc:sldMk cId="2533692828" sldId="570"/>
            <ac:picMk id="5" creationId="{F10303ED-31C8-41D8-ADD8-7FEEAAB0946B}"/>
          </ac:picMkLst>
        </pc:picChg>
        <pc:picChg chg="mod modCrop">
          <ac:chgData name="Aleman, Luis Gerardo" userId="45753518-e921-44f1-84f2-8eaa5ae5ca9c" providerId="ADAL" clId="{E32ACEA9-8000-4B25-9ECC-DCD65C33DF4C}" dt="2022-01-21T17:12:22.745" v="12750" actId="1035"/>
          <ac:picMkLst>
            <pc:docMk/>
            <pc:sldMk cId="2533692828" sldId="570"/>
            <ac:picMk id="6" creationId="{9F69ED7A-F8E9-45E8-9DC2-8123422AA98E}"/>
          </ac:picMkLst>
        </pc:picChg>
        <pc:picChg chg="add del mod">
          <ac:chgData name="Aleman, Luis Gerardo" userId="45753518-e921-44f1-84f2-8eaa5ae5ca9c" providerId="ADAL" clId="{E32ACEA9-8000-4B25-9ECC-DCD65C33DF4C}" dt="2022-01-18T15:40:13.319" v="296" actId="478"/>
          <ac:picMkLst>
            <pc:docMk/>
            <pc:sldMk cId="2533692828" sldId="570"/>
            <ac:picMk id="32" creationId="{8B170C29-C3E4-4371-A80C-BE15307E5AB6}"/>
          </ac:picMkLst>
        </pc:picChg>
        <pc:picChg chg="add mod modCrop">
          <ac:chgData name="Aleman, Luis Gerardo" userId="45753518-e921-44f1-84f2-8eaa5ae5ca9c" providerId="ADAL" clId="{E32ACEA9-8000-4B25-9ECC-DCD65C33DF4C}" dt="2022-01-21T17:12:22.745" v="12750" actId="1035"/>
          <ac:picMkLst>
            <pc:docMk/>
            <pc:sldMk cId="2533692828" sldId="570"/>
            <ac:picMk id="38" creationId="{B0EB3B48-B022-4C78-B22D-106E855D3639}"/>
          </ac:picMkLst>
        </pc:picChg>
        <pc:picChg chg="add del mod">
          <ac:chgData name="Aleman, Luis Gerardo" userId="45753518-e921-44f1-84f2-8eaa5ae5ca9c" providerId="ADAL" clId="{E32ACEA9-8000-4B25-9ECC-DCD65C33DF4C}" dt="2022-01-18T15:34:35.207" v="127" actId="478"/>
          <ac:picMkLst>
            <pc:docMk/>
            <pc:sldMk cId="2533692828" sldId="570"/>
            <ac:picMk id="26626" creationId="{DA8AFF2F-C2F8-40A1-BE4E-0F0F106C8182}"/>
          </ac:picMkLst>
        </pc:picChg>
        <pc:picChg chg="add del mod">
          <ac:chgData name="Aleman, Luis Gerardo" userId="45753518-e921-44f1-84f2-8eaa5ae5ca9c" providerId="ADAL" clId="{E32ACEA9-8000-4B25-9ECC-DCD65C33DF4C}" dt="2022-01-18T15:59:37.570" v="818" actId="478"/>
          <ac:picMkLst>
            <pc:docMk/>
            <pc:sldMk cId="2533692828" sldId="570"/>
            <ac:picMk id="26628" creationId="{5D7B1FAB-B254-4285-A771-B7CC8C2DE7D9}"/>
          </ac:picMkLst>
        </pc:picChg>
        <pc:cxnChg chg="mod">
          <ac:chgData name="Aleman, Luis Gerardo" userId="45753518-e921-44f1-84f2-8eaa5ae5ca9c" providerId="ADAL" clId="{E32ACEA9-8000-4B25-9ECC-DCD65C33DF4C}" dt="2022-01-18T15:33:09.851" v="103"/>
          <ac:cxnSpMkLst>
            <pc:docMk/>
            <pc:sldMk cId="2533692828" sldId="570"/>
            <ac:cxnSpMk id="20" creationId="{30B8F454-FF34-4472-B273-729488D3465D}"/>
          </ac:cxnSpMkLst>
        </pc:cxnChg>
        <pc:cxnChg chg="mod">
          <ac:chgData name="Aleman, Luis Gerardo" userId="45753518-e921-44f1-84f2-8eaa5ae5ca9c" providerId="ADAL" clId="{E32ACEA9-8000-4B25-9ECC-DCD65C33DF4C}" dt="2022-01-18T15:33:09.851" v="103"/>
          <ac:cxnSpMkLst>
            <pc:docMk/>
            <pc:sldMk cId="2533692828" sldId="570"/>
            <ac:cxnSpMk id="21" creationId="{DE3325A2-1539-4028-9878-F6B7A94DC640}"/>
          </ac:cxnSpMkLst>
        </pc:cxnChg>
        <pc:cxnChg chg="mod">
          <ac:chgData name="Aleman, Luis Gerardo" userId="45753518-e921-44f1-84f2-8eaa5ae5ca9c" providerId="ADAL" clId="{E32ACEA9-8000-4B25-9ECC-DCD65C33DF4C}" dt="2022-01-18T15:33:09.851" v="103"/>
          <ac:cxnSpMkLst>
            <pc:docMk/>
            <pc:sldMk cId="2533692828" sldId="570"/>
            <ac:cxnSpMk id="22" creationId="{F9CC924E-AC4F-40B5-92CD-199EA58D0ABE}"/>
          </ac:cxnSpMkLst>
        </pc:cxnChg>
        <pc:cxnChg chg="mod">
          <ac:chgData name="Aleman, Luis Gerardo" userId="45753518-e921-44f1-84f2-8eaa5ae5ca9c" providerId="ADAL" clId="{E32ACEA9-8000-4B25-9ECC-DCD65C33DF4C}" dt="2022-01-18T15:33:09.851" v="103"/>
          <ac:cxnSpMkLst>
            <pc:docMk/>
            <pc:sldMk cId="2533692828" sldId="570"/>
            <ac:cxnSpMk id="23" creationId="{B638B0BE-27E5-4DD8-9AB4-99080DF19613}"/>
          </ac:cxnSpMkLst>
        </pc:cxnChg>
        <pc:cxnChg chg="mod">
          <ac:chgData name="Aleman, Luis Gerardo" userId="45753518-e921-44f1-84f2-8eaa5ae5ca9c" providerId="ADAL" clId="{E32ACEA9-8000-4B25-9ECC-DCD65C33DF4C}" dt="2022-01-18T15:33:09.851" v="103"/>
          <ac:cxnSpMkLst>
            <pc:docMk/>
            <pc:sldMk cId="2533692828" sldId="570"/>
            <ac:cxnSpMk id="24" creationId="{D2FB184C-631B-4F7A-91EE-03FF04631E9B}"/>
          </ac:cxnSpMkLst>
        </pc:cxnChg>
        <pc:cxnChg chg="mod">
          <ac:chgData name="Aleman, Luis Gerardo" userId="45753518-e921-44f1-84f2-8eaa5ae5ca9c" providerId="ADAL" clId="{E32ACEA9-8000-4B25-9ECC-DCD65C33DF4C}" dt="2022-01-18T15:33:13.055" v="105"/>
          <ac:cxnSpMkLst>
            <pc:docMk/>
            <pc:sldMk cId="2533692828" sldId="570"/>
            <ac:cxnSpMk id="27" creationId="{A0101416-6B4B-4F91-875C-66BA6583B7D5}"/>
          </ac:cxnSpMkLst>
        </pc:cxnChg>
        <pc:cxnChg chg="mod">
          <ac:chgData name="Aleman, Luis Gerardo" userId="45753518-e921-44f1-84f2-8eaa5ae5ca9c" providerId="ADAL" clId="{E32ACEA9-8000-4B25-9ECC-DCD65C33DF4C}" dt="2022-01-18T15:33:13.055" v="105"/>
          <ac:cxnSpMkLst>
            <pc:docMk/>
            <pc:sldMk cId="2533692828" sldId="570"/>
            <ac:cxnSpMk id="28" creationId="{C571A877-8689-486F-9D14-A6F8D74AD21E}"/>
          </ac:cxnSpMkLst>
        </pc:cxnChg>
        <pc:cxnChg chg="mod">
          <ac:chgData name="Aleman, Luis Gerardo" userId="45753518-e921-44f1-84f2-8eaa5ae5ca9c" providerId="ADAL" clId="{E32ACEA9-8000-4B25-9ECC-DCD65C33DF4C}" dt="2022-01-18T15:33:13.055" v="105"/>
          <ac:cxnSpMkLst>
            <pc:docMk/>
            <pc:sldMk cId="2533692828" sldId="570"/>
            <ac:cxnSpMk id="29" creationId="{C5CBCD5F-544F-4D1F-8D54-22DCF9BA4D27}"/>
          </ac:cxnSpMkLst>
        </pc:cxnChg>
        <pc:cxnChg chg="mod">
          <ac:chgData name="Aleman, Luis Gerardo" userId="45753518-e921-44f1-84f2-8eaa5ae5ca9c" providerId="ADAL" clId="{E32ACEA9-8000-4B25-9ECC-DCD65C33DF4C}" dt="2022-01-18T15:33:13.055" v="105"/>
          <ac:cxnSpMkLst>
            <pc:docMk/>
            <pc:sldMk cId="2533692828" sldId="570"/>
            <ac:cxnSpMk id="30" creationId="{7F5A3959-23F0-4765-B6BA-A6B95DCEE1D3}"/>
          </ac:cxnSpMkLst>
        </pc:cxnChg>
        <pc:cxnChg chg="mod">
          <ac:chgData name="Aleman, Luis Gerardo" userId="45753518-e921-44f1-84f2-8eaa5ae5ca9c" providerId="ADAL" clId="{E32ACEA9-8000-4B25-9ECC-DCD65C33DF4C}" dt="2022-01-18T15:33:13.055" v="105"/>
          <ac:cxnSpMkLst>
            <pc:docMk/>
            <pc:sldMk cId="2533692828" sldId="570"/>
            <ac:cxnSpMk id="31" creationId="{A067F177-EFFA-43ED-AE0A-CEA222A7F57D}"/>
          </ac:cxnSpMkLst>
        </pc:cxnChg>
        <pc:cxnChg chg="add del mod">
          <ac:chgData name="Aleman, Luis Gerardo" userId="45753518-e921-44f1-84f2-8eaa5ae5ca9c" providerId="ADAL" clId="{E32ACEA9-8000-4B25-9ECC-DCD65C33DF4C}" dt="2022-01-18T15:50:54.263" v="647" actId="478"/>
          <ac:cxnSpMkLst>
            <pc:docMk/>
            <pc:sldMk cId="2533692828" sldId="570"/>
            <ac:cxnSpMk id="36" creationId="{A8CB0746-6935-4D61-8F9C-E661F1B778BB}"/>
          </ac:cxnSpMkLst>
        </pc:cxnChg>
        <pc:cxnChg chg="mod">
          <ac:chgData name="Aleman, Luis Gerardo" userId="45753518-e921-44f1-84f2-8eaa5ae5ca9c" providerId="ADAL" clId="{E32ACEA9-8000-4B25-9ECC-DCD65C33DF4C}" dt="2022-01-18T16:00:09.577" v="828"/>
          <ac:cxnSpMkLst>
            <pc:docMk/>
            <pc:sldMk cId="2533692828" sldId="570"/>
            <ac:cxnSpMk id="41" creationId="{EC9BC2ED-9C04-4510-9E60-BF7D6C5B242D}"/>
          </ac:cxnSpMkLst>
        </pc:cxnChg>
        <pc:cxnChg chg="mod">
          <ac:chgData name="Aleman, Luis Gerardo" userId="45753518-e921-44f1-84f2-8eaa5ae5ca9c" providerId="ADAL" clId="{E32ACEA9-8000-4B25-9ECC-DCD65C33DF4C}" dt="2022-01-18T16:00:09.577" v="828"/>
          <ac:cxnSpMkLst>
            <pc:docMk/>
            <pc:sldMk cId="2533692828" sldId="570"/>
            <ac:cxnSpMk id="42" creationId="{B650DC9C-BEFC-4164-A1DF-E774372556AA}"/>
          </ac:cxnSpMkLst>
        </pc:cxnChg>
        <pc:cxnChg chg="mod">
          <ac:chgData name="Aleman, Luis Gerardo" userId="45753518-e921-44f1-84f2-8eaa5ae5ca9c" providerId="ADAL" clId="{E32ACEA9-8000-4B25-9ECC-DCD65C33DF4C}" dt="2022-01-18T16:00:09.577" v="828"/>
          <ac:cxnSpMkLst>
            <pc:docMk/>
            <pc:sldMk cId="2533692828" sldId="570"/>
            <ac:cxnSpMk id="43" creationId="{0CF43504-B963-48EA-87F0-D5F5B1EFC9BE}"/>
          </ac:cxnSpMkLst>
        </pc:cxnChg>
        <pc:cxnChg chg="mod">
          <ac:chgData name="Aleman, Luis Gerardo" userId="45753518-e921-44f1-84f2-8eaa5ae5ca9c" providerId="ADAL" clId="{E32ACEA9-8000-4B25-9ECC-DCD65C33DF4C}" dt="2022-01-18T16:00:09.577" v="828"/>
          <ac:cxnSpMkLst>
            <pc:docMk/>
            <pc:sldMk cId="2533692828" sldId="570"/>
            <ac:cxnSpMk id="44" creationId="{2D5C5C9A-C6DD-4825-A156-8BF964293C4D}"/>
          </ac:cxnSpMkLst>
        </pc:cxnChg>
        <pc:cxnChg chg="mod">
          <ac:chgData name="Aleman, Luis Gerardo" userId="45753518-e921-44f1-84f2-8eaa5ae5ca9c" providerId="ADAL" clId="{E32ACEA9-8000-4B25-9ECC-DCD65C33DF4C}" dt="2022-01-18T16:00:09.577" v="828"/>
          <ac:cxnSpMkLst>
            <pc:docMk/>
            <pc:sldMk cId="2533692828" sldId="570"/>
            <ac:cxnSpMk id="45" creationId="{23DA149D-8F8F-44D5-AF86-CF4B48155F00}"/>
          </ac:cxnSpMkLst>
        </pc:cxnChg>
        <pc:cxnChg chg="add mod">
          <ac:chgData name="Aleman, Luis Gerardo" userId="45753518-e921-44f1-84f2-8eaa5ae5ca9c" providerId="ADAL" clId="{E32ACEA9-8000-4B25-9ECC-DCD65C33DF4C}" dt="2022-01-21T17:12:22.745" v="12750" actId="1035"/>
          <ac:cxnSpMkLst>
            <pc:docMk/>
            <pc:sldMk cId="2533692828" sldId="570"/>
            <ac:cxnSpMk id="46" creationId="{25D0D775-117C-474A-AC0E-8E049905A0A6}"/>
          </ac:cxnSpMkLst>
        </pc:cxnChg>
        <pc:cxnChg chg="add mod">
          <ac:chgData name="Aleman, Luis Gerardo" userId="45753518-e921-44f1-84f2-8eaa5ae5ca9c" providerId="ADAL" clId="{E32ACEA9-8000-4B25-9ECC-DCD65C33DF4C}" dt="2022-01-21T17:12:22.745" v="12750" actId="1035"/>
          <ac:cxnSpMkLst>
            <pc:docMk/>
            <pc:sldMk cId="2533692828" sldId="570"/>
            <ac:cxnSpMk id="47" creationId="{149A5CDB-EC7B-47C5-BBE1-D24A407D300B}"/>
          </ac:cxnSpMkLst>
        </pc:cxnChg>
      </pc:sldChg>
      <pc:sldChg chg="addSp delSp modSp add del mod">
        <pc:chgData name="Aleman, Luis Gerardo" userId="45753518-e921-44f1-84f2-8eaa5ae5ca9c" providerId="ADAL" clId="{E32ACEA9-8000-4B25-9ECC-DCD65C33DF4C}" dt="2022-01-20T17:51:50.415" v="9963" actId="47"/>
        <pc:sldMkLst>
          <pc:docMk/>
          <pc:sldMk cId="3097654511" sldId="571"/>
        </pc:sldMkLst>
        <pc:spChg chg="add del">
          <ac:chgData name="Aleman, Luis Gerardo" userId="45753518-e921-44f1-84f2-8eaa5ae5ca9c" providerId="ADAL" clId="{E32ACEA9-8000-4B25-9ECC-DCD65C33DF4C}" dt="2022-01-18T16:24:35.304" v="1782"/>
          <ac:spMkLst>
            <pc:docMk/>
            <pc:sldMk cId="3097654511" sldId="571"/>
            <ac:spMk id="2" creationId="{4AE5482E-CBFD-46E4-9463-30DBE44A80F8}"/>
          </ac:spMkLst>
        </pc:spChg>
        <pc:spChg chg="add del">
          <ac:chgData name="Aleman, Luis Gerardo" userId="45753518-e921-44f1-84f2-8eaa5ae5ca9c" providerId="ADAL" clId="{E32ACEA9-8000-4B25-9ECC-DCD65C33DF4C}" dt="2022-01-18T16:27:03.843" v="1869"/>
          <ac:spMkLst>
            <pc:docMk/>
            <pc:sldMk cId="3097654511" sldId="571"/>
            <ac:spMk id="3" creationId="{111C5BB6-01E2-4336-98D4-AA6C9E3C29BC}"/>
          </ac:spMkLst>
        </pc:spChg>
        <pc:spChg chg="add del mod ord">
          <ac:chgData name="Aleman, Luis Gerardo" userId="45753518-e921-44f1-84f2-8eaa5ae5ca9c" providerId="ADAL" clId="{E32ACEA9-8000-4B25-9ECC-DCD65C33DF4C}" dt="2022-01-18T20:02:52.972" v="2934" actId="478"/>
          <ac:spMkLst>
            <pc:docMk/>
            <pc:sldMk cId="3097654511" sldId="571"/>
            <ac:spMk id="3" creationId="{B89A5A87-A702-4628-9487-081478B2AC51}"/>
          </ac:spMkLst>
        </pc:spChg>
        <pc:spChg chg="add del mod">
          <ac:chgData name="Aleman, Luis Gerardo" userId="45753518-e921-44f1-84f2-8eaa5ae5ca9c" providerId="ADAL" clId="{E32ACEA9-8000-4B25-9ECC-DCD65C33DF4C}" dt="2022-01-18T20:27:39.536" v="3893" actId="21"/>
          <ac:spMkLst>
            <pc:docMk/>
            <pc:sldMk cId="3097654511" sldId="571"/>
            <ac:spMk id="4" creationId="{4F0C10BB-98F5-40DA-A13C-2209D1A84433}"/>
          </ac:spMkLst>
        </pc:spChg>
        <pc:spChg chg="add del mod ord">
          <ac:chgData name="Aleman, Luis Gerardo" userId="45753518-e921-44f1-84f2-8eaa5ae5ca9c" providerId="ADAL" clId="{E32ACEA9-8000-4B25-9ECC-DCD65C33DF4C}" dt="2022-01-20T17:42:00.440" v="9950" actId="478"/>
          <ac:spMkLst>
            <pc:docMk/>
            <pc:sldMk cId="3097654511" sldId="571"/>
            <ac:spMk id="5" creationId="{00412862-8E4E-4112-AA12-28188A820722}"/>
          </ac:spMkLst>
        </pc:spChg>
        <pc:spChg chg="add del mod">
          <ac:chgData name="Aleman, Luis Gerardo" userId="45753518-e921-44f1-84f2-8eaa5ae5ca9c" providerId="ADAL" clId="{E32ACEA9-8000-4B25-9ECC-DCD65C33DF4C}" dt="2022-01-18T16:27:03.021" v="1868"/>
          <ac:spMkLst>
            <pc:docMk/>
            <pc:sldMk cId="3097654511" sldId="571"/>
            <ac:spMk id="5" creationId="{FCD06FCE-2023-4793-9FF7-FE95175D6D7B}"/>
          </ac:spMkLst>
        </pc:spChg>
        <pc:spChg chg="mod">
          <ac:chgData name="Aleman, Luis Gerardo" userId="45753518-e921-44f1-84f2-8eaa5ae5ca9c" providerId="ADAL" clId="{E32ACEA9-8000-4B25-9ECC-DCD65C33DF4C}" dt="2022-01-19T01:59:46.722" v="6936" actId="313"/>
          <ac:spMkLst>
            <pc:docMk/>
            <pc:sldMk cId="3097654511" sldId="571"/>
            <ac:spMk id="6" creationId="{02B399A7-F68B-4F22-B2AC-44D171F9DFE1}"/>
          </ac:spMkLst>
        </pc:spChg>
        <pc:spChg chg="add del">
          <ac:chgData name="Aleman, Luis Gerardo" userId="45753518-e921-44f1-84f2-8eaa5ae5ca9c" providerId="ADAL" clId="{E32ACEA9-8000-4B25-9ECC-DCD65C33DF4C}" dt="2022-01-18T16:27:30.886" v="1875"/>
          <ac:spMkLst>
            <pc:docMk/>
            <pc:sldMk cId="3097654511" sldId="571"/>
            <ac:spMk id="7" creationId="{49D4198E-ACED-462F-82AA-C8697B11C67D}"/>
          </ac:spMkLst>
        </pc:spChg>
        <pc:spChg chg="add del mod">
          <ac:chgData name="Aleman, Luis Gerardo" userId="45753518-e921-44f1-84f2-8eaa5ae5ca9c" providerId="ADAL" clId="{E32ACEA9-8000-4B25-9ECC-DCD65C33DF4C}" dt="2022-01-20T17:44:30.651" v="9958" actId="20577"/>
          <ac:spMkLst>
            <pc:docMk/>
            <pc:sldMk cId="3097654511" sldId="571"/>
            <ac:spMk id="10" creationId="{AE95662D-0121-4E13-8DC7-52EC70E05187}"/>
          </ac:spMkLst>
        </pc:spChg>
        <pc:spChg chg="add del mod">
          <ac:chgData name="Aleman, Luis Gerardo" userId="45753518-e921-44f1-84f2-8eaa5ae5ca9c" providerId="ADAL" clId="{E32ACEA9-8000-4B25-9ECC-DCD65C33DF4C}" dt="2022-01-18T16:47:24.024" v="2814" actId="478"/>
          <ac:spMkLst>
            <pc:docMk/>
            <pc:sldMk cId="3097654511" sldId="571"/>
            <ac:spMk id="11" creationId="{0A4604AF-B947-4819-BF67-41D016D5FFC1}"/>
          </ac:spMkLst>
        </pc:spChg>
        <pc:spChg chg="add del mod">
          <ac:chgData name="Aleman, Luis Gerardo" userId="45753518-e921-44f1-84f2-8eaa5ae5ca9c" providerId="ADAL" clId="{E32ACEA9-8000-4B25-9ECC-DCD65C33DF4C}" dt="2022-01-19T02:01:52.855" v="7089" actId="478"/>
          <ac:spMkLst>
            <pc:docMk/>
            <pc:sldMk cId="3097654511" sldId="571"/>
            <ac:spMk id="11" creationId="{96E01D9B-4D38-442B-A57C-647C3CBCE3D7}"/>
          </ac:spMkLst>
        </pc:spChg>
        <pc:spChg chg="add del mod">
          <ac:chgData name="Aleman, Luis Gerardo" userId="45753518-e921-44f1-84f2-8eaa5ae5ca9c" providerId="ADAL" clId="{E32ACEA9-8000-4B25-9ECC-DCD65C33DF4C}" dt="2022-01-18T23:00:08.052" v="5313" actId="478"/>
          <ac:spMkLst>
            <pc:docMk/>
            <pc:sldMk cId="3097654511" sldId="571"/>
            <ac:spMk id="12" creationId="{65BD6E7B-C2D5-487E-86AB-571B72C262AA}"/>
          </ac:spMkLst>
        </pc:spChg>
        <pc:spChg chg="add del mod">
          <ac:chgData name="Aleman, Luis Gerardo" userId="45753518-e921-44f1-84f2-8eaa5ae5ca9c" providerId="ADAL" clId="{E32ACEA9-8000-4B25-9ECC-DCD65C33DF4C}" dt="2022-01-18T16:47:24.024" v="2814" actId="478"/>
          <ac:spMkLst>
            <pc:docMk/>
            <pc:sldMk cId="3097654511" sldId="571"/>
            <ac:spMk id="12" creationId="{BD275B81-75A4-4EE4-BCD8-63A6A03C4787}"/>
          </ac:spMkLst>
        </pc:spChg>
        <pc:spChg chg="add del mod">
          <ac:chgData name="Aleman, Luis Gerardo" userId="45753518-e921-44f1-84f2-8eaa5ae5ca9c" providerId="ADAL" clId="{E32ACEA9-8000-4B25-9ECC-DCD65C33DF4C}" dt="2022-01-20T17:41:50.527" v="9946" actId="478"/>
          <ac:spMkLst>
            <pc:docMk/>
            <pc:sldMk cId="3097654511" sldId="571"/>
            <ac:spMk id="13" creationId="{5763B3A6-F9D0-44DB-BBA5-BDC6F0556438}"/>
          </ac:spMkLst>
        </pc:spChg>
        <pc:spChg chg="add del mod">
          <ac:chgData name="Aleman, Luis Gerardo" userId="45753518-e921-44f1-84f2-8eaa5ae5ca9c" providerId="ADAL" clId="{E32ACEA9-8000-4B25-9ECC-DCD65C33DF4C}" dt="2022-01-20T17:41:54.282" v="9947" actId="478"/>
          <ac:spMkLst>
            <pc:docMk/>
            <pc:sldMk cId="3097654511" sldId="571"/>
            <ac:spMk id="14" creationId="{BDF01210-78B6-43E9-A3D7-8913891F701C}"/>
          </ac:spMkLst>
        </pc:spChg>
        <pc:spChg chg="add del mod">
          <ac:chgData name="Aleman, Luis Gerardo" userId="45753518-e921-44f1-84f2-8eaa5ae5ca9c" providerId="ADAL" clId="{E32ACEA9-8000-4B25-9ECC-DCD65C33DF4C}" dt="2022-01-18T16:47:19.384" v="2812" actId="478"/>
          <ac:spMkLst>
            <pc:docMk/>
            <pc:sldMk cId="3097654511" sldId="571"/>
            <ac:spMk id="16" creationId="{2C8C5EF0-3998-4E5E-9153-C0FF5604BE24}"/>
          </ac:spMkLst>
        </pc:spChg>
        <pc:spChg chg="add del mod">
          <ac:chgData name="Aleman, Luis Gerardo" userId="45753518-e921-44f1-84f2-8eaa5ae5ca9c" providerId="ADAL" clId="{E32ACEA9-8000-4B25-9ECC-DCD65C33DF4C}" dt="2022-01-18T23:04:00.802" v="5418" actId="478"/>
          <ac:spMkLst>
            <pc:docMk/>
            <pc:sldMk cId="3097654511" sldId="571"/>
            <ac:spMk id="22" creationId="{3EA58996-0632-4F28-825D-7F99227F3934}"/>
          </ac:spMkLst>
        </pc:spChg>
        <pc:spChg chg="add del mod">
          <ac:chgData name="Aleman, Luis Gerardo" userId="45753518-e921-44f1-84f2-8eaa5ae5ca9c" providerId="ADAL" clId="{E32ACEA9-8000-4B25-9ECC-DCD65C33DF4C}" dt="2022-01-20T17:41:56.554" v="9948" actId="478"/>
          <ac:spMkLst>
            <pc:docMk/>
            <pc:sldMk cId="3097654511" sldId="571"/>
            <ac:spMk id="23" creationId="{ACB8FA29-F26D-4FFA-AE1D-31476C9F1674}"/>
          </ac:spMkLst>
        </pc:spChg>
        <pc:graphicFrameChg chg="add del mod modGraphic">
          <ac:chgData name="Aleman, Luis Gerardo" userId="45753518-e921-44f1-84f2-8eaa5ae5ca9c" providerId="ADAL" clId="{E32ACEA9-8000-4B25-9ECC-DCD65C33DF4C}" dt="2022-01-19T02:01:50.064" v="7088" actId="478"/>
          <ac:graphicFrameMkLst>
            <pc:docMk/>
            <pc:sldMk cId="3097654511" sldId="571"/>
            <ac:graphicFrameMk id="20" creationId="{19AE069E-54A9-4246-A503-CFD0E7CF5EDB}"/>
          </ac:graphicFrameMkLst>
        </pc:graphicFrameChg>
        <pc:picChg chg="add del mod">
          <ac:chgData name="Aleman, Luis Gerardo" userId="45753518-e921-44f1-84f2-8eaa5ae5ca9c" providerId="ADAL" clId="{E32ACEA9-8000-4B25-9ECC-DCD65C33DF4C}" dt="2022-01-20T17:41:58.264" v="9949" actId="478"/>
          <ac:picMkLst>
            <pc:docMk/>
            <pc:sldMk cId="3097654511" sldId="571"/>
            <ac:picMk id="2" creationId="{0DAD42A7-5B7A-453F-92DC-4F16F78E3D5B}"/>
          </ac:picMkLst>
        </pc:picChg>
        <pc:picChg chg="add del mod">
          <ac:chgData name="Aleman, Luis Gerardo" userId="45753518-e921-44f1-84f2-8eaa5ae5ca9c" providerId="ADAL" clId="{E32ACEA9-8000-4B25-9ECC-DCD65C33DF4C}" dt="2022-01-18T22:43:56.302" v="5013" actId="478"/>
          <ac:picMkLst>
            <pc:docMk/>
            <pc:sldMk cId="3097654511" sldId="571"/>
            <ac:picMk id="8" creationId="{0C70489F-13A5-4182-8289-A115915792DB}"/>
          </ac:picMkLst>
        </pc:picChg>
        <pc:picChg chg="add del mod">
          <ac:chgData name="Aleman, Luis Gerardo" userId="45753518-e921-44f1-84f2-8eaa5ae5ca9c" providerId="ADAL" clId="{E32ACEA9-8000-4B25-9ECC-DCD65C33DF4C}" dt="2022-01-19T02:01:50.064" v="7088" actId="478"/>
          <ac:picMkLst>
            <pc:docMk/>
            <pc:sldMk cId="3097654511" sldId="571"/>
            <ac:picMk id="15" creationId="{0A58D981-C7D5-4676-9B2F-987ED2AF88B6}"/>
          </ac:picMkLst>
        </pc:picChg>
        <pc:picChg chg="add del mod">
          <ac:chgData name="Aleman, Luis Gerardo" userId="45753518-e921-44f1-84f2-8eaa5ae5ca9c" providerId="ADAL" clId="{E32ACEA9-8000-4B25-9ECC-DCD65C33DF4C}" dt="2022-01-18T16:37:31.074" v="2218"/>
          <ac:picMkLst>
            <pc:docMk/>
            <pc:sldMk cId="3097654511" sldId="571"/>
            <ac:picMk id="15" creationId="{E2C663FA-F2BD-4D47-B434-8C93C9CA93E3}"/>
          </ac:picMkLst>
        </pc:picChg>
        <pc:picChg chg="add del mod">
          <ac:chgData name="Aleman, Luis Gerardo" userId="45753518-e921-44f1-84f2-8eaa5ae5ca9c" providerId="ADAL" clId="{E32ACEA9-8000-4B25-9ECC-DCD65C33DF4C}" dt="2022-01-19T02:01:50.064" v="7088" actId="478"/>
          <ac:picMkLst>
            <pc:docMk/>
            <pc:sldMk cId="3097654511" sldId="571"/>
            <ac:picMk id="17" creationId="{5FB6C56C-B5BB-49F3-8266-CE4DFD0C60AA}"/>
          </ac:picMkLst>
        </pc:picChg>
        <pc:picChg chg="add del mod">
          <ac:chgData name="Aleman, Luis Gerardo" userId="45753518-e921-44f1-84f2-8eaa5ae5ca9c" providerId="ADAL" clId="{E32ACEA9-8000-4B25-9ECC-DCD65C33DF4C}" dt="2022-01-19T02:01:50.064" v="7088" actId="478"/>
          <ac:picMkLst>
            <pc:docMk/>
            <pc:sldMk cId="3097654511" sldId="571"/>
            <ac:picMk id="19" creationId="{94AE2413-AAE5-4621-A1A4-59ED58030945}"/>
          </ac:picMkLst>
        </pc:picChg>
        <pc:picChg chg="add del mod">
          <ac:chgData name="Aleman, Luis Gerardo" userId="45753518-e921-44f1-84f2-8eaa5ae5ca9c" providerId="ADAL" clId="{E32ACEA9-8000-4B25-9ECC-DCD65C33DF4C}" dt="2022-01-18T19:57:20.593" v="2903" actId="478"/>
          <ac:picMkLst>
            <pc:docMk/>
            <pc:sldMk cId="3097654511" sldId="571"/>
            <ac:picMk id="1026" creationId="{B1C3DAFD-2D56-424D-AA5D-9FC4796E3EDE}"/>
          </ac:picMkLst>
        </pc:picChg>
        <pc:picChg chg="add del mod">
          <ac:chgData name="Aleman, Luis Gerardo" userId="45753518-e921-44f1-84f2-8eaa5ae5ca9c" providerId="ADAL" clId="{E32ACEA9-8000-4B25-9ECC-DCD65C33DF4C}" dt="2022-01-18T16:47:20.907" v="2813" actId="478"/>
          <ac:picMkLst>
            <pc:docMk/>
            <pc:sldMk cId="3097654511" sldId="571"/>
            <ac:picMk id="1032" creationId="{5F0259EB-E9BA-4779-905D-A3017AC0E6BE}"/>
          </ac:picMkLst>
        </pc:picChg>
      </pc:sldChg>
      <pc:sldChg chg="addSp delSp modSp add mod">
        <pc:chgData name="Aleman, Luis Gerardo" userId="45753518-e921-44f1-84f2-8eaa5ae5ca9c" providerId="ADAL" clId="{E32ACEA9-8000-4B25-9ECC-DCD65C33DF4C}" dt="2022-01-21T17:13:03.167" v="12787" actId="1035"/>
        <pc:sldMkLst>
          <pc:docMk/>
          <pc:sldMk cId="700102177" sldId="572"/>
        </pc:sldMkLst>
        <pc:spChg chg="del">
          <ac:chgData name="Aleman, Luis Gerardo" userId="45753518-e921-44f1-84f2-8eaa5ae5ca9c" providerId="ADAL" clId="{E32ACEA9-8000-4B25-9ECC-DCD65C33DF4C}" dt="2022-01-18T16:46:49.256" v="2803" actId="478"/>
          <ac:spMkLst>
            <pc:docMk/>
            <pc:sldMk cId="700102177" sldId="572"/>
            <ac:spMk id="4" creationId="{4F0C10BB-98F5-40DA-A13C-2209D1A84433}"/>
          </ac:spMkLst>
        </pc:spChg>
        <pc:spChg chg="add mod">
          <ac:chgData name="Aleman, Luis Gerardo" userId="45753518-e921-44f1-84f2-8eaa5ae5ca9c" providerId="ADAL" clId="{E32ACEA9-8000-4B25-9ECC-DCD65C33DF4C}" dt="2022-01-21T17:13:03.167" v="12787" actId="1035"/>
          <ac:spMkLst>
            <pc:docMk/>
            <pc:sldMk cId="700102177" sldId="572"/>
            <ac:spMk id="7" creationId="{C2DC90D7-8867-4B74-8076-974A7A1FE4DC}"/>
          </ac:spMkLst>
        </pc:spChg>
        <pc:spChg chg="add mod">
          <ac:chgData name="Aleman, Luis Gerardo" userId="45753518-e921-44f1-84f2-8eaa5ae5ca9c" providerId="ADAL" clId="{E32ACEA9-8000-4B25-9ECC-DCD65C33DF4C}" dt="2022-01-21T17:13:03.167" v="12787" actId="1035"/>
          <ac:spMkLst>
            <pc:docMk/>
            <pc:sldMk cId="700102177" sldId="572"/>
            <ac:spMk id="8" creationId="{75A59B11-6688-434E-B911-E5467A14A35D}"/>
          </ac:spMkLst>
        </pc:spChg>
        <pc:spChg chg="mod">
          <ac:chgData name="Aleman, Luis Gerardo" userId="45753518-e921-44f1-84f2-8eaa5ae5ca9c" providerId="ADAL" clId="{E32ACEA9-8000-4B25-9ECC-DCD65C33DF4C}" dt="2022-01-21T17:12:57.828" v="12780" actId="1035"/>
          <ac:spMkLst>
            <pc:docMk/>
            <pc:sldMk cId="700102177" sldId="572"/>
            <ac:spMk id="10" creationId="{AE95662D-0121-4E13-8DC7-52EC70E05187}"/>
          </ac:spMkLst>
        </pc:spChg>
        <pc:spChg chg="mod">
          <ac:chgData name="Aleman, Luis Gerardo" userId="45753518-e921-44f1-84f2-8eaa5ae5ca9c" providerId="ADAL" clId="{E32ACEA9-8000-4B25-9ECC-DCD65C33DF4C}" dt="2022-01-21T17:13:03.167" v="12787" actId="1035"/>
          <ac:spMkLst>
            <pc:docMk/>
            <pc:sldMk cId="700102177" sldId="572"/>
            <ac:spMk id="11" creationId="{0A4604AF-B947-4819-BF67-41D016D5FFC1}"/>
          </ac:spMkLst>
        </pc:spChg>
        <pc:spChg chg="mod">
          <ac:chgData name="Aleman, Luis Gerardo" userId="45753518-e921-44f1-84f2-8eaa5ae5ca9c" providerId="ADAL" clId="{E32ACEA9-8000-4B25-9ECC-DCD65C33DF4C}" dt="2022-01-21T17:13:03.167" v="12787" actId="1035"/>
          <ac:spMkLst>
            <pc:docMk/>
            <pc:sldMk cId="700102177" sldId="572"/>
            <ac:spMk id="12" creationId="{BD275B81-75A4-4EE4-BCD8-63A6A03C4787}"/>
          </ac:spMkLst>
        </pc:spChg>
        <pc:spChg chg="del">
          <ac:chgData name="Aleman, Luis Gerardo" userId="45753518-e921-44f1-84f2-8eaa5ae5ca9c" providerId="ADAL" clId="{E32ACEA9-8000-4B25-9ECC-DCD65C33DF4C}" dt="2022-01-18T16:46:43.071" v="2801" actId="478"/>
          <ac:spMkLst>
            <pc:docMk/>
            <pc:sldMk cId="700102177" sldId="572"/>
            <ac:spMk id="13" creationId="{5763B3A6-F9D0-44DB-BBA5-BDC6F0556438}"/>
          </ac:spMkLst>
        </pc:spChg>
        <pc:spChg chg="del">
          <ac:chgData name="Aleman, Luis Gerardo" userId="45753518-e921-44f1-84f2-8eaa5ae5ca9c" providerId="ADAL" clId="{E32ACEA9-8000-4B25-9ECC-DCD65C33DF4C}" dt="2022-01-18T16:46:46.488" v="2802" actId="478"/>
          <ac:spMkLst>
            <pc:docMk/>
            <pc:sldMk cId="700102177" sldId="572"/>
            <ac:spMk id="14" creationId="{BDF01210-78B6-43E9-A3D7-8913891F701C}"/>
          </ac:spMkLst>
        </pc:spChg>
        <pc:spChg chg="del">
          <ac:chgData name="Aleman, Luis Gerardo" userId="45753518-e921-44f1-84f2-8eaa5ae5ca9c" providerId="ADAL" clId="{E32ACEA9-8000-4B25-9ECC-DCD65C33DF4C}" dt="2022-01-18T16:46:52.943" v="2805" actId="478"/>
          <ac:spMkLst>
            <pc:docMk/>
            <pc:sldMk cId="700102177" sldId="572"/>
            <ac:spMk id="16" creationId="{2C8C5EF0-3998-4E5E-9153-C0FF5604BE24}"/>
          </ac:spMkLst>
        </pc:spChg>
        <pc:picChg chg="del">
          <ac:chgData name="Aleman, Luis Gerardo" userId="45753518-e921-44f1-84f2-8eaa5ae5ca9c" providerId="ADAL" clId="{E32ACEA9-8000-4B25-9ECC-DCD65C33DF4C}" dt="2022-01-18T16:46:50.871" v="2804" actId="478"/>
          <ac:picMkLst>
            <pc:docMk/>
            <pc:sldMk cId="700102177" sldId="572"/>
            <ac:picMk id="1026" creationId="{B1C3DAFD-2D56-424D-AA5D-9FC4796E3EDE}"/>
          </ac:picMkLst>
        </pc:picChg>
        <pc:picChg chg="mod">
          <ac:chgData name="Aleman, Luis Gerardo" userId="45753518-e921-44f1-84f2-8eaa5ae5ca9c" providerId="ADAL" clId="{E32ACEA9-8000-4B25-9ECC-DCD65C33DF4C}" dt="2022-01-21T17:13:03.167" v="12787" actId="1035"/>
          <ac:picMkLst>
            <pc:docMk/>
            <pc:sldMk cId="700102177" sldId="572"/>
            <ac:picMk id="1032" creationId="{5F0259EB-E9BA-4779-905D-A3017AC0E6BE}"/>
          </ac:picMkLst>
        </pc:picChg>
        <pc:cxnChg chg="add mod">
          <ac:chgData name="Aleman, Luis Gerardo" userId="45753518-e921-44f1-84f2-8eaa5ae5ca9c" providerId="ADAL" clId="{E32ACEA9-8000-4B25-9ECC-DCD65C33DF4C}" dt="2022-01-21T17:13:03.167" v="12787" actId="1035"/>
          <ac:cxnSpMkLst>
            <pc:docMk/>
            <pc:sldMk cId="700102177" sldId="572"/>
            <ac:cxnSpMk id="3" creationId="{E8CCD176-EFE3-467B-AAF6-8B362418DF3E}"/>
          </ac:cxnSpMkLst>
        </pc:cxnChg>
        <pc:cxnChg chg="add mod">
          <ac:chgData name="Aleman, Luis Gerardo" userId="45753518-e921-44f1-84f2-8eaa5ae5ca9c" providerId="ADAL" clId="{E32ACEA9-8000-4B25-9ECC-DCD65C33DF4C}" dt="2022-01-21T17:13:03.167" v="12787" actId="1035"/>
          <ac:cxnSpMkLst>
            <pc:docMk/>
            <pc:sldMk cId="700102177" sldId="572"/>
            <ac:cxnSpMk id="13" creationId="{7E9FC2AC-E8F7-4E6E-ACBC-B83750B55EF3}"/>
          </ac:cxnSpMkLst>
        </pc:cxnChg>
      </pc:sldChg>
      <pc:sldChg chg="delSp modSp add del mod">
        <pc:chgData name="Aleman, Luis Gerardo" userId="45753518-e921-44f1-84f2-8eaa5ae5ca9c" providerId="ADAL" clId="{E32ACEA9-8000-4B25-9ECC-DCD65C33DF4C}" dt="2022-01-18T16:09:50.569" v="1165" actId="47"/>
        <pc:sldMkLst>
          <pc:docMk/>
          <pc:sldMk cId="1361674126" sldId="572"/>
        </pc:sldMkLst>
        <pc:spChg chg="del">
          <ac:chgData name="Aleman, Luis Gerardo" userId="45753518-e921-44f1-84f2-8eaa5ae5ca9c" providerId="ADAL" clId="{E32ACEA9-8000-4B25-9ECC-DCD65C33DF4C}" dt="2022-01-18T16:07:02.938" v="1043" actId="478"/>
          <ac:spMkLst>
            <pc:docMk/>
            <pc:sldMk cId="1361674126" sldId="572"/>
            <ac:spMk id="6" creationId="{6005598F-F105-4310-96EF-EE32AED4A59C}"/>
          </ac:spMkLst>
        </pc:spChg>
        <pc:spChg chg="mod">
          <ac:chgData name="Aleman, Luis Gerardo" userId="45753518-e921-44f1-84f2-8eaa5ae5ca9c" providerId="ADAL" clId="{E32ACEA9-8000-4B25-9ECC-DCD65C33DF4C}" dt="2022-01-18T16:07:27.698" v="1048" actId="20577"/>
          <ac:spMkLst>
            <pc:docMk/>
            <pc:sldMk cId="1361674126" sldId="572"/>
            <ac:spMk id="9" creationId="{DE6E716B-D9DC-4B4C-BF9D-70BF89CF9408}"/>
          </ac:spMkLst>
        </pc:spChg>
        <pc:grpChg chg="del">
          <ac:chgData name="Aleman, Luis Gerardo" userId="45753518-e921-44f1-84f2-8eaa5ae5ca9c" providerId="ADAL" clId="{E32ACEA9-8000-4B25-9ECC-DCD65C33DF4C}" dt="2022-01-18T16:07:06.127" v="1044" actId="478"/>
          <ac:grpSpMkLst>
            <pc:docMk/>
            <pc:sldMk cId="1361674126" sldId="572"/>
            <ac:grpSpMk id="17" creationId="{A077922B-096C-4F19-A613-0BCE241C0B92}"/>
          </ac:grpSpMkLst>
        </pc:grpChg>
        <pc:picChg chg="del">
          <ac:chgData name="Aleman, Luis Gerardo" userId="45753518-e921-44f1-84f2-8eaa5ae5ca9c" providerId="ADAL" clId="{E32ACEA9-8000-4B25-9ECC-DCD65C33DF4C}" dt="2022-01-18T16:07:02.938" v="1043" actId="478"/>
          <ac:picMkLst>
            <pc:docMk/>
            <pc:sldMk cId="1361674126" sldId="572"/>
            <ac:picMk id="3" creationId="{8EEE2AE3-B804-4EBD-B59F-86A69488FA26}"/>
          </ac:picMkLst>
        </pc:picChg>
        <pc:picChg chg="del">
          <ac:chgData name="Aleman, Luis Gerardo" userId="45753518-e921-44f1-84f2-8eaa5ae5ca9c" providerId="ADAL" clId="{E32ACEA9-8000-4B25-9ECC-DCD65C33DF4C}" dt="2022-01-18T16:07:06.127" v="1044" actId="478"/>
          <ac:picMkLst>
            <pc:docMk/>
            <pc:sldMk cId="1361674126" sldId="572"/>
            <ac:picMk id="4" creationId="{DD87A8C2-95AB-4157-AE01-511C3038E2D2}"/>
          </ac:picMkLst>
        </pc:picChg>
        <pc:picChg chg="del mod">
          <ac:chgData name="Aleman, Luis Gerardo" userId="45753518-e921-44f1-84f2-8eaa5ae5ca9c" providerId="ADAL" clId="{E32ACEA9-8000-4B25-9ECC-DCD65C33DF4C}" dt="2022-01-18T16:09:41.175" v="1162" actId="21"/>
          <ac:picMkLst>
            <pc:docMk/>
            <pc:sldMk cId="1361674126" sldId="572"/>
            <ac:picMk id="30" creationId="{DC97E1DB-D436-4FE4-BAD9-25775CCE1A77}"/>
          </ac:picMkLst>
        </pc:picChg>
        <pc:cxnChg chg="del">
          <ac:chgData name="Aleman, Luis Gerardo" userId="45753518-e921-44f1-84f2-8eaa5ae5ca9c" providerId="ADAL" clId="{E32ACEA9-8000-4B25-9ECC-DCD65C33DF4C}" dt="2022-01-18T16:07:02.938" v="1043" actId="478"/>
          <ac:cxnSpMkLst>
            <pc:docMk/>
            <pc:sldMk cId="1361674126" sldId="572"/>
            <ac:cxnSpMk id="25" creationId="{8FDC2224-5BEE-4A75-9B7A-B97914DDD327}"/>
          </ac:cxnSpMkLst>
        </pc:cxnChg>
      </pc:sldChg>
      <pc:sldChg chg="addSp delSp modSp add mod modClrScheme chgLayout">
        <pc:chgData name="Aleman, Luis Gerardo" userId="45753518-e921-44f1-84f2-8eaa5ae5ca9c" providerId="ADAL" clId="{E32ACEA9-8000-4B25-9ECC-DCD65C33DF4C}" dt="2022-02-02T16:59:02.589" v="30983" actId="478"/>
        <pc:sldMkLst>
          <pc:docMk/>
          <pc:sldMk cId="3503400869" sldId="573"/>
        </pc:sldMkLst>
        <pc:spChg chg="add del mod">
          <ac:chgData name="Aleman, Luis Gerardo" userId="45753518-e921-44f1-84f2-8eaa5ae5ca9c" providerId="ADAL" clId="{E32ACEA9-8000-4B25-9ECC-DCD65C33DF4C}" dt="2022-01-21T01:22:01.844" v="11881" actId="478"/>
          <ac:spMkLst>
            <pc:docMk/>
            <pc:sldMk cId="3503400869" sldId="573"/>
            <ac:spMk id="2" creationId="{846E93C4-3F1A-4CE2-8345-5CF34CA32F28}"/>
          </ac:spMkLst>
        </pc:spChg>
        <pc:spChg chg="del">
          <ac:chgData name="Aleman, Luis Gerardo" userId="45753518-e921-44f1-84f2-8eaa5ae5ca9c" providerId="ADAL" clId="{E32ACEA9-8000-4B25-9ECC-DCD65C33DF4C}" dt="2022-01-19T01:52:12.586" v="6776" actId="478"/>
          <ac:spMkLst>
            <pc:docMk/>
            <pc:sldMk cId="3503400869" sldId="573"/>
            <ac:spMk id="5" creationId="{00412862-8E4E-4112-AA12-28188A820722}"/>
          </ac:spMkLst>
        </pc:spChg>
        <pc:spChg chg="del mod">
          <ac:chgData name="Aleman, Luis Gerardo" userId="45753518-e921-44f1-84f2-8eaa5ae5ca9c" providerId="ADAL" clId="{E32ACEA9-8000-4B25-9ECC-DCD65C33DF4C}" dt="2022-01-19T01:58:52.839" v="6823" actId="478"/>
          <ac:spMkLst>
            <pc:docMk/>
            <pc:sldMk cId="3503400869" sldId="573"/>
            <ac:spMk id="6" creationId="{02B399A7-F68B-4F22-B2AC-44D171F9DFE1}"/>
          </ac:spMkLst>
        </pc:spChg>
        <pc:spChg chg="del mod">
          <ac:chgData name="Aleman, Luis Gerardo" userId="45753518-e921-44f1-84f2-8eaa5ae5ca9c" providerId="ADAL" clId="{E32ACEA9-8000-4B25-9ECC-DCD65C33DF4C}" dt="2022-01-19T01:58:49.378" v="6822" actId="478"/>
          <ac:spMkLst>
            <pc:docMk/>
            <pc:sldMk cId="3503400869" sldId="573"/>
            <ac:spMk id="10" creationId="{AE95662D-0121-4E13-8DC7-52EC70E05187}"/>
          </ac:spMkLst>
        </pc:spChg>
        <pc:spChg chg="del">
          <ac:chgData name="Aleman, Luis Gerardo" userId="45753518-e921-44f1-84f2-8eaa5ae5ca9c" providerId="ADAL" clId="{E32ACEA9-8000-4B25-9ECC-DCD65C33DF4C}" dt="2022-01-19T01:50:48.593" v="6763" actId="478"/>
          <ac:spMkLst>
            <pc:docMk/>
            <pc:sldMk cId="3503400869" sldId="573"/>
            <ac:spMk id="11" creationId="{96E01D9B-4D38-442B-A57C-647C3CBCE3D7}"/>
          </ac:spMkLst>
        </pc:spChg>
        <pc:spChg chg="add del mod">
          <ac:chgData name="Aleman, Luis Gerardo" userId="45753518-e921-44f1-84f2-8eaa5ae5ca9c" providerId="ADAL" clId="{E32ACEA9-8000-4B25-9ECC-DCD65C33DF4C}" dt="2022-01-21T01:20:54.576" v="11858" actId="21"/>
          <ac:spMkLst>
            <pc:docMk/>
            <pc:sldMk cId="3503400869" sldId="573"/>
            <ac:spMk id="12" creationId="{976B916B-FF85-40A6-86B9-750964BB43E6}"/>
          </ac:spMkLst>
        </pc:spChg>
        <pc:spChg chg="del">
          <ac:chgData name="Aleman, Luis Gerardo" userId="45753518-e921-44f1-84f2-8eaa5ae5ca9c" providerId="ADAL" clId="{E32ACEA9-8000-4B25-9ECC-DCD65C33DF4C}" dt="2022-01-19T01:50:35.459" v="6760" actId="478"/>
          <ac:spMkLst>
            <pc:docMk/>
            <pc:sldMk cId="3503400869" sldId="573"/>
            <ac:spMk id="13" creationId="{5763B3A6-F9D0-44DB-BBA5-BDC6F0556438}"/>
          </ac:spMkLst>
        </pc:spChg>
        <pc:spChg chg="del">
          <ac:chgData name="Aleman, Luis Gerardo" userId="45753518-e921-44f1-84f2-8eaa5ae5ca9c" providerId="ADAL" clId="{E32ACEA9-8000-4B25-9ECC-DCD65C33DF4C}" dt="2022-01-19T01:50:37.763" v="6761" actId="478"/>
          <ac:spMkLst>
            <pc:docMk/>
            <pc:sldMk cId="3503400869" sldId="573"/>
            <ac:spMk id="14" creationId="{BDF01210-78B6-43E9-A3D7-8913891F701C}"/>
          </ac:spMkLst>
        </pc:spChg>
        <pc:spChg chg="add mod ord">
          <ac:chgData name="Aleman, Luis Gerardo" userId="45753518-e921-44f1-84f2-8eaa5ae5ca9c" providerId="ADAL" clId="{E32ACEA9-8000-4B25-9ECC-DCD65C33DF4C}" dt="2022-01-21T17:13:37.515" v="12802" actId="1035"/>
          <ac:spMkLst>
            <pc:docMk/>
            <pc:sldMk cId="3503400869" sldId="573"/>
            <ac:spMk id="14" creationId="{E59243C2-AF27-4AEE-8BB1-36E3A90A66C4}"/>
          </ac:spMkLst>
        </pc:spChg>
        <pc:spChg chg="add del mod ord">
          <ac:chgData name="Aleman, Luis Gerardo" userId="45753518-e921-44f1-84f2-8eaa5ae5ca9c" providerId="ADAL" clId="{E32ACEA9-8000-4B25-9ECC-DCD65C33DF4C}" dt="2022-01-21T17:13:37.515" v="12802" actId="1035"/>
          <ac:spMkLst>
            <pc:docMk/>
            <pc:sldMk cId="3503400869" sldId="573"/>
            <ac:spMk id="15" creationId="{B47A9F3C-789A-4CC1-87D1-DC4F76A5CE69}"/>
          </ac:spMkLst>
        </pc:spChg>
        <pc:spChg chg="add del mod">
          <ac:chgData name="Aleman, Luis Gerardo" userId="45753518-e921-44f1-84f2-8eaa5ae5ca9c" providerId="ADAL" clId="{E32ACEA9-8000-4B25-9ECC-DCD65C33DF4C}" dt="2022-01-19T01:58:32.137" v="6817"/>
          <ac:spMkLst>
            <pc:docMk/>
            <pc:sldMk cId="3503400869" sldId="573"/>
            <ac:spMk id="16" creationId="{3B1B4906-6CCB-4F08-BD45-375C2505D1DE}"/>
          </ac:spMkLst>
        </pc:spChg>
        <pc:spChg chg="add del mod">
          <ac:chgData name="Aleman, Luis Gerardo" userId="45753518-e921-44f1-84f2-8eaa5ae5ca9c" providerId="ADAL" clId="{E32ACEA9-8000-4B25-9ECC-DCD65C33DF4C}" dt="2022-01-21T01:10:12.205" v="11520" actId="478"/>
          <ac:spMkLst>
            <pc:docMk/>
            <pc:sldMk cId="3503400869" sldId="573"/>
            <ac:spMk id="18" creationId="{C96896FF-7777-4465-ABD4-514CEFA67C2F}"/>
          </ac:spMkLst>
        </pc:spChg>
        <pc:spChg chg="add mod">
          <ac:chgData name="Aleman, Luis Gerardo" userId="45753518-e921-44f1-84f2-8eaa5ae5ca9c" providerId="ADAL" clId="{E32ACEA9-8000-4B25-9ECC-DCD65C33DF4C}" dt="2022-01-19T02:00:42.097" v="7004" actId="20577"/>
          <ac:spMkLst>
            <pc:docMk/>
            <pc:sldMk cId="3503400869" sldId="573"/>
            <ac:spMk id="21" creationId="{EE4481A2-0636-4D46-BFE9-017543ED0752}"/>
          </ac:spMkLst>
        </pc:spChg>
        <pc:spChg chg="add mod">
          <ac:chgData name="Aleman, Luis Gerardo" userId="45753518-e921-44f1-84f2-8eaa5ae5ca9c" providerId="ADAL" clId="{E32ACEA9-8000-4B25-9ECC-DCD65C33DF4C}" dt="2022-01-21T17:13:37.515" v="12802" actId="1035"/>
          <ac:spMkLst>
            <pc:docMk/>
            <pc:sldMk cId="3503400869" sldId="573"/>
            <ac:spMk id="24" creationId="{3602AC48-748D-465B-85A5-38CC3B1FF144}"/>
          </ac:spMkLst>
        </pc:spChg>
        <pc:spChg chg="add del mod">
          <ac:chgData name="Aleman, Luis Gerardo" userId="45753518-e921-44f1-84f2-8eaa5ae5ca9c" providerId="ADAL" clId="{E32ACEA9-8000-4B25-9ECC-DCD65C33DF4C}" dt="2022-01-19T01:59:04.846" v="6826" actId="478"/>
          <ac:spMkLst>
            <pc:docMk/>
            <pc:sldMk cId="3503400869" sldId="573"/>
            <ac:spMk id="25" creationId="{2B768A87-4A27-4B62-B5AA-573FAC67FBA4}"/>
          </ac:spMkLst>
        </pc:spChg>
        <pc:spChg chg="mod">
          <ac:chgData name="Aleman, Luis Gerardo" userId="45753518-e921-44f1-84f2-8eaa5ae5ca9c" providerId="ADAL" clId="{E32ACEA9-8000-4B25-9ECC-DCD65C33DF4C}" dt="2022-01-21T17:13:13.031" v="12798" actId="1035"/>
          <ac:spMkLst>
            <pc:docMk/>
            <pc:sldMk cId="3503400869" sldId="573"/>
            <ac:spMk id="27" creationId="{60E9B83B-E525-49B5-98B8-EF654FB19EF5}"/>
          </ac:spMkLst>
        </pc:spChg>
        <pc:graphicFrameChg chg="add del modGraphic">
          <ac:chgData name="Aleman, Luis Gerardo" userId="45753518-e921-44f1-84f2-8eaa5ae5ca9c" providerId="ADAL" clId="{E32ACEA9-8000-4B25-9ECC-DCD65C33DF4C}" dt="2022-02-02T16:59:02.589" v="30983" actId="478"/>
          <ac:graphicFrameMkLst>
            <pc:docMk/>
            <pc:sldMk cId="3503400869" sldId="573"/>
            <ac:graphicFrameMk id="3" creationId="{08D913F9-393B-4319-81FF-CE39E1EE3306}"/>
          </ac:graphicFrameMkLst>
        </pc:graphicFrameChg>
        <pc:graphicFrameChg chg="add mod modGraphic">
          <ac:chgData name="Aleman, Luis Gerardo" userId="45753518-e921-44f1-84f2-8eaa5ae5ca9c" providerId="ADAL" clId="{E32ACEA9-8000-4B25-9ECC-DCD65C33DF4C}" dt="2022-01-21T17:13:37.515" v="12802" actId="1035"/>
          <ac:graphicFrameMkLst>
            <pc:docMk/>
            <pc:sldMk cId="3503400869" sldId="573"/>
            <ac:graphicFrameMk id="5" creationId="{6F470E0B-8024-4EC5-A984-5B8CAC52D4B1}"/>
          </ac:graphicFrameMkLst>
        </pc:graphicFrameChg>
        <pc:graphicFrameChg chg="add del mod modGraphic">
          <ac:chgData name="Aleman, Luis Gerardo" userId="45753518-e921-44f1-84f2-8eaa5ae5ca9c" providerId="ADAL" clId="{E32ACEA9-8000-4B25-9ECC-DCD65C33DF4C}" dt="2022-01-20T00:18:08.031" v="8706" actId="478"/>
          <ac:graphicFrameMkLst>
            <pc:docMk/>
            <pc:sldMk cId="3503400869" sldId="573"/>
            <ac:graphicFrameMk id="20" creationId="{19AE069E-54A9-4246-A503-CFD0E7CF5EDB}"/>
          </ac:graphicFrameMkLst>
        </pc:graphicFrameChg>
        <pc:picChg chg="del">
          <ac:chgData name="Aleman, Luis Gerardo" userId="45753518-e921-44f1-84f2-8eaa5ae5ca9c" providerId="ADAL" clId="{E32ACEA9-8000-4B25-9ECC-DCD65C33DF4C}" dt="2022-01-19T01:52:12.586" v="6776" actId="478"/>
          <ac:picMkLst>
            <pc:docMk/>
            <pc:sldMk cId="3503400869" sldId="573"/>
            <ac:picMk id="2" creationId="{0DAD42A7-5B7A-453F-92DC-4F16F78E3D5B}"/>
          </ac:picMkLst>
        </pc:picChg>
        <pc:picChg chg="add del mod">
          <ac:chgData name="Aleman, Luis Gerardo" userId="45753518-e921-44f1-84f2-8eaa5ae5ca9c" providerId="ADAL" clId="{E32ACEA9-8000-4B25-9ECC-DCD65C33DF4C}" dt="2022-01-21T01:20:37.630" v="11853" actId="21"/>
          <ac:picMkLst>
            <pc:docMk/>
            <pc:sldMk cId="3503400869" sldId="573"/>
            <ac:picMk id="6" creationId="{8F6ECFD0-1900-40CE-937E-2EBAC0CF84BD}"/>
          </ac:picMkLst>
        </pc:picChg>
        <pc:picChg chg="add del mod">
          <ac:chgData name="Aleman, Luis Gerardo" userId="45753518-e921-44f1-84f2-8eaa5ae5ca9c" providerId="ADAL" clId="{E32ACEA9-8000-4B25-9ECC-DCD65C33DF4C}" dt="2022-01-21T01:20:37.630" v="11853" actId="21"/>
          <ac:picMkLst>
            <pc:docMk/>
            <pc:sldMk cId="3503400869" sldId="573"/>
            <ac:picMk id="7" creationId="{66581D3A-7F32-4535-8BFB-0A9396138597}"/>
          </ac:picMkLst>
        </pc:picChg>
        <pc:picChg chg="add del mod">
          <ac:chgData name="Aleman, Luis Gerardo" userId="45753518-e921-44f1-84f2-8eaa5ae5ca9c" providerId="ADAL" clId="{E32ACEA9-8000-4B25-9ECC-DCD65C33DF4C}" dt="2022-01-21T01:20:54.576" v="11858" actId="21"/>
          <ac:picMkLst>
            <pc:docMk/>
            <pc:sldMk cId="3503400869" sldId="573"/>
            <ac:picMk id="8" creationId="{898B014F-6697-4028-990D-66080AF9D6CD}"/>
          </ac:picMkLst>
        </pc:picChg>
        <pc:picChg chg="add del mod">
          <ac:chgData name="Aleman, Luis Gerardo" userId="45753518-e921-44f1-84f2-8eaa5ae5ca9c" providerId="ADAL" clId="{E32ACEA9-8000-4B25-9ECC-DCD65C33DF4C}" dt="2022-01-21T01:20:37.630" v="11853" actId="21"/>
          <ac:picMkLst>
            <pc:docMk/>
            <pc:sldMk cId="3503400869" sldId="573"/>
            <ac:picMk id="9" creationId="{73A7C5FB-D28E-43BA-A413-22DE456AAC91}"/>
          </ac:picMkLst>
        </pc:picChg>
        <pc:picChg chg="add del mod">
          <ac:chgData name="Aleman, Luis Gerardo" userId="45753518-e921-44f1-84f2-8eaa5ae5ca9c" providerId="ADAL" clId="{E32ACEA9-8000-4B25-9ECC-DCD65C33DF4C}" dt="2022-01-21T01:20:54.576" v="11858" actId="21"/>
          <ac:picMkLst>
            <pc:docMk/>
            <pc:sldMk cId="3503400869" sldId="573"/>
            <ac:picMk id="10" creationId="{C6249DE2-2CBC-4566-B1D5-C972DE780088}"/>
          </ac:picMkLst>
        </pc:picChg>
        <pc:picChg chg="add del mod">
          <ac:chgData name="Aleman, Luis Gerardo" userId="45753518-e921-44f1-84f2-8eaa5ae5ca9c" providerId="ADAL" clId="{E32ACEA9-8000-4B25-9ECC-DCD65C33DF4C}" dt="2022-01-21T01:20:54.576" v="11858" actId="21"/>
          <ac:picMkLst>
            <pc:docMk/>
            <pc:sldMk cId="3503400869" sldId="573"/>
            <ac:picMk id="11" creationId="{9D2B9613-7318-4809-A107-A2907DEF3373}"/>
          </ac:picMkLst>
        </pc:picChg>
        <pc:picChg chg="del mod">
          <ac:chgData name="Aleman, Luis Gerardo" userId="45753518-e921-44f1-84f2-8eaa5ae5ca9c" providerId="ADAL" clId="{E32ACEA9-8000-4B25-9ECC-DCD65C33DF4C}" dt="2022-01-19T01:52:32.486" v="6778" actId="478"/>
          <ac:picMkLst>
            <pc:docMk/>
            <pc:sldMk cId="3503400869" sldId="573"/>
            <ac:picMk id="15" creationId="{0A58D981-C7D5-4676-9B2F-987ED2AF88B6}"/>
          </ac:picMkLst>
        </pc:picChg>
        <pc:picChg chg="add mod">
          <ac:chgData name="Aleman, Luis Gerardo" userId="45753518-e921-44f1-84f2-8eaa5ae5ca9c" providerId="ADAL" clId="{E32ACEA9-8000-4B25-9ECC-DCD65C33DF4C}" dt="2022-01-21T17:13:37.515" v="12802" actId="1035"/>
          <ac:picMkLst>
            <pc:docMk/>
            <pc:sldMk cId="3503400869" sldId="573"/>
            <ac:picMk id="16" creationId="{CE4736BE-EDCF-41E6-8150-BF736327939E}"/>
          </ac:picMkLst>
        </pc:picChg>
        <pc:picChg chg="add mod">
          <ac:chgData name="Aleman, Luis Gerardo" userId="45753518-e921-44f1-84f2-8eaa5ae5ca9c" providerId="ADAL" clId="{E32ACEA9-8000-4B25-9ECC-DCD65C33DF4C}" dt="2022-01-21T17:13:37.515" v="12802" actId="1035"/>
          <ac:picMkLst>
            <pc:docMk/>
            <pc:sldMk cId="3503400869" sldId="573"/>
            <ac:picMk id="17" creationId="{4347CF6E-5BD8-4AF2-9BBA-CAC2A06EF4FB}"/>
          </ac:picMkLst>
        </pc:picChg>
        <pc:picChg chg="del mod">
          <ac:chgData name="Aleman, Luis Gerardo" userId="45753518-e921-44f1-84f2-8eaa5ae5ca9c" providerId="ADAL" clId="{E32ACEA9-8000-4B25-9ECC-DCD65C33DF4C}" dt="2022-01-19T01:52:32.486" v="6778" actId="478"/>
          <ac:picMkLst>
            <pc:docMk/>
            <pc:sldMk cId="3503400869" sldId="573"/>
            <ac:picMk id="17" creationId="{5FB6C56C-B5BB-49F3-8266-CE4DFD0C60AA}"/>
          </ac:picMkLst>
        </pc:picChg>
        <pc:picChg chg="add mod">
          <ac:chgData name="Aleman, Luis Gerardo" userId="45753518-e921-44f1-84f2-8eaa5ae5ca9c" providerId="ADAL" clId="{E32ACEA9-8000-4B25-9ECC-DCD65C33DF4C}" dt="2022-01-21T17:13:37.515" v="12802" actId="1035"/>
          <ac:picMkLst>
            <pc:docMk/>
            <pc:sldMk cId="3503400869" sldId="573"/>
            <ac:picMk id="19" creationId="{21D9282D-E190-4C49-A278-245F83555131}"/>
          </ac:picMkLst>
        </pc:picChg>
        <pc:picChg chg="del mod">
          <ac:chgData name="Aleman, Luis Gerardo" userId="45753518-e921-44f1-84f2-8eaa5ae5ca9c" providerId="ADAL" clId="{E32ACEA9-8000-4B25-9ECC-DCD65C33DF4C}" dt="2022-01-19T01:52:32.486" v="6778" actId="478"/>
          <ac:picMkLst>
            <pc:docMk/>
            <pc:sldMk cId="3503400869" sldId="573"/>
            <ac:picMk id="19" creationId="{94AE2413-AAE5-4621-A1A4-59ED58030945}"/>
          </ac:picMkLst>
        </pc:picChg>
        <pc:picChg chg="add mod">
          <ac:chgData name="Aleman, Luis Gerardo" userId="45753518-e921-44f1-84f2-8eaa5ae5ca9c" providerId="ADAL" clId="{E32ACEA9-8000-4B25-9ECC-DCD65C33DF4C}" dt="2022-01-21T17:13:37.515" v="12802" actId="1035"/>
          <ac:picMkLst>
            <pc:docMk/>
            <pc:sldMk cId="3503400869" sldId="573"/>
            <ac:picMk id="20" creationId="{2DC5E5F0-7926-4F40-9EA2-2FA1317759CE}"/>
          </ac:picMkLst>
        </pc:picChg>
        <pc:picChg chg="add mod">
          <ac:chgData name="Aleman, Luis Gerardo" userId="45753518-e921-44f1-84f2-8eaa5ae5ca9c" providerId="ADAL" clId="{E32ACEA9-8000-4B25-9ECC-DCD65C33DF4C}" dt="2022-01-21T17:13:37.515" v="12802" actId="1035"/>
          <ac:picMkLst>
            <pc:docMk/>
            <pc:sldMk cId="3503400869" sldId="573"/>
            <ac:picMk id="22" creationId="{94495051-B277-4CE4-B6C8-957F1CEF4AB5}"/>
          </ac:picMkLst>
        </pc:picChg>
        <pc:picChg chg="add mod">
          <ac:chgData name="Aleman, Luis Gerardo" userId="45753518-e921-44f1-84f2-8eaa5ae5ca9c" providerId="ADAL" clId="{E32ACEA9-8000-4B25-9ECC-DCD65C33DF4C}" dt="2022-01-21T17:13:37.515" v="12802" actId="1035"/>
          <ac:picMkLst>
            <pc:docMk/>
            <pc:sldMk cId="3503400869" sldId="573"/>
            <ac:picMk id="23" creationId="{790B6839-45AE-4ABF-8F84-F387EB38A0C9}"/>
          </ac:picMkLst>
        </pc:picChg>
      </pc:sldChg>
      <pc:sldChg chg="addSp delSp modSp add mod">
        <pc:chgData name="Aleman, Luis Gerardo" userId="45753518-e921-44f1-84f2-8eaa5ae5ca9c" providerId="ADAL" clId="{E32ACEA9-8000-4B25-9ECC-DCD65C33DF4C}" dt="2022-01-21T17:12:14.395" v="12745" actId="1035"/>
        <pc:sldMkLst>
          <pc:docMk/>
          <pc:sldMk cId="608020155" sldId="574"/>
        </pc:sldMkLst>
        <pc:spChg chg="del">
          <ac:chgData name="Aleman, Luis Gerardo" userId="45753518-e921-44f1-84f2-8eaa5ae5ca9c" providerId="ADAL" clId="{E32ACEA9-8000-4B25-9ECC-DCD65C33DF4C}" dt="2022-01-19T23:53:35.968" v="7869" actId="478"/>
          <ac:spMkLst>
            <pc:docMk/>
            <pc:sldMk cId="608020155" sldId="574"/>
            <ac:spMk id="2" creationId="{D3712A97-CD00-4BC9-8CA4-312651ED0D64}"/>
          </ac:spMkLst>
        </pc:spChg>
        <pc:spChg chg="del mod">
          <ac:chgData name="Aleman, Luis Gerardo" userId="45753518-e921-44f1-84f2-8eaa5ae5ca9c" providerId="ADAL" clId="{E32ACEA9-8000-4B25-9ECC-DCD65C33DF4C}" dt="2022-01-20T00:04:45.793" v="8561" actId="21"/>
          <ac:spMkLst>
            <pc:docMk/>
            <pc:sldMk cId="608020155" sldId="574"/>
            <ac:spMk id="9" creationId="{DE6E716B-D9DC-4B4C-BF9D-70BF89CF9408}"/>
          </ac:spMkLst>
        </pc:spChg>
        <pc:spChg chg="add mod">
          <ac:chgData name="Aleman, Luis Gerardo" userId="45753518-e921-44f1-84f2-8eaa5ae5ca9c" providerId="ADAL" clId="{E32ACEA9-8000-4B25-9ECC-DCD65C33DF4C}" dt="2022-01-21T01:32:13.611" v="12397" actId="1076"/>
          <ac:spMkLst>
            <pc:docMk/>
            <pc:sldMk cId="608020155" sldId="574"/>
            <ac:spMk id="12" creationId="{FAC03A38-AAA7-4C42-BE04-EB308E118990}"/>
          </ac:spMkLst>
        </pc:spChg>
        <pc:spChg chg="add mod">
          <ac:chgData name="Aleman, Luis Gerardo" userId="45753518-e921-44f1-84f2-8eaa5ae5ca9c" providerId="ADAL" clId="{E32ACEA9-8000-4B25-9ECC-DCD65C33DF4C}" dt="2022-01-21T01:32:13.611" v="12397" actId="1076"/>
          <ac:spMkLst>
            <pc:docMk/>
            <pc:sldMk cId="608020155" sldId="574"/>
            <ac:spMk id="14" creationId="{5801332E-FD7B-4BFC-A1CB-90536164FBDD}"/>
          </ac:spMkLst>
        </pc:spChg>
        <pc:spChg chg="add mod">
          <ac:chgData name="Aleman, Luis Gerardo" userId="45753518-e921-44f1-84f2-8eaa5ae5ca9c" providerId="ADAL" clId="{E32ACEA9-8000-4B25-9ECC-DCD65C33DF4C}" dt="2022-01-19T23:53:24.309" v="7859"/>
          <ac:spMkLst>
            <pc:docMk/>
            <pc:sldMk cId="608020155" sldId="574"/>
            <ac:spMk id="16" creationId="{EDE691B2-A53D-462F-BED7-EE3C8ACE2199}"/>
          </ac:spMkLst>
        </pc:spChg>
        <pc:spChg chg="add mod">
          <ac:chgData name="Aleman, Luis Gerardo" userId="45753518-e921-44f1-84f2-8eaa5ae5ca9c" providerId="ADAL" clId="{E32ACEA9-8000-4B25-9ECC-DCD65C33DF4C}" dt="2022-01-21T01:32:13.611" v="12397" actId="1076"/>
          <ac:spMkLst>
            <pc:docMk/>
            <pc:sldMk cId="608020155" sldId="574"/>
            <ac:spMk id="25" creationId="{436FCB27-8A73-4530-B46B-6BAE7C7C45C0}"/>
          </ac:spMkLst>
        </pc:spChg>
        <pc:spChg chg="add del mod">
          <ac:chgData name="Aleman, Luis Gerardo" userId="45753518-e921-44f1-84f2-8eaa5ae5ca9c" providerId="ADAL" clId="{E32ACEA9-8000-4B25-9ECC-DCD65C33DF4C}" dt="2022-01-19T23:56:17.708" v="7879" actId="478"/>
          <ac:spMkLst>
            <pc:docMk/>
            <pc:sldMk cId="608020155" sldId="574"/>
            <ac:spMk id="26" creationId="{DCB6A1BC-3CBA-4314-9068-9199CF8B36A8}"/>
          </ac:spMkLst>
        </pc:spChg>
        <pc:spChg chg="add del mod">
          <ac:chgData name="Aleman, Luis Gerardo" userId="45753518-e921-44f1-84f2-8eaa5ae5ca9c" providerId="ADAL" clId="{E32ACEA9-8000-4B25-9ECC-DCD65C33DF4C}" dt="2022-01-20T00:06:02.247" v="8644" actId="21"/>
          <ac:spMkLst>
            <pc:docMk/>
            <pc:sldMk cId="608020155" sldId="574"/>
            <ac:spMk id="27" creationId="{7DF68386-278E-47FA-8044-067858249778}"/>
          </ac:spMkLst>
        </pc:spChg>
        <pc:spChg chg="add mod">
          <ac:chgData name="Aleman, Luis Gerardo" userId="45753518-e921-44f1-84f2-8eaa5ae5ca9c" providerId="ADAL" clId="{E32ACEA9-8000-4B25-9ECC-DCD65C33DF4C}" dt="2022-01-21T17:12:14.395" v="12745" actId="1035"/>
          <ac:spMkLst>
            <pc:docMk/>
            <pc:sldMk cId="608020155" sldId="574"/>
            <ac:spMk id="28" creationId="{62514D58-C659-4517-A737-3FC59E002562}"/>
          </ac:spMkLst>
        </pc:spChg>
        <pc:spChg chg="add del mod">
          <ac:chgData name="Aleman, Luis Gerardo" userId="45753518-e921-44f1-84f2-8eaa5ae5ca9c" providerId="ADAL" clId="{E32ACEA9-8000-4B25-9ECC-DCD65C33DF4C}" dt="2022-01-21T01:32:04.673" v="12395" actId="478"/>
          <ac:spMkLst>
            <pc:docMk/>
            <pc:sldMk cId="608020155" sldId="574"/>
            <ac:spMk id="29" creationId="{6B3114F7-4117-4D07-BFD1-29C9E9E1FAAF}"/>
          </ac:spMkLst>
        </pc:spChg>
        <pc:spChg chg="del">
          <ac:chgData name="Aleman, Luis Gerardo" userId="45753518-e921-44f1-84f2-8eaa5ae5ca9c" providerId="ADAL" clId="{E32ACEA9-8000-4B25-9ECC-DCD65C33DF4C}" dt="2022-01-19T23:53:23.899" v="7858" actId="478"/>
          <ac:spMkLst>
            <pc:docMk/>
            <pc:sldMk cId="608020155" sldId="574"/>
            <ac:spMk id="48" creationId="{B9F094B1-67C6-46BC-95E3-C8865FE7A78C}"/>
          </ac:spMkLst>
        </pc:spChg>
        <pc:grpChg chg="del">
          <ac:chgData name="Aleman, Luis Gerardo" userId="45753518-e921-44f1-84f2-8eaa5ae5ca9c" providerId="ADAL" clId="{E32ACEA9-8000-4B25-9ECC-DCD65C33DF4C}" dt="2022-01-19T23:53:35.968" v="7869" actId="478"/>
          <ac:grpSpMkLst>
            <pc:docMk/>
            <pc:sldMk cId="608020155" sldId="574"/>
            <ac:grpSpMk id="17" creationId="{A077922B-096C-4F19-A613-0BCE241C0B92}"/>
          </ac:grpSpMkLst>
        </pc:grpChg>
        <pc:graphicFrameChg chg="add mod">
          <ac:chgData name="Aleman, Luis Gerardo" userId="45753518-e921-44f1-84f2-8eaa5ae5ca9c" providerId="ADAL" clId="{E32ACEA9-8000-4B25-9ECC-DCD65C33DF4C}" dt="2022-01-21T01:33:19.983" v="12408" actId="207"/>
          <ac:graphicFrameMkLst>
            <pc:docMk/>
            <pc:sldMk cId="608020155" sldId="574"/>
            <ac:graphicFrameMk id="17" creationId="{A6D30A24-A2E5-4F69-B72F-EDE5D6EE7B94}"/>
          </ac:graphicFrameMkLst>
        </pc:graphicFrameChg>
        <pc:graphicFrameChg chg="add del mod">
          <ac:chgData name="Aleman, Luis Gerardo" userId="45753518-e921-44f1-84f2-8eaa5ae5ca9c" providerId="ADAL" clId="{E32ACEA9-8000-4B25-9ECC-DCD65C33DF4C}" dt="2022-01-21T01:32:04.673" v="12395" actId="478"/>
          <ac:graphicFrameMkLst>
            <pc:docMk/>
            <pc:sldMk cId="608020155" sldId="574"/>
            <ac:graphicFrameMk id="24" creationId="{677F22FA-359A-40B9-8D8B-1193EC5C9E15}"/>
          </ac:graphicFrameMkLst>
        </pc:graphicFrameChg>
        <pc:picChg chg="del">
          <ac:chgData name="Aleman, Luis Gerardo" userId="45753518-e921-44f1-84f2-8eaa5ae5ca9c" providerId="ADAL" clId="{E32ACEA9-8000-4B25-9ECC-DCD65C33DF4C}" dt="2022-01-19T23:53:33.278" v="7868" actId="478"/>
          <ac:picMkLst>
            <pc:docMk/>
            <pc:sldMk cId="608020155" sldId="574"/>
            <ac:picMk id="3" creationId="{8EEE2AE3-B804-4EBD-B59F-86A69488FA26}"/>
          </ac:picMkLst>
        </pc:picChg>
        <pc:picChg chg="del">
          <ac:chgData name="Aleman, Luis Gerardo" userId="45753518-e921-44f1-84f2-8eaa5ae5ca9c" providerId="ADAL" clId="{E32ACEA9-8000-4B25-9ECC-DCD65C33DF4C}" dt="2022-01-19T23:53:35.968" v="7869" actId="478"/>
          <ac:picMkLst>
            <pc:docMk/>
            <pc:sldMk cId="608020155" sldId="574"/>
            <ac:picMk id="4" creationId="{DD87A8C2-95AB-4157-AE01-511C3038E2D2}"/>
          </ac:picMkLst>
        </pc:picChg>
        <pc:picChg chg="add del mod">
          <ac:chgData name="Aleman, Luis Gerardo" userId="45753518-e921-44f1-84f2-8eaa5ae5ca9c" providerId="ADAL" clId="{E32ACEA9-8000-4B25-9ECC-DCD65C33DF4C}" dt="2022-01-21T01:32:04.673" v="12395" actId="478"/>
          <ac:picMkLst>
            <pc:docMk/>
            <pc:sldMk cId="608020155" sldId="574"/>
            <ac:picMk id="6" creationId="{33BE5C61-3019-43C0-8742-AC43C00E5FCC}"/>
          </ac:picMkLst>
        </pc:picChg>
        <pc:picChg chg="add del mod">
          <ac:chgData name="Aleman, Luis Gerardo" userId="45753518-e921-44f1-84f2-8eaa5ae5ca9c" providerId="ADAL" clId="{E32ACEA9-8000-4B25-9ECC-DCD65C33DF4C}" dt="2022-01-21T01:32:04.673" v="12395" actId="478"/>
          <ac:picMkLst>
            <pc:docMk/>
            <pc:sldMk cId="608020155" sldId="574"/>
            <ac:picMk id="8" creationId="{59B59DC2-E39A-4A0F-8527-F8D154AC84C3}"/>
          </ac:picMkLst>
        </pc:picChg>
        <pc:picChg chg="add del mod">
          <ac:chgData name="Aleman, Luis Gerardo" userId="45753518-e921-44f1-84f2-8eaa5ae5ca9c" providerId="ADAL" clId="{E32ACEA9-8000-4B25-9ECC-DCD65C33DF4C}" dt="2022-01-21T01:32:04.673" v="12395" actId="478"/>
          <ac:picMkLst>
            <pc:docMk/>
            <pc:sldMk cId="608020155" sldId="574"/>
            <ac:picMk id="11" creationId="{76D8240E-F950-43AF-A82A-DDC2DF78998C}"/>
          </ac:picMkLst>
        </pc:picChg>
        <pc:picChg chg="add del mod">
          <ac:chgData name="Aleman, Luis Gerardo" userId="45753518-e921-44f1-84f2-8eaa5ae5ca9c" providerId="ADAL" clId="{E32ACEA9-8000-4B25-9ECC-DCD65C33DF4C}" dt="2022-01-21T01:32:04.673" v="12395" actId="478"/>
          <ac:picMkLst>
            <pc:docMk/>
            <pc:sldMk cId="608020155" sldId="574"/>
            <ac:picMk id="13" creationId="{B4AFE065-36EA-4A54-BF2A-425018EC12C6}"/>
          </ac:picMkLst>
        </pc:picChg>
        <pc:picChg chg="add del mod">
          <ac:chgData name="Aleman, Luis Gerardo" userId="45753518-e921-44f1-84f2-8eaa5ae5ca9c" providerId="ADAL" clId="{E32ACEA9-8000-4B25-9ECC-DCD65C33DF4C}" dt="2022-01-21T01:32:04.673" v="12395" actId="478"/>
          <ac:picMkLst>
            <pc:docMk/>
            <pc:sldMk cId="608020155" sldId="574"/>
            <ac:picMk id="15" creationId="{60A35146-AA7F-419E-9C4B-55F820FD5E61}"/>
          </ac:picMkLst>
        </pc:picChg>
        <pc:picChg chg="add mod">
          <ac:chgData name="Aleman, Luis Gerardo" userId="45753518-e921-44f1-84f2-8eaa5ae5ca9c" providerId="ADAL" clId="{E32ACEA9-8000-4B25-9ECC-DCD65C33DF4C}" dt="2022-01-21T01:32:13.611" v="12397" actId="1076"/>
          <ac:picMkLst>
            <pc:docMk/>
            <pc:sldMk cId="608020155" sldId="574"/>
            <ac:picMk id="18" creationId="{37F64BA6-19EA-46F5-8702-48EE7F33AA3A}"/>
          </ac:picMkLst>
        </pc:picChg>
        <pc:picChg chg="add mod">
          <ac:chgData name="Aleman, Luis Gerardo" userId="45753518-e921-44f1-84f2-8eaa5ae5ca9c" providerId="ADAL" clId="{E32ACEA9-8000-4B25-9ECC-DCD65C33DF4C}" dt="2022-01-21T01:32:13.611" v="12397" actId="1076"/>
          <ac:picMkLst>
            <pc:docMk/>
            <pc:sldMk cId="608020155" sldId="574"/>
            <ac:picMk id="19" creationId="{DBE6546E-4C02-49B7-B8AB-A9A2450113D9}"/>
          </ac:picMkLst>
        </pc:picChg>
        <pc:picChg chg="add mod">
          <ac:chgData name="Aleman, Luis Gerardo" userId="45753518-e921-44f1-84f2-8eaa5ae5ca9c" providerId="ADAL" clId="{E32ACEA9-8000-4B25-9ECC-DCD65C33DF4C}" dt="2022-01-21T01:32:13.611" v="12397" actId="1076"/>
          <ac:picMkLst>
            <pc:docMk/>
            <pc:sldMk cId="608020155" sldId="574"/>
            <ac:picMk id="20" creationId="{B15A2D05-C622-414B-9A5C-58E3AC1289FE}"/>
          </ac:picMkLst>
        </pc:picChg>
        <pc:picChg chg="add mod">
          <ac:chgData name="Aleman, Luis Gerardo" userId="45753518-e921-44f1-84f2-8eaa5ae5ca9c" providerId="ADAL" clId="{E32ACEA9-8000-4B25-9ECC-DCD65C33DF4C}" dt="2022-01-21T01:32:13.611" v="12397" actId="1076"/>
          <ac:picMkLst>
            <pc:docMk/>
            <pc:sldMk cId="608020155" sldId="574"/>
            <ac:picMk id="21" creationId="{EF773F57-80E4-45C2-889A-64098A84A6A9}"/>
          </ac:picMkLst>
        </pc:picChg>
        <pc:picChg chg="add mod">
          <ac:chgData name="Aleman, Luis Gerardo" userId="45753518-e921-44f1-84f2-8eaa5ae5ca9c" providerId="ADAL" clId="{E32ACEA9-8000-4B25-9ECC-DCD65C33DF4C}" dt="2022-01-21T01:32:13.611" v="12397" actId="1076"/>
          <ac:picMkLst>
            <pc:docMk/>
            <pc:sldMk cId="608020155" sldId="574"/>
            <ac:picMk id="22" creationId="{DFB982DD-E1BD-4F2C-B8C1-7C7424C3694A}"/>
          </ac:picMkLst>
        </pc:picChg>
        <pc:picChg chg="add mod">
          <ac:chgData name="Aleman, Luis Gerardo" userId="45753518-e921-44f1-84f2-8eaa5ae5ca9c" providerId="ADAL" clId="{E32ACEA9-8000-4B25-9ECC-DCD65C33DF4C}" dt="2022-01-21T01:32:13.611" v="12397" actId="1076"/>
          <ac:picMkLst>
            <pc:docMk/>
            <pc:sldMk cId="608020155" sldId="574"/>
            <ac:picMk id="23" creationId="{7EC56CFE-A466-493B-9A3C-FCD217DEFC5D}"/>
          </ac:picMkLst>
        </pc:picChg>
        <pc:picChg chg="add del mod">
          <ac:chgData name="Aleman, Luis Gerardo" userId="45753518-e921-44f1-84f2-8eaa5ae5ca9c" providerId="ADAL" clId="{E32ACEA9-8000-4B25-9ECC-DCD65C33DF4C}" dt="2022-01-21T01:32:04.673" v="12395" actId="478"/>
          <ac:picMkLst>
            <pc:docMk/>
            <pc:sldMk cId="608020155" sldId="574"/>
            <ac:picMk id="31" creationId="{EB2A7301-370C-4BC9-8602-68949A709160}"/>
          </ac:picMkLst>
        </pc:picChg>
        <pc:picChg chg="del">
          <ac:chgData name="Aleman, Luis Gerardo" userId="45753518-e921-44f1-84f2-8eaa5ae5ca9c" providerId="ADAL" clId="{E32ACEA9-8000-4B25-9ECC-DCD65C33DF4C}" dt="2022-01-19T23:53:33.278" v="7868" actId="478"/>
          <ac:picMkLst>
            <pc:docMk/>
            <pc:sldMk cId="608020155" sldId="574"/>
            <ac:picMk id="47" creationId="{39E756E2-2ACB-452A-9911-CF9D52B1A746}"/>
          </ac:picMkLst>
        </pc:picChg>
        <pc:cxnChg chg="del">
          <ac:chgData name="Aleman, Luis Gerardo" userId="45753518-e921-44f1-84f2-8eaa5ae5ca9c" providerId="ADAL" clId="{E32ACEA9-8000-4B25-9ECC-DCD65C33DF4C}" dt="2022-01-19T23:53:33.278" v="7868" actId="478"/>
          <ac:cxnSpMkLst>
            <pc:docMk/>
            <pc:sldMk cId="608020155" sldId="574"/>
            <ac:cxnSpMk id="25" creationId="{8FDC2224-5BEE-4A75-9B7A-B97914DDD327}"/>
          </ac:cxnSpMkLst>
        </pc:cxnChg>
      </pc:sldChg>
      <pc:sldChg chg="addSp delSp modSp add mod">
        <pc:chgData name="Aleman, Luis Gerardo" userId="45753518-e921-44f1-84f2-8eaa5ae5ca9c" providerId="ADAL" clId="{E32ACEA9-8000-4B25-9ECC-DCD65C33DF4C}" dt="2022-01-21T17:14:05.169" v="12812" actId="1035"/>
        <pc:sldMkLst>
          <pc:docMk/>
          <pc:sldMk cId="2947102516" sldId="575"/>
        </pc:sldMkLst>
        <pc:spChg chg="add mod">
          <ac:chgData name="Aleman, Luis Gerardo" userId="45753518-e921-44f1-84f2-8eaa5ae5ca9c" providerId="ADAL" clId="{E32ACEA9-8000-4B25-9ECC-DCD65C33DF4C}" dt="2022-01-20T00:36:20.444" v="9164"/>
          <ac:spMkLst>
            <pc:docMk/>
            <pc:sldMk cId="2947102516" sldId="575"/>
            <ac:spMk id="12" creationId="{C130D53A-B4F8-4EBE-8060-D8E9B8B23DBA}"/>
          </ac:spMkLst>
        </pc:spChg>
        <pc:spChg chg="add mod">
          <ac:chgData name="Aleman, Luis Gerardo" userId="45753518-e921-44f1-84f2-8eaa5ae5ca9c" providerId="ADAL" clId="{E32ACEA9-8000-4B25-9ECC-DCD65C33DF4C}" dt="2022-01-21T01:32:28.431" v="12400"/>
          <ac:spMkLst>
            <pc:docMk/>
            <pc:sldMk cId="2947102516" sldId="575"/>
            <ac:spMk id="14" creationId="{D6390A23-F2F2-483A-B96D-3EB7C549D849}"/>
          </ac:spMkLst>
        </pc:spChg>
        <pc:spChg chg="add mod">
          <ac:chgData name="Aleman, Luis Gerardo" userId="45753518-e921-44f1-84f2-8eaa5ae5ca9c" providerId="ADAL" clId="{E32ACEA9-8000-4B25-9ECC-DCD65C33DF4C}" dt="2022-01-21T01:32:28.431" v="12400"/>
          <ac:spMkLst>
            <pc:docMk/>
            <pc:sldMk cId="2947102516" sldId="575"/>
            <ac:spMk id="16" creationId="{9FD29665-4005-40EE-AB31-2AE3971FE9C3}"/>
          </ac:spMkLst>
        </pc:spChg>
        <pc:spChg chg="del">
          <ac:chgData name="Aleman, Luis Gerardo" userId="45753518-e921-44f1-84f2-8eaa5ae5ca9c" providerId="ADAL" clId="{E32ACEA9-8000-4B25-9ECC-DCD65C33DF4C}" dt="2022-01-20T00:36:19.985" v="9163" actId="478"/>
          <ac:spMkLst>
            <pc:docMk/>
            <pc:sldMk cId="2947102516" sldId="575"/>
            <ac:spMk id="16" creationId="{EDE691B2-A53D-462F-BED7-EE3C8ACE2199}"/>
          </ac:spMkLst>
        </pc:spChg>
        <pc:spChg chg="add mod">
          <ac:chgData name="Aleman, Luis Gerardo" userId="45753518-e921-44f1-84f2-8eaa5ae5ca9c" providerId="ADAL" clId="{E32ACEA9-8000-4B25-9ECC-DCD65C33DF4C}" dt="2022-01-21T01:32:28.431" v="12400"/>
          <ac:spMkLst>
            <pc:docMk/>
            <pc:sldMk cId="2947102516" sldId="575"/>
            <ac:spMk id="25" creationId="{8D2591CC-F21A-452D-B398-4CFD226FBA56}"/>
          </ac:spMkLst>
        </pc:spChg>
        <pc:spChg chg="mod">
          <ac:chgData name="Aleman, Luis Gerardo" userId="45753518-e921-44f1-84f2-8eaa5ae5ca9c" providerId="ADAL" clId="{E32ACEA9-8000-4B25-9ECC-DCD65C33DF4C}" dt="2022-01-21T17:14:05.169" v="12812" actId="1035"/>
          <ac:spMkLst>
            <pc:docMk/>
            <pc:sldMk cId="2947102516" sldId="575"/>
            <ac:spMk id="28" creationId="{62514D58-C659-4517-A737-3FC59E002562}"/>
          </ac:spMkLst>
        </pc:spChg>
        <pc:spChg chg="del">
          <ac:chgData name="Aleman, Luis Gerardo" userId="45753518-e921-44f1-84f2-8eaa5ae5ca9c" providerId="ADAL" clId="{E32ACEA9-8000-4B25-9ECC-DCD65C33DF4C}" dt="2022-01-21T01:32:28.023" v="12399" actId="478"/>
          <ac:spMkLst>
            <pc:docMk/>
            <pc:sldMk cId="2947102516" sldId="575"/>
            <ac:spMk id="29" creationId="{6B3114F7-4117-4D07-BFD1-29C9E9E1FAAF}"/>
          </ac:spMkLst>
        </pc:spChg>
        <pc:graphicFrameChg chg="add mod">
          <ac:chgData name="Aleman, Luis Gerardo" userId="45753518-e921-44f1-84f2-8eaa5ae5ca9c" providerId="ADAL" clId="{E32ACEA9-8000-4B25-9ECC-DCD65C33DF4C}" dt="2022-01-21T01:33:42.685" v="12409" actId="207"/>
          <ac:graphicFrameMkLst>
            <pc:docMk/>
            <pc:sldMk cId="2947102516" sldId="575"/>
            <ac:graphicFrameMk id="17" creationId="{B89A040E-3420-465B-A87E-0E18A8316F36}"/>
          </ac:graphicFrameMkLst>
        </pc:graphicFrameChg>
        <pc:graphicFrameChg chg="del mod">
          <ac:chgData name="Aleman, Luis Gerardo" userId="45753518-e921-44f1-84f2-8eaa5ae5ca9c" providerId="ADAL" clId="{E32ACEA9-8000-4B25-9ECC-DCD65C33DF4C}" dt="2022-01-21T01:32:25.455" v="12398" actId="478"/>
          <ac:graphicFrameMkLst>
            <pc:docMk/>
            <pc:sldMk cId="2947102516" sldId="575"/>
            <ac:graphicFrameMk id="24" creationId="{677F22FA-359A-40B9-8D8B-1193EC5C9E15}"/>
          </ac:graphicFrameMkLst>
        </pc:graphicFrameChg>
        <pc:picChg chg="del">
          <ac:chgData name="Aleman, Luis Gerardo" userId="45753518-e921-44f1-84f2-8eaa5ae5ca9c" providerId="ADAL" clId="{E32ACEA9-8000-4B25-9ECC-DCD65C33DF4C}" dt="2022-01-21T01:32:28.023" v="12399" actId="478"/>
          <ac:picMkLst>
            <pc:docMk/>
            <pc:sldMk cId="2947102516" sldId="575"/>
            <ac:picMk id="6" creationId="{33BE5C61-3019-43C0-8742-AC43C00E5FCC}"/>
          </ac:picMkLst>
        </pc:picChg>
        <pc:picChg chg="del">
          <ac:chgData name="Aleman, Luis Gerardo" userId="45753518-e921-44f1-84f2-8eaa5ae5ca9c" providerId="ADAL" clId="{E32ACEA9-8000-4B25-9ECC-DCD65C33DF4C}" dt="2022-01-21T01:32:28.023" v="12399" actId="478"/>
          <ac:picMkLst>
            <pc:docMk/>
            <pc:sldMk cId="2947102516" sldId="575"/>
            <ac:picMk id="8" creationId="{59B59DC2-E39A-4A0F-8527-F8D154AC84C3}"/>
          </ac:picMkLst>
        </pc:picChg>
        <pc:picChg chg="del">
          <ac:chgData name="Aleman, Luis Gerardo" userId="45753518-e921-44f1-84f2-8eaa5ae5ca9c" providerId="ADAL" clId="{E32ACEA9-8000-4B25-9ECC-DCD65C33DF4C}" dt="2022-01-21T01:32:28.023" v="12399" actId="478"/>
          <ac:picMkLst>
            <pc:docMk/>
            <pc:sldMk cId="2947102516" sldId="575"/>
            <ac:picMk id="11" creationId="{76D8240E-F950-43AF-A82A-DDC2DF78998C}"/>
          </ac:picMkLst>
        </pc:picChg>
        <pc:picChg chg="del">
          <ac:chgData name="Aleman, Luis Gerardo" userId="45753518-e921-44f1-84f2-8eaa5ae5ca9c" providerId="ADAL" clId="{E32ACEA9-8000-4B25-9ECC-DCD65C33DF4C}" dt="2022-01-21T01:32:28.023" v="12399" actId="478"/>
          <ac:picMkLst>
            <pc:docMk/>
            <pc:sldMk cId="2947102516" sldId="575"/>
            <ac:picMk id="13" creationId="{B4AFE065-36EA-4A54-BF2A-425018EC12C6}"/>
          </ac:picMkLst>
        </pc:picChg>
        <pc:picChg chg="del">
          <ac:chgData name="Aleman, Luis Gerardo" userId="45753518-e921-44f1-84f2-8eaa5ae5ca9c" providerId="ADAL" clId="{E32ACEA9-8000-4B25-9ECC-DCD65C33DF4C}" dt="2022-01-21T01:32:28.023" v="12399" actId="478"/>
          <ac:picMkLst>
            <pc:docMk/>
            <pc:sldMk cId="2947102516" sldId="575"/>
            <ac:picMk id="15" creationId="{60A35146-AA7F-419E-9C4B-55F820FD5E61}"/>
          </ac:picMkLst>
        </pc:picChg>
        <pc:picChg chg="add mod">
          <ac:chgData name="Aleman, Luis Gerardo" userId="45753518-e921-44f1-84f2-8eaa5ae5ca9c" providerId="ADAL" clId="{E32ACEA9-8000-4B25-9ECC-DCD65C33DF4C}" dt="2022-01-21T01:32:28.431" v="12400"/>
          <ac:picMkLst>
            <pc:docMk/>
            <pc:sldMk cId="2947102516" sldId="575"/>
            <ac:picMk id="18" creationId="{9F9BADB8-F540-4BCC-85A9-EFE188F75D5E}"/>
          </ac:picMkLst>
        </pc:picChg>
        <pc:picChg chg="add mod">
          <ac:chgData name="Aleman, Luis Gerardo" userId="45753518-e921-44f1-84f2-8eaa5ae5ca9c" providerId="ADAL" clId="{E32ACEA9-8000-4B25-9ECC-DCD65C33DF4C}" dt="2022-01-21T01:32:28.431" v="12400"/>
          <ac:picMkLst>
            <pc:docMk/>
            <pc:sldMk cId="2947102516" sldId="575"/>
            <ac:picMk id="19" creationId="{7ADE55E7-255A-4491-9DAC-E893DFCF2571}"/>
          </ac:picMkLst>
        </pc:picChg>
        <pc:picChg chg="add mod">
          <ac:chgData name="Aleman, Luis Gerardo" userId="45753518-e921-44f1-84f2-8eaa5ae5ca9c" providerId="ADAL" clId="{E32ACEA9-8000-4B25-9ECC-DCD65C33DF4C}" dt="2022-01-21T01:32:28.431" v="12400"/>
          <ac:picMkLst>
            <pc:docMk/>
            <pc:sldMk cId="2947102516" sldId="575"/>
            <ac:picMk id="20" creationId="{4F6FF186-0E08-44B3-99EA-21688F2D3A7F}"/>
          </ac:picMkLst>
        </pc:picChg>
        <pc:picChg chg="add mod">
          <ac:chgData name="Aleman, Luis Gerardo" userId="45753518-e921-44f1-84f2-8eaa5ae5ca9c" providerId="ADAL" clId="{E32ACEA9-8000-4B25-9ECC-DCD65C33DF4C}" dt="2022-01-21T01:32:28.431" v="12400"/>
          <ac:picMkLst>
            <pc:docMk/>
            <pc:sldMk cId="2947102516" sldId="575"/>
            <ac:picMk id="21" creationId="{02268AFF-5F25-4A7B-81ED-052B08A4BE62}"/>
          </ac:picMkLst>
        </pc:picChg>
        <pc:picChg chg="add mod">
          <ac:chgData name="Aleman, Luis Gerardo" userId="45753518-e921-44f1-84f2-8eaa5ae5ca9c" providerId="ADAL" clId="{E32ACEA9-8000-4B25-9ECC-DCD65C33DF4C}" dt="2022-01-21T01:32:28.431" v="12400"/>
          <ac:picMkLst>
            <pc:docMk/>
            <pc:sldMk cId="2947102516" sldId="575"/>
            <ac:picMk id="22" creationId="{1DA76182-53FA-4B5B-95D3-AFCBF3B25650}"/>
          </ac:picMkLst>
        </pc:picChg>
        <pc:picChg chg="add mod">
          <ac:chgData name="Aleman, Luis Gerardo" userId="45753518-e921-44f1-84f2-8eaa5ae5ca9c" providerId="ADAL" clId="{E32ACEA9-8000-4B25-9ECC-DCD65C33DF4C}" dt="2022-01-21T01:32:28.431" v="12400"/>
          <ac:picMkLst>
            <pc:docMk/>
            <pc:sldMk cId="2947102516" sldId="575"/>
            <ac:picMk id="23" creationId="{B8FB4EDD-1F46-4237-90C6-76B98BD2EE5C}"/>
          </ac:picMkLst>
        </pc:picChg>
        <pc:picChg chg="del">
          <ac:chgData name="Aleman, Luis Gerardo" userId="45753518-e921-44f1-84f2-8eaa5ae5ca9c" providerId="ADAL" clId="{E32ACEA9-8000-4B25-9ECC-DCD65C33DF4C}" dt="2022-01-21T01:32:28.023" v="12399" actId="478"/>
          <ac:picMkLst>
            <pc:docMk/>
            <pc:sldMk cId="2947102516" sldId="575"/>
            <ac:picMk id="31" creationId="{EB2A7301-370C-4BC9-8602-68949A709160}"/>
          </ac:picMkLst>
        </pc:picChg>
      </pc:sldChg>
      <pc:sldChg chg="addSp delSp modSp add mod">
        <pc:chgData name="Aleman, Luis Gerardo" userId="45753518-e921-44f1-84f2-8eaa5ae5ca9c" providerId="ADAL" clId="{E32ACEA9-8000-4B25-9ECC-DCD65C33DF4C}" dt="2022-01-21T01:34:02.432" v="12412" actId="207"/>
        <pc:sldMkLst>
          <pc:docMk/>
          <pc:sldMk cId="2611190023" sldId="576"/>
        </pc:sldMkLst>
        <pc:spChg chg="add mod">
          <ac:chgData name="Aleman, Luis Gerardo" userId="45753518-e921-44f1-84f2-8eaa5ae5ca9c" providerId="ADAL" clId="{E32ACEA9-8000-4B25-9ECC-DCD65C33DF4C}" dt="2022-01-21T01:33:53.967" v="12411"/>
          <ac:spMkLst>
            <pc:docMk/>
            <pc:sldMk cId="2611190023" sldId="576"/>
            <ac:spMk id="12" creationId="{B7A07EF3-71E1-4108-9C74-FAE9B1B69A94}"/>
          </ac:spMkLst>
        </pc:spChg>
        <pc:spChg chg="del">
          <ac:chgData name="Aleman, Luis Gerardo" userId="45753518-e921-44f1-84f2-8eaa5ae5ca9c" providerId="ADAL" clId="{E32ACEA9-8000-4B25-9ECC-DCD65C33DF4C}" dt="2022-01-20T00:42:11.561" v="9448" actId="478"/>
          <ac:spMkLst>
            <pc:docMk/>
            <pc:sldMk cId="2611190023" sldId="576"/>
            <ac:spMk id="12" creationId="{C130D53A-B4F8-4EBE-8060-D8E9B8B23DBA}"/>
          </ac:spMkLst>
        </pc:spChg>
        <pc:spChg chg="add mod">
          <ac:chgData name="Aleman, Luis Gerardo" userId="45753518-e921-44f1-84f2-8eaa5ae5ca9c" providerId="ADAL" clId="{E32ACEA9-8000-4B25-9ECC-DCD65C33DF4C}" dt="2022-01-20T00:42:11.928" v="9449"/>
          <ac:spMkLst>
            <pc:docMk/>
            <pc:sldMk cId="2611190023" sldId="576"/>
            <ac:spMk id="14" creationId="{C8DBF243-038A-4730-A38D-249BA1CA85D5}"/>
          </ac:spMkLst>
        </pc:spChg>
        <pc:spChg chg="add mod">
          <ac:chgData name="Aleman, Luis Gerardo" userId="45753518-e921-44f1-84f2-8eaa5ae5ca9c" providerId="ADAL" clId="{E32ACEA9-8000-4B25-9ECC-DCD65C33DF4C}" dt="2022-01-21T01:33:53.967" v="12411"/>
          <ac:spMkLst>
            <pc:docMk/>
            <pc:sldMk cId="2611190023" sldId="576"/>
            <ac:spMk id="16" creationId="{79F06713-6FF1-47F9-8FBD-1AA8DDCB238D}"/>
          </ac:spMkLst>
        </pc:spChg>
        <pc:spChg chg="add mod">
          <ac:chgData name="Aleman, Luis Gerardo" userId="45753518-e921-44f1-84f2-8eaa5ae5ca9c" providerId="ADAL" clId="{E32ACEA9-8000-4B25-9ECC-DCD65C33DF4C}" dt="2022-01-21T01:33:53.967" v="12411"/>
          <ac:spMkLst>
            <pc:docMk/>
            <pc:sldMk cId="2611190023" sldId="576"/>
            <ac:spMk id="25" creationId="{9DA31190-7A9B-4566-8024-AEE193D60D9E}"/>
          </ac:spMkLst>
        </pc:spChg>
        <pc:spChg chg="mod">
          <ac:chgData name="Aleman, Luis Gerardo" userId="45753518-e921-44f1-84f2-8eaa5ae5ca9c" providerId="ADAL" clId="{E32ACEA9-8000-4B25-9ECC-DCD65C33DF4C}" dt="2022-01-20T00:44:39.672" v="9542" actId="20577"/>
          <ac:spMkLst>
            <pc:docMk/>
            <pc:sldMk cId="2611190023" sldId="576"/>
            <ac:spMk id="28" creationId="{62514D58-C659-4517-A737-3FC59E002562}"/>
          </ac:spMkLst>
        </pc:spChg>
        <pc:spChg chg="del">
          <ac:chgData name="Aleman, Luis Gerardo" userId="45753518-e921-44f1-84f2-8eaa5ae5ca9c" providerId="ADAL" clId="{E32ACEA9-8000-4B25-9ECC-DCD65C33DF4C}" dt="2022-01-21T01:33:53.481" v="12410" actId="478"/>
          <ac:spMkLst>
            <pc:docMk/>
            <pc:sldMk cId="2611190023" sldId="576"/>
            <ac:spMk id="29" creationId="{6B3114F7-4117-4D07-BFD1-29C9E9E1FAAF}"/>
          </ac:spMkLst>
        </pc:spChg>
        <pc:graphicFrameChg chg="add mod">
          <ac:chgData name="Aleman, Luis Gerardo" userId="45753518-e921-44f1-84f2-8eaa5ae5ca9c" providerId="ADAL" clId="{E32ACEA9-8000-4B25-9ECC-DCD65C33DF4C}" dt="2022-01-21T01:34:02.432" v="12412" actId="207"/>
          <ac:graphicFrameMkLst>
            <pc:docMk/>
            <pc:sldMk cId="2611190023" sldId="576"/>
            <ac:graphicFrameMk id="17" creationId="{76EE5B86-8BFD-4403-96F9-CDC27D6F6848}"/>
          </ac:graphicFrameMkLst>
        </pc:graphicFrameChg>
        <pc:graphicFrameChg chg="del mod">
          <ac:chgData name="Aleman, Luis Gerardo" userId="45753518-e921-44f1-84f2-8eaa5ae5ca9c" providerId="ADAL" clId="{E32ACEA9-8000-4B25-9ECC-DCD65C33DF4C}" dt="2022-01-21T01:33:53.481" v="12410" actId="478"/>
          <ac:graphicFrameMkLst>
            <pc:docMk/>
            <pc:sldMk cId="2611190023" sldId="576"/>
            <ac:graphicFrameMk id="24" creationId="{677F22FA-359A-40B9-8D8B-1193EC5C9E15}"/>
          </ac:graphicFrameMkLst>
        </pc:graphicFrameChg>
        <pc:picChg chg="del">
          <ac:chgData name="Aleman, Luis Gerardo" userId="45753518-e921-44f1-84f2-8eaa5ae5ca9c" providerId="ADAL" clId="{E32ACEA9-8000-4B25-9ECC-DCD65C33DF4C}" dt="2022-01-21T01:33:53.481" v="12410" actId="478"/>
          <ac:picMkLst>
            <pc:docMk/>
            <pc:sldMk cId="2611190023" sldId="576"/>
            <ac:picMk id="6" creationId="{33BE5C61-3019-43C0-8742-AC43C00E5FCC}"/>
          </ac:picMkLst>
        </pc:picChg>
        <pc:picChg chg="del">
          <ac:chgData name="Aleman, Luis Gerardo" userId="45753518-e921-44f1-84f2-8eaa5ae5ca9c" providerId="ADAL" clId="{E32ACEA9-8000-4B25-9ECC-DCD65C33DF4C}" dt="2022-01-21T01:33:53.481" v="12410" actId="478"/>
          <ac:picMkLst>
            <pc:docMk/>
            <pc:sldMk cId="2611190023" sldId="576"/>
            <ac:picMk id="8" creationId="{59B59DC2-E39A-4A0F-8527-F8D154AC84C3}"/>
          </ac:picMkLst>
        </pc:picChg>
        <pc:picChg chg="del">
          <ac:chgData name="Aleman, Luis Gerardo" userId="45753518-e921-44f1-84f2-8eaa5ae5ca9c" providerId="ADAL" clId="{E32ACEA9-8000-4B25-9ECC-DCD65C33DF4C}" dt="2022-01-21T01:33:53.481" v="12410" actId="478"/>
          <ac:picMkLst>
            <pc:docMk/>
            <pc:sldMk cId="2611190023" sldId="576"/>
            <ac:picMk id="11" creationId="{76D8240E-F950-43AF-A82A-DDC2DF78998C}"/>
          </ac:picMkLst>
        </pc:picChg>
        <pc:picChg chg="del">
          <ac:chgData name="Aleman, Luis Gerardo" userId="45753518-e921-44f1-84f2-8eaa5ae5ca9c" providerId="ADAL" clId="{E32ACEA9-8000-4B25-9ECC-DCD65C33DF4C}" dt="2022-01-21T01:33:53.481" v="12410" actId="478"/>
          <ac:picMkLst>
            <pc:docMk/>
            <pc:sldMk cId="2611190023" sldId="576"/>
            <ac:picMk id="13" creationId="{B4AFE065-36EA-4A54-BF2A-425018EC12C6}"/>
          </ac:picMkLst>
        </pc:picChg>
        <pc:picChg chg="del">
          <ac:chgData name="Aleman, Luis Gerardo" userId="45753518-e921-44f1-84f2-8eaa5ae5ca9c" providerId="ADAL" clId="{E32ACEA9-8000-4B25-9ECC-DCD65C33DF4C}" dt="2022-01-21T01:33:53.481" v="12410" actId="478"/>
          <ac:picMkLst>
            <pc:docMk/>
            <pc:sldMk cId="2611190023" sldId="576"/>
            <ac:picMk id="15" creationId="{60A35146-AA7F-419E-9C4B-55F820FD5E61}"/>
          </ac:picMkLst>
        </pc:picChg>
        <pc:picChg chg="add mod">
          <ac:chgData name="Aleman, Luis Gerardo" userId="45753518-e921-44f1-84f2-8eaa5ae5ca9c" providerId="ADAL" clId="{E32ACEA9-8000-4B25-9ECC-DCD65C33DF4C}" dt="2022-01-21T01:33:53.967" v="12411"/>
          <ac:picMkLst>
            <pc:docMk/>
            <pc:sldMk cId="2611190023" sldId="576"/>
            <ac:picMk id="18" creationId="{62033C59-4EE7-476E-ABAB-8A4BC5001EF7}"/>
          </ac:picMkLst>
        </pc:picChg>
        <pc:picChg chg="add mod">
          <ac:chgData name="Aleman, Luis Gerardo" userId="45753518-e921-44f1-84f2-8eaa5ae5ca9c" providerId="ADAL" clId="{E32ACEA9-8000-4B25-9ECC-DCD65C33DF4C}" dt="2022-01-21T01:33:53.967" v="12411"/>
          <ac:picMkLst>
            <pc:docMk/>
            <pc:sldMk cId="2611190023" sldId="576"/>
            <ac:picMk id="19" creationId="{8CDC3385-A56A-4FFE-8544-D78AE08AEB28}"/>
          </ac:picMkLst>
        </pc:picChg>
        <pc:picChg chg="add mod">
          <ac:chgData name="Aleman, Luis Gerardo" userId="45753518-e921-44f1-84f2-8eaa5ae5ca9c" providerId="ADAL" clId="{E32ACEA9-8000-4B25-9ECC-DCD65C33DF4C}" dt="2022-01-21T01:33:53.967" v="12411"/>
          <ac:picMkLst>
            <pc:docMk/>
            <pc:sldMk cId="2611190023" sldId="576"/>
            <ac:picMk id="20" creationId="{59FE9DB2-C07E-47EF-9F1E-B7C0C6585068}"/>
          </ac:picMkLst>
        </pc:picChg>
        <pc:picChg chg="add mod">
          <ac:chgData name="Aleman, Luis Gerardo" userId="45753518-e921-44f1-84f2-8eaa5ae5ca9c" providerId="ADAL" clId="{E32ACEA9-8000-4B25-9ECC-DCD65C33DF4C}" dt="2022-01-21T01:33:53.967" v="12411"/>
          <ac:picMkLst>
            <pc:docMk/>
            <pc:sldMk cId="2611190023" sldId="576"/>
            <ac:picMk id="21" creationId="{8B58BEE6-C724-419E-A6E4-CA2AD377CA49}"/>
          </ac:picMkLst>
        </pc:picChg>
        <pc:picChg chg="add mod">
          <ac:chgData name="Aleman, Luis Gerardo" userId="45753518-e921-44f1-84f2-8eaa5ae5ca9c" providerId="ADAL" clId="{E32ACEA9-8000-4B25-9ECC-DCD65C33DF4C}" dt="2022-01-21T01:33:53.967" v="12411"/>
          <ac:picMkLst>
            <pc:docMk/>
            <pc:sldMk cId="2611190023" sldId="576"/>
            <ac:picMk id="22" creationId="{DE1813EB-E5A4-4A22-B530-5817BB7124FA}"/>
          </ac:picMkLst>
        </pc:picChg>
        <pc:picChg chg="add mod">
          <ac:chgData name="Aleman, Luis Gerardo" userId="45753518-e921-44f1-84f2-8eaa5ae5ca9c" providerId="ADAL" clId="{E32ACEA9-8000-4B25-9ECC-DCD65C33DF4C}" dt="2022-01-21T01:33:53.967" v="12411"/>
          <ac:picMkLst>
            <pc:docMk/>
            <pc:sldMk cId="2611190023" sldId="576"/>
            <ac:picMk id="23" creationId="{02465EA1-440B-4508-9F1C-073C28504FF6}"/>
          </ac:picMkLst>
        </pc:picChg>
        <pc:picChg chg="del">
          <ac:chgData name="Aleman, Luis Gerardo" userId="45753518-e921-44f1-84f2-8eaa5ae5ca9c" providerId="ADAL" clId="{E32ACEA9-8000-4B25-9ECC-DCD65C33DF4C}" dt="2022-01-21T01:33:53.481" v="12410" actId="478"/>
          <ac:picMkLst>
            <pc:docMk/>
            <pc:sldMk cId="2611190023" sldId="576"/>
            <ac:picMk id="31" creationId="{EB2A7301-370C-4BC9-8602-68949A709160}"/>
          </ac:picMkLst>
        </pc:picChg>
      </pc:sldChg>
      <pc:sldChg chg="addSp delSp modSp add mod">
        <pc:chgData name="Aleman, Luis Gerardo" userId="45753518-e921-44f1-84f2-8eaa5ae5ca9c" providerId="ADAL" clId="{E32ACEA9-8000-4B25-9ECC-DCD65C33DF4C}" dt="2022-01-21T01:34:14.832" v="12413" actId="207"/>
        <pc:sldMkLst>
          <pc:docMk/>
          <pc:sldMk cId="4155400423" sldId="577"/>
        </pc:sldMkLst>
        <pc:spChg chg="add mod">
          <ac:chgData name="Aleman, Luis Gerardo" userId="45753518-e921-44f1-84f2-8eaa5ae5ca9c" providerId="ADAL" clId="{E32ACEA9-8000-4B25-9ECC-DCD65C33DF4C}" dt="2022-01-20T00:45:16.905" v="9545"/>
          <ac:spMkLst>
            <pc:docMk/>
            <pc:sldMk cId="4155400423" sldId="577"/>
            <ac:spMk id="12" creationId="{B9A43D5C-CE4C-4081-B70B-A12524AFF497}"/>
          </ac:spMkLst>
        </pc:spChg>
        <pc:spChg chg="add mod">
          <ac:chgData name="Aleman, Luis Gerardo" userId="45753518-e921-44f1-84f2-8eaa5ae5ca9c" providerId="ADAL" clId="{E32ACEA9-8000-4B25-9ECC-DCD65C33DF4C}" dt="2022-01-21T01:32:58.398" v="12407"/>
          <ac:spMkLst>
            <pc:docMk/>
            <pc:sldMk cId="4155400423" sldId="577"/>
            <ac:spMk id="14" creationId="{0FAD2265-CD88-4005-BA9E-A2C2311F2229}"/>
          </ac:spMkLst>
        </pc:spChg>
        <pc:spChg chg="del">
          <ac:chgData name="Aleman, Luis Gerardo" userId="45753518-e921-44f1-84f2-8eaa5ae5ca9c" providerId="ADAL" clId="{E32ACEA9-8000-4B25-9ECC-DCD65C33DF4C}" dt="2022-01-20T00:45:16.586" v="9544" actId="478"/>
          <ac:spMkLst>
            <pc:docMk/>
            <pc:sldMk cId="4155400423" sldId="577"/>
            <ac:spMk id="14" creationId="{C8DBF243-038A-4730-A38D-249BA1CA85D5}"/>
          </ac:spMkLst>
        </pc:spChg>
        <pc:spChg chg="add mod">
          <ac:chgData name="Aleman, Luis Gerardo" userId="45753518-e921-44f1-84f2-8eaa5ae5ca9c" providerId="ADAL" clId="{E32ACEA9-8000-4B25-9ECC-DCD65C33DF4C}" dt="2022-01-21T01:32:58.398" v="12407"/>
          <ac:spMkLst>
            <pc:docMk/>
            <pc:sldMk cId="4155400423" sldId="577"/>
            <ac:spMk id="16" creationId="{503F57EE-5BDA-4496-AAF0-E1BA77031823}"/>
          </ac:spMkLst>
        </pc:spChg>
        <pc:spChg chg="add mod">
          <ac:chgData name="Aleman, Luis Gerardo" userId="45753518-e921-44f1-84f2-8eaa5ae5ca9c" providerId="ADAL" clId="{E32ACEA9-8000-4B25-9ECC-DCD65C33DF4C}" dt="2022-01-21T01:32:58.398" v="12407"/>
          <ac:spMkLst>
            <pc:docMk/>
            <pc:sldMk cId="4155400423" sldId="577"/>
            <ac:spMk id="25" creationId="{7548C4BA-E804-45E3-A068-50ABCE969B65}"/>
          </ac:spMkLst>
        </pc:spChg>
        <pc:spChg chg="mod">
          <ac:chgData name="Aleman, Luis Gerardo" userId="45753518-e921-44f1-84f2-8eaa5ae5ca9c" providerId="ADAL" clId="{E32ACEA9-8000-4B25-9ECC-DCD65C33DF4C}" dt="2022-01-20T00:50:44.504" v="9688" actId="20577"/>
          <ac:spMkLst>
            <pc:docMk/>
            <pc:sldMk cId="4155400423" sldId="577"/>
            <ac:spMk id="28" creationId="{62514D58-C659-4517-A737-3FC59E002562}"/>
          </ac:spMkLst>
        </pc:spChg>
        <pc:spChg chg="del">
          <ac:chgData name="Aleman, Luis Gerardo" userId="45753518-e921-44f1-84f2-8eaa5ae5ca9c" providerId="ADAL" clId="{E32ACEA9-8000-4B25-9ECC-DCD65C33DF4C}" dt="2022-01-21T01:32:57.929" v="12406" actId="478"/>
          <ac:spMkLst>
            <pc:docMk/>
            <pc:sldMk cId="4155400423" sldId="577"/>
            <ac:spMk id="29" creationId="{6B3114F7-4117-4D07-BFD1-29C9E9E1FAAF}"/>
          </ac:spMkLst>
        </pc:spChg>
        <pc:graphicFrameChg chg="add mod">
          <ac:chgData name="Aleman, Luis Gerardo" userId="45753518-e921-44f1-84f2-8eaa5ae5ca9c" providerId="ADAL" clId="{E32ACEA9-8000-4B25-9ECC-DCD65C33DF4C}" dt="2022-01-21T01:34:14.832" v="12413" actId="207"/>
          <ac:graphicFrameMkLst>
            <pc:docMk/>
            <pc:sldMk cId="4155400423" sldId="577"/>
            <ac:graphicFrameMk id="17" creationId="{A1F0D3A8-3B70-4AE8-BB52-495C30E258AC}"/>
          </ac:graphicFrameMkLst>
        </pc:graphicFrameChg>
        <pc:graphicFrameChg chg="del mod">
          <ac:chgData name="Aleman, Luis Gerardo" userId="45753518-e921-44f1-84f2-8eaa5ae5ca9c" providerId="ADAL" clId="{E32ACEA9-8000-4B25-9ECC-DCD65C33DF4C}" dt="2022-01-21T01:32:57.929" v="12406" actId="478"/>
          <ac:graphicFrameMkLst>
            <pc:docMk/>
            <pc:sldMk cId="4155400423" sldId="577"/>
            <ac:graphicFrameMk id="24" creationId="{677F22FA-359A-40B9-8D8B-1193EC5C9E15}"/>
          </ac:graphicFrameMkLst>
        </pc:graphicFrameChg>
        <pc:picChg chg="del">
          <ac:chgData name="Aleman, Luis Gerardo" userId="45753518-e921-44f1-84f2-8eaa5ae5ca9c" providerId="ADAL" clId="{E32ACEA9-8000-4B25-9ECC-DCD65C33DF4C}" dt="2022-01-21T01:32:57.929" v="12406" actId="478"/>
          <ac:picMkLst>
            <pc:docMk/>
            <pc:sldMk cId="4155400423" sldId="577"/>
            <ac:picMk id="6" creationId="{33BE5C61-3019-43C0-8742-AC43C00E5FCC}"/>
          </ac:picMkLst>
        </pc:picChg>
        <pc:picChg chg="del">
          <ac:chgData name="Aleman, Luis Gerardo" userId="45753518-e921-44f1-84f2-8eaa5ae5ca9c" providerId="ADAL" clId="{E32ACEA9-8000-4B25-9ECC-DCD65C33DF4C}" dt="2022-01-21T01:32:57.929" v="12406" actId="478"/>
          <ac:picMkLst>
            <pc:docMk/>
            <pc:sldMk cId="4155400423" sldId="577"/>
            <ac:picMk id="8" creationId="{59B59DC2-E39A-4A0F-8527-F8D154AC84C3}"/>
          </ac:picMkLst>
        </pc:picChg>
        <pc:picChg chg="del">
          <ac:chgData name="Aleman, Luis Gerardo" userId="45753518-e921-44f1-84f2-8eaa5ae5ca9c" providerId="ADAL" clId="{E32ACEA9-8000-4B25-9ECC-DCD65C33DF4C}" dt="2022-01-21T01:32:57.929" v="12406" actId="478"/>
          <ac:picMkLst>
            <pc:docMk/>
            <pc:sldMk cId="4155400423" sldId="577"/>
            <ac:picMk id="11" creationId="{76D8240E-F950-43AF-A82A-DDC2DF78998C}"/>
          </ac:picMkLst>
        </pc:picChg>
        <pc:picChg chg="del">
          <ac:chgData name="Aleman, Luis Gerardo" userId="45753518-e921-44f1-84f2-8eaa5ae5ca9c" providerId="ADAL" clId="{E32ACEA9-8000-4B25-9ECC-DCD65C33DF4C}" dt="2022-01-21T01:32:57.929" v="12406" actId="478"/>
          <ac:picMkLst>
            <pc:docMk/>
            <pc:sldMk cId="4155400423" sldId="577"/>
            <ac:picMk id="13" creationId="{B4AFE065-36EA-4A54-BF2A-425018EC12C6}"/>
          </ac:picMkLst>
        </pc:picChg>
        <pc:picChg chg="del">
          <ac:chgData name="Aleman, Luis Gerardo" userId="45753518-e921-44f1-84f2-8eaa5ae5ca9c" providerId="ADAL" clId="{E32ACEA9-8000-4B25-9ECC-DCD65C33DF4C}" dt="2022-01-21T01:32:57.929" v="12406" actId="478"/>
          <ac:picMkLst>
            <pc:docMk/>
            <pc:sldMk cId="4155400423" sldId="577"/>
            <ac:picMk id="15" creationId="{60A35146-AA7F-419E-9C4B-55F820FD5E61}"/>
          </ac:picMkLst>
        </pc:picChg>
        <pc:picChg chg="add mod">
          <ac:chgData name="Aleman, Luis Gerardo" userId="45753518-e921-44f1-84f2-8eaa5ae5ca9c" providerId="ADAL" clId="{E32ACEA9-8000-4B25-9ECC-DCD65C33DF4C}" dt="2022-01-21T01:32:58.398" v="12407"/>
          <ac:picMkLst>
            <pc:docMk/>
            <pc:sldMk cId="4155400423" sldId="577"/>
            <ac:picMk id="18" creationId="{58901058-FDC9-46DE-A32B-F90EE9AEF899}"/>
          </ac:picMkLst>
        </pc:picChg>
        <pc:picChg chg="add mod">
          <ac:chgData name="Aleman, Luis Gerardo" userId="45753518-e921-44f1-84f2-8eaa5ae5ca9c" providerId="ADAL" clId="{E32ACEA9-8000-4B25-9ECC-DCD65C33DF4C}" dt="2022-01-21T01:32:58.398" v="12407"/>
          <ac:picMkLst>
            <pc:docMk/>
            <pc:sldMk cId="4155400423" sldId="577"/>
            <ac:picMk id="19" creationId="{1A77471D-F1F9-478B-B32A-A3D9EABA4EA4}"/>
          </ac:picMkLst>
        </pc:picChg>
        <pc:picChg chg="add mod">
          <ac:chgData name="Aleman, Luis Gerardo" userId="45753518-e921-44f1-84f2-8eaa5ae5ca9c" providerId="ADAL" clId="{E32ACEA9-8000-4B25-9ECC-DCD65C33DF4C}" dt="2022-01-21T01:32:58.398" v="12407"/>
          <ac:picMkLst>
            <pc:docMk/>
            <pc:sldMk cId="4155400423" sldId="577"/>
            <ac:picMk id="20" creationId="{4B021880-2ABF-4576-A7CF-4A8D4504E15D}"/>
          </ac:picMkLst>
        </pc:picChg>
        <pc:picChg chg="add mod">
          <ac:chgData name="Aleman, Luis Gerardo" userId="45753518-e921-44f1-84f2-8eaa5ae5ca9c" providerId="ADAL" clId="{E32ACEA9-8000-4B25-9ECC-DCD65C33DF4C}" dt="2022-01-21T01:32:58.398" v="12407"/>
          <ac:picMkLst>
            <pc:docMk/>
            <pc:sldMk cId="4155400423" sldId="577"/>
            <ac:picMk id="21" creationId="{2D06360A-955F-4BDD-8498-01E20BF97117}"/>
          </ac:picMkLst>
        </pc:picChg>
        <pc:picChg chg="add mod">
          <ac:chgData name="Aleman, Luis Gerardo" userId="45753518-e921-44f1-84f2-8eaa5ae5ca9c" providerId="ADAL" clId="{E32ACEA9-8000-4B25-9ECC-DCD65C33DF4C}" dt="2022-01-21T01:32:58.398" v="12407"/>
          <ac:picMkLst>
            <pc:docMk/>
            <pc:sldMk cId="4155400423" sldId="577"/>
            <ac:picMk id="22" creationId="{80A74592-121C-4902-891B-546FB1611057}"/>
          </ac:picMkLst>
        </pc:picChg>
        <pc:picChg chg="add mod">
          <ac:chgData name="Aleman, Luis Gerardo" userId="45753518-e921-44f1-84f2-8eaa5ae5ca9c" providerId="ADAL" clId="{E32ACEA9-8000-4B25-9ECC-DCD65C33DF4C}" dt="2022-01-21T01:32:58.398" v="12407"/>
          <ac:picMkLst>
            <pc:docMk/>
            <pc:sldMk cId="4155400423" sldId="577"/>
            <ac:picMk id="23" creationId="{B873DCDA-26A3-47B1-8C48-534BDE1C0B77}"/>
          </ac:picMkLst>
        </pc:picChg>
        <pc:picChg chg="del">
          <ac:chgData name="Aleman, Luis Gerardo" userId="45753518-e921-44f1-84f2-8eaa5ae5ca9c" providerId="ADAL" clId="{E32ACEA9-8000-4B25-9ECC-DCD65C33DF4C}" dt="2022-01-21T01:32:57.929" v="12406" actId="478"/>
          <ac:picMkLst>
            <pc:docMk/>
            <pc:sldMk cId="4155400423" sldId="577"/>
            <ac:picMk id="31" creationId="{EB2A7301-370C-4BC9-8602-68949A709160}"/>
          </ac:picMkLst>
        </pc:picChg>
      </pc:sldChg>
      <pc:sldChg chg="addSp delSp modSp add mod">
        <pc:chgData name="Aleman, Luis Gerardo" userId="45753518-e921-44f1-84f2-8eaa5ae5ca9c" providerId="ADAL" clId="{E32ACEA9-8000-4B25-9ECC-DCD65C33DF4C}" dt="2022-01-21T01:34:30.329" v="12414" actId="207"/>
        <pc:sldMkLst>
          <pc:docMk/>
          <pc:sldMk cId="2404874010" sldId="578"/>
        </pc:sldMkLst>
        <pc:spChg chg="del">
          <ac:chgData name="Aleman, Luis Gerardo" userId="45753518-e921-44f1-84f2-8eaa5ae5ca9c" providerId="ADAL" clId="{E32ACEA9-8000-4B25-9ECC-DCD65C33DF4C}" dt="2022-01-20T00:51:01.052" v="9690" actId="478"/>
          <ac:spMkLst>
            <pc:docMk/>
            <pc:sldMk cId="2404874010" sldId="578"/>
            <ac:spMk id="12" creationId="{B9A43D5C-CE4C-4081-B70B-A12524AFF497}"/>
          </ac:spMkLst>
        </pc:spChg>
        <pc:spChg chg="add del mod">
          <ac:chgData name="Aleman, Luis Gerardo" userId="45753518-e921-44f1-84f2-8eaa5ae5ca9c" providerId="ADAL" clId="{E32ACEA9-8000-4B25-9ECC-DCD65C33DF4C}" dt="2022-01-21T01:32:48.121" v="12403"/>
          <ac:spMkLst>
            <pc:docMk/>
            <pc:sldMk cId="2404874010" sldId="578"/>
            <ac:spMk id="12" creationId="{C29AE4CE-0AE4-403E-98C5-B3F2F84ADA11}"/>
          </ac:spMkLst>
        </pc:spChg>
        <pc:spChg chg="add mod">
          <ac:chgData name="Aleman, Luis Gerardo" userId="45753518-e921-44f1-84f2-8eaa5ae5ca9c" providerId="ADAL" clId="{E32ACEA9-8000-4B25-9ECC-DCD65C33DF4C}" dt="2022-01-20T00:51:01.602" v="9691"/>
          <ac:spMkLst>
            <pc:docMk/>
            <pc:sldMk cId="2404874010" sldId="578"/>
            <ac:spMk id="14" creationId="{C94863F2-996E-4604-B678-6CAE4667FFFF}"/>
          </ac:spMkLst>
        </pc:spChg>
        <pc:spChg chg="add del mod">
          <ac:chgData name="Aleman, Luis Gerardo" userId="45753518-e921-44f1-84f2-8eaa5ae5ca9c" providerId="ADAL" clId="{E32ACEA9-8000-4B25-9ECC-DCD65C33DF4C}" dt="2022-01-21T01:32:48.121" v="12403"/>
          <ac:spMkLst>
            <pc:docMk/>
            <pc:sldMk cId="2404874010" sldId="578"/>
            <ac:spMk id="16" creationId="{278E82A0-3032-4222-84F4-263F65673F2D}"/>
          </ac:spMkLst>
        </pc:spChg>
        <pc:spChg chg="add del mod">
          <ac:chgData name="Aleman, Luis Gerardo" userId="45753518-e921-44f1-84f2-8eaa5ae5ca9c" providerId="ADAL" clId="{E32ACEA9-8000-4B25-9ECC-DCD65C33DF4C}" dt="2022-01-21T01:32:48.121" v="12403"/>
          <ac:spMkLst>
            <pc:docMk/>
            <pc:sldMk cId="2404874010" sldId="578"/>
            <ac:spMk id="25" creationId="{685BA2F0-75E8-4724-BE57-B3A3CD7D9D70}"/>
          </ac:spMkLst>
        </pc:spChg>
        <pc:spChg chg="add mod">
          <ac:chgData name="Aleman, Luis Gerardo" userId="45753518-e921-44f1-84f2-8eaa5ae5ca9c" providerId="ADAL" clId="{E32ACEA9-8000-4B25-9ECC-DCD65C33DF4C}" dt="2022-01-21T01:32:50.932" v="12405"/>
          <ac:spMkLst>
            <pc:docMk/>
            <pc:sldMk cId="2404874010" sldId="578"/>
            <ac:spMk id="26" creationId="{6D7BED03-3422-4964-B331-A8F0715C9373}"/>
          </ac:spMkLst>
        </pc:spChg>
        <pc:spChg chg="add mod">
          <ac:chgData name="Aleman, Luis Gerardo" userId="45753518-e921-44f1-84f2-8eaa5ae5ca9c" providerId="ADAL" clId="{E32ACEA9-8000-4B25-9ECC-DCD65C33DF4C}" dt="2022-01-21T01:32:50.932" v="12405"/>
          <ac:spMkLst>
            <pc:docMk/>
            <pc:sldMk cId="2404874010" sldId="578"/>
            <ac:spMk id="27" creationId="{CE00A04F-3A22-4E59-81CC-BCF891FDD777}"/>
          </ac:spMkLst>
        </pc:spChg>
        <pc:spChg chg="mod">
          <ac:chgData name="Aleman, Luis Gerardo" userId="45753518-e921-44f1-84f2-8eaa5ae5ca9c" providerId="ADAL" clId="{E32ACEA9-8000-4B25-9ECC-DCD65C33DF4C}" dt="2022-01-20T00:54:01.441" v="9898" actId="6549"/>
          <ac:spMkLst>
            <pc:docMk/>
            <pc:sldMk cId="2404874010" sldId="578"/>
            <ac:spMk id="28" creationId="{62514D58-C659-4517-A737-3FC59E002562}"/>
          </ac:spMkLst>
        </pc:spChg>
        <pc:spChg chg="del">
          <ac:chgData name="Aleman, Luis Gerardo" userId="45753518-e921-44f1-84f2-8eaa5ae5ca9c" providerId="ADAL" clId="{E32ACEA9-8000-4B25-9ECC-DCD65C33DF4C}" dt="2022-01-21T01:32:50.532" v="12404" actId="478"/>
          <ac:spMkLst>
            <pc:docMk/>
            <pc:sldMk cId="2404874010" sldId="578"/>
            <ac:spMk id="29" creationId="{6B3114F7-4117-4D07-BFD1-29C9E9E1FAAF}"/>
          </ac:spMkLst>
        </pc:spChg>
        <pc:spChg chg="add mod">
          <ac:chgData name="Aleman, Luis Gerardo" userId="45753518-e921-44f1-84f2-8eaa5ae5ca9c" providerId="ADAL" clId="{E32ACEA9-8000-4B25-9ECC-DCD65C33DF4C}" dt="2022-01-21T01:32:50.932" v="12405"/>
          <ac:spMkLst>
            <pc:docMk/>
            <pc:sldMk cId="2404874010" sldId="578"/>
            <ac:spMk id="38" creationId="{B8C23399-8E84-4ADD-9804-54FE76E4E740}"/>
          </ac:spMkLst>
        </pc:spChg>
        <pc:graphicFrameChg chg="add del mod">
          <ac:chgData name="Aleman, Luis Gerardo" userId="45753518-e921-44f1-84f2-8eaa5ae5ca9c" providerId="ADAL" clId="{E32ACEA9-8000-4B25-9ECC-DCD65C33DF4C}" dt="2022-01-21T01:32:48.121" v="12403"/>
          <ac:graphicFrameMkLst>
            <pc:docMk/>
            <pc:sldMk cId="2404874010" sldId="578"/>
            <ac:graphicFrameMk id="17" creationId="{D21B0316-E8D4-40AB-B645-806A00A0DC68}"/>
          </ac:graphicFrameMkLst>
        </pc:graphicFrameChg>
        <pc:graphicFrameChg chg="del mod">
          <ac:chgData name="Aleman, Luis Gerardo" userId="45753518-e921-44f1-84f2-8eaa5ae5ca9c" providerId="ADAL" clId="{E32ACEA9-8000-4B25-9ECC-DCD65C33DF4C}" dt="2022-01-21T01:32:46.855" v="12401" actId="478"/>
          <ac:graphicFrameMkLst>
            <pc:docMk/>
            <pc:sldMk cId="2404874010" sldId="578"/>
            <ac:graphicFrameMk id="24" creationId="{677F22FA-359A-40B9-8D8B-1193EC5C9E15}"/>
          </ac:graphicFrameMkLst>
        </pc:graphicFrameChg>
        <pc:graphicFrameChg chg="add mod">
          <ac:chgData name="Aleman, Luis Gerardo" userId="45753518-e921-44f1-84f2-8eaa5ae5ca9c" providerId="ADAL" clId="{E32ACEA9-8000-4B25-9ECC-DCD65C33DF4C}" dt="2022-01-21T01:34:30.329" v="12414" actId="207"/>
          <ac:graphicFrameMkLst>
            <pc:docMk/>
            <pc:sldMk cId="2404874010" sldId="578"/>
            <ac:graphicFrameMk id="30" creationId="{FC12608D-8D89-40F5-8B22-16308B82970F}"/>
          </ac:graphicFrameMkLst>
        </pc:graphicFrameChg>
        <pc:picChg chg="del">
          <ac:chgData name="Aleman, Luis Gerardo" userId="45753518-e921-44f1-84f2-8eaa5ae5ca9c" providerId="ADAL" clId="{E32ACEA9-8000-4B25-9ECC-DCD65C33DF4C}" dt="2022-01-21T01:32:50.532" v="12404" actId="478"/>
          <ac:picMkLst>
            <pc:docMk/>
            <pc:sldMk cId="2404874010" sldId="578"/>
            <ac:picMk id="6" creationId="{33BE5C61-3019-43C0-8742-AC43C00E5FCC}"/>
          </ac:picMkLst>
        </pc:picChg>
        <pc:picChg chg="del">
          <ac:chgData name="Aleman, Luis Gerardo" userId="45753518-e921-44f1-84f2-8eaa5ae5ca9c" providerId="ADAL" clId="{E32ACEA9-8000-4B25-9ECC-DCD65C33DF4C}" dt="2022-01-21T01:32:50.532" v="12404" actId="478"/>
          <ac:picMkLst>
            <pc:docMk/>
            <pc:sldMk cId="2404874010" sldId="578"/>
            <ac:picMk id="8" creationId="{59B59DC2-E39A-4A0F-8527-F8D154AC84C3}"/>
          </ac:picMkLst>
        </pc:picChg>
        <pc:picChg chg="del">
          <ac:chgData name="Aleman, Luis Gerardo" userId="45753518-e921-44f1-84f2-8eaa5ae5ca9c" providerId="ADAL" clId="{E32ACEA9-8000-4B25-9ECC-DCD65C33DF4C}" dt="2022-01-21T01:32:50.532" v="12404" actId="478"/>
          <ac:picMkLst>
            <pc:docMk/>
            <pc:sldMk cId="2404874010" sldId="578"/>
            <ac:picMk id="11" creationId="{76D8240E-F950-43AF-A82A-DDC2DF78998C}"/>
          </ac:picMkLst>
        </pc:picChg>
        <pc:picChg chg="del">
          <ac:chgData name="Aleman, Luis Gerardo" userId="45753518-e921-44f1-84f2-8eaa5ae5ca9c" providerId="ADAL" clId="{E32ACEA9-8000-4B25-9ECC-DCD65C33DF4C}" dt="2022-01-21T01:32:50.532" v="12404" actId="478"/>
          <ac:picMkLst>
            <pc:docMk/>
            <pc:sldMk cId="2404874010" sldId="578"/>
            <ac:picMk id="13" creationId="{B4AFE065-36EA-4A54-BF2A-425018EC12C6}"/>
          </ac:picMkLst>
        </pc:picChg>
        <pc:picChg chg="del">
          <ac:chgData name="Aleman, Luis Gerardo" userId="45753518-e921-44f1-84f2-8eaa5ae5ca9c" providerId="ADAL" clId="{E32ACEA9-8000-4B25-9ECC-DCD65C33DF4C}" dt="2022-01-21T01:32:50.532" v="12404" actId="478"/>
          <ac:picMkLst>
            <pc:docMk/>
            <pc:sldMk cId="2404874010" sldId="578"/>
            <ac:picMk id="15" creationId="{60A35146-AA7F-419E-9C4B-55F820FD5E61}"/>
          </ac:picMkLst>
        </pc:picChg>
        <pc:picChg chg="add del mod">
          <ac:chgData name="Aleman, Luis Gerardo" userId="45753518-e921-44f1-84f2-8eaa5ae5ca9c" providerId="ADAL" clId="{E32ACEA9-8000-4B25-9ECC-DCD65C33DF4C}" dt="2022-01-21T01:32:48.121" v="12403"/>
          <ac:picMkLst>
            <pc:docMk/>
            <pc:sldMk cId="2404874010" sldId="578"/>
            <ac:picMk id="18" creationId="{CAB0ED2C-7987-4A15-B30B-AD6D9EB6B10B}"/>
          </ac:picMkLst>
        </pc:picChg>
        <pc:picChg chg="add del mod">
          <ac:chgData name="Aleman, Luis Gerardo" userId="45753518-e921-44f1-84f2-8eaa5ae5ca9c" providerId="ADAL" clId="{E32ACEA9-8000-4B25-9ECC-DCD65C33DF4C}" dt="2022-01-21T01:32:48.121" v="12403"/>
          <ac:picMkLst>
            <pc:docMk/>
            <pc:sldMk cId="2404874010" sldId="578"/>
            <ac:picMk id="19" creationId="{C1B86A45-9A6F-43ED-A0FA-8FA0B6C5F46B}"/>
          </ac:picMkLst>
        </pc:picChg>
        <pc:picChg chg="add del mod">
          <ac:chgData name="Aleman, Luis Gerardo" userId="45753518-e921-44f1-84f2-8eaa5ae5ca9c" providerId="ADAL" clId="{E32ACEA9-8000-4B25-9ECC-DCD65C33DF4C}" dt="2022-01-21T01:32:48.121" v="12403"/>
          <ac:picMkLst>
            <pc:docMk/>
            <pc:sldMk cId="2404874010" sldId="578"/>
            <ac:picMk id="20" creationId="{3539D3AF-1C0B-43ED-A57C-5CFC9A344BD9}"/>
          </ac:picMkLst>
        </pc:picChg>
        <pc:picChg chg="add del mod">
          <ac:chgData name="Aleman, Luis Gerardo" userId="45753518-e921-44f1-84f2-8eaa5ae5ca9c" providerId="ADAL" clId="{E32ACEA9-8000-4B25-9ECC-DCD65C33DF4C}" dt="2022-01-21T01:32:48.121" v="12403"/>
          <ac:picMkLst>
            <pc:docMk/>
            <pc:sldMk cId="2404874010" sldId="578"/>
            <ac:picMk id="21" creationId="{E7C6766C-6103-4AB5-BD7D-2C3AA7CA0DBA}"/>
          </ac:picMkLst>
        </pc:picChg>
        <pc:picChg chg="add del mod">
          <ac:chgData name="Aleman, Luis Gerardo" userId="45753518-e921-44f1-84f2-8eaa5ae5ca9c" providerId="ADAL" clId="{E32ACEA9-8000-4B25-9ECC-DCD65C33DF4C}" dt="2022-01-21T01:32:48.121" v="12403"/>
          <ac:picMkLst>
            <pc:docMk/>
            <pc:sldMk cId="2404874010" sldId="578"/>
            <ac:picMk id="22" creationId="{22035812-AE9A-4006-8F44-D85074235F2E}"/>
          </ac:picMkLst>
        </pc:picChg>
        <pc:picChg chg="add del mod">
          <ac:chgData name="Aleman, Luis Gerardo" userId="45753518-e921-44f1-84f2-8eaa5ae5ca9c" providerId="ADAL" clId="{E32ACEA9-8000-4B25-9ECC-DCD65C33DF4C}" dt="2022-01-21T01:32:48.121" v="12403"/>
          <ac:picMkLst>
            <pc:docMk/>
            <pc:sldMk cId="2404874010" sldId="578"/>
            <ac:picMk id="23" creationId="{54A3FF23-985A-403E-8D56-E01CA87BE3F3}"/>
          </ac:picMkLst>
        </pc:picChg>
        <pc:picChg chg="del">
          <ac:chgData name="Aleman, Luis Gerardo" userId="45753518-e921-44f1-84f2-8eaa5ae5ca9c" providerId="ADAL" clId="{E32ACEA9-8000-4B25-9ECC-DCD65C33DF4C}" dt="2022-01-21T01:32:50.532" v="12404" actId="478"/>
          <ac:picMkLst>
            <pc:docMk/>
            <pc:sldMk cId="2404874010" sldId="578"/>
            <ac:picMk id="31" creationId="{EB2A7301-370C-4BC9-8602-68949A709160}"/>
          </ac:picMkLst>
        </pc:picChg>
        <pc:picChg chg="add mod">
          <ac:chgData name="Aleman, Luis Gerardo" userId="45753518-e921-44f1-84f2-8eaa5ae5ca9c" providerId="ADAL" clId="{E32ACEA9-8000-4B25-9ECC-DCD65C33DF4C}" dt="2022-01-21T01:32:50.932" v="12405"/>
          <ac:picMkLst>
            <pc:docMk/>
            <pc:sldMk cId="2404874010" sldId="578"/>
            <ac:picMk id="32" creationId="{1322ED71-38CC-4828-AE6B-8555159C63A4}"/>
          </ac:picMkLst>
        </pc:picChg>
        <pc:picChg chg="add mod">
          <ac:chgData name="Aleman, Luis Gerardo" userId="45753518-e921-44f1-84f2-8eaa5ae5ca9c" providerId="ADAL" clId="{E32ACEA9-8000-4B25-9ECC-DCD65C33DF4C}" dt="2022-01-21T01:32:50.932" v="12405"/>
          <ac:picMkLst>
            <pc:docMk/>
            <pc:sldMk cId="2404874010" sldId="578"/>
            <ac:picMk id="33" creationId="{C0D26D13-EEDF-4FEC-A355-6D555C6DB8D1}"/>
          </ac:picMkLst>
        </pc:picChg>
        <pc:picChg chg="add mod">
          <ac:chgData name="Aleman, Luis Gerardo" userId="45753518-e921-44f1-84f2-8eaa5ae5ca9c" providerId="ADAL" clId="{E32ACEA9-8000-4B25-9ECC-DCD65C33DF4C}" dt="2022-01-21T01:32:50.932" v="12405"/>
          <ac:picMkLst>
            <pc:docMk/>
            <pc:sldMk cId="2404874010" sldId="578"/>
            <ac:picMk id="34" creationId="{AB470324-6C5A-45BE-BEFB-271D0CF03485}"/>
          </ac:picMkLst>
        </pc:picChg>
        <pc:picChg chg="add mod">
          <ac:chgData name="Aleman, Luis Gerardo" userId="45753518-e921-44f1-84f2-8eaa5ae5ca9c" providerId="ADAL" clId="{E32ACEA9-8000-4B25-9ECC-DCD65C33DF4C}" dt="2022-01-21T01:32:50.932" v="12405"/>
          <ac:picMkLst>
            <pc:docMk/>
            <pc:sldMk cId="2404874010" sldId="578"/>
            <ac:picMk id="35" creationId="{B62F4CE2-E13C-4A2A-AF6F-BCBE8B8B4688}"/>
          </ac:picMkLst>
        </pc:picChg>
        <pc:picChg chg="add mod">
          <ac:chgData name="Aleman, Luis Gerardo" userId="45753518-e921-44f1-84f2-8eaa5ae5ca9c" providerId="ADAL" clId="{E32ACEA9-8000-4B25-9ECC-DCD65C33DF4C}" dt="2022-01-21T01:32:50.932" v="12405"/>
          <ac:picMkLst>
            <pc:docMk/>
            <pc:sldMk cId="2404874010" sldId="578"/>
            <ac:picMk id="36" creationId="{320B7CA3-E189-4721-BBE6-3D365C171156}"/>
          </ac:picMkLst>
        </pc:picChg>
        <pc:picChg chg="add mod">
          <ac:chgData name="Aleman, Luis Gerardo" userId="45753518-e921-44f1-84f2-8eaa5ae5ca9c" providerId="ADAL" clId="{E32ACEA9-8000-4B25-9ECC-DCD65C33DF4C}" dt="2022-01-21T01:32:50.932" v="12405"/>
          <ac:picMkLst>
            <pc:docMk/>
            <pc:sldMk cId="2404874010" sldId="578"/>
            <ac:picMk id="37" creationId="{A2FC0EB5-BB1B-4702-B854-1DDE6945C853}"/>
          </ac:picMkLst>
        </pc:picChg>
      </pc:sldChg>
      <pc:sldChg chg="modSp add mod">
        <pc:chgData name="Aleman, Luis Gerardo" userId="45753518-e921-44f1-84f2-8eaa5ae5ca9c" providerId="ADAL" clId="{E32ACEA9-8000-4B25-9ECC-DCD65C33DF4C}" dt="2022-01-21T17:13:46.411" v="12807" actId="1035"/>
        <pc:sldMkLst>
          <pc:docMk/>
          <pc:sldMk cId="3363045707" sldId="579"/>
        </pc:sldMkLst>
        <pc:spChg chg="mod">
          <ac:chgData name="Aleman, Luis Gerardo" userId="45753518-e921-44f1-84f2-8eaa5ae5ca9c" providerId="ADAL" clId="{E32ACEA9-8000-4B25-9ECC-DCD65C33DF4C}" dt="2022-01-21T17:13:46.411" v="12807" actId="1035"/>
          <ac:spMkLst>
            <pc:docMk/>
            <pc:sldMk cId="3363045707" sldId="579"/>
            <ac:spMk id="10" creationId="{AE95662D-0121-4E13-8DC7-52EC70E05187}"/>
          </ac:spMkLst>
        </pc:spChg>
      </pc:sldChg>
      <pc:sldChg chg="modSp add mod ord">
        <pc:chgData name="Aleman, Luis Gerardo" userId="45753518-e921-44f1-84f2-8eaa5ae5ca9c" providerId="ADAL" clId="{E32ACEA9-8000-4B25-9ECC-DCD65C33DF4C}" dt="2022-01-20T18:49:00.868" v="11166" actId="313"/>
        <pc:sldMkLst>
          <pc:docMk/>
          <pc:sldMk cId="906773413" sldId="580"/>
        </pc:sldMkLst>
        <pc:spChg chg="mod">
          <ac:chgData name="Aleman, Luis Gerardo" userId="45753518-e921-44f1-84f2-8eaa5ae5ca9c" providerId="ADAL" clId="{E32ACEA9-8000-4B25-9ECC-DCD65C33DF4C}" dt="2022-01-20T18:49:00.868" v="11166" actId="313"/>
          <ac:spMkLst>
            <pc:docMk/>
            <pc:sldMk cId="906773413" sldId="580"/>
            <ac:spMk id="4" creationId="{659FDDE5-7B16-427C-A09D-119F2B3D1A35}"/>
          </ac:spMkLst>
        </pc:spChg>
      </pc:sldChg>
      <pc:sldChg chg="modSp new del mod">
        <pc:chgData name="Aleman, Luis Gerardo" userId="45753518-e921-44f1-84f2-8eaa5ae5ca9c" providerId="ADAL" clId="{E32ACEA9-8000-4B25-9ECC-DCD65C33DF4C}" dt="2022-01-21T17:16:28.871" v="12872" actId="47"/>
        <pc:sldMkLst>
          <pc:docMk/>
          <pc:sldMk cId="1375525520" sldId="581"/>
        </pc:sldMkLst>
        <pc:spChg chg="mod">
          <ac:chgData name="Aleman, Luis Gerardo" userId="45753518-e921-44f1-84f2-8eaa5ae5ca9c" providerId="ADAL" clId="{E32ACEA9-8000-4B25-9ECC-DCD65C33DF4C}" dt="2022-01-20T19:09:34.738" v="11352" actId="13926"/>
          <ac:spMkLst>
            <pc:docMk/>
            <pc:sldMk cId="1375525520" sldId="581"/>
            <ac:spMk id="3" creationId="{7056B444-41E7-476D-A62D-B5A04B2B18D1}"/>
          </ac:spMkLst>
        </pc:spChg>
      </pc:sldChg>
      <pc:sldChg chg="addSp delSp modSp add mod">
        <pc:chgData name="Aleman, Luis Gerardo" userId="45753518-e921-44f1-84f2-8eaa5ae5ca9c" providerId="ADAL" clId="{E32ACEA9-8000-4B25-9ECC-DCD65C33DF4C}" dt="2022-01-24T21:13:26.321" v="30981" actId="20577"/>
        <pc:sldMkLst>
          <pc:docMk/>
          <pc:sldMk cId="1467243156" sldId="582"/>
        </pc:sldMkLst>
        <pc:spChg chg="add del mod">
          <ac:chgData name="Aleman, Luis Gerardo" userId="45753518-e921-44f1-84f2-8eaa5ae5ca9c" providerId="ADAL" clId="{E32ACEA9-8000-4B25-9ECC-DCD65C33DF4C}" dt="2022-01-24T21:09:11.558" v="30778" actId="478"/>
          <ac:spMkLst>
            <pc:docMk/>
            <pc:sldMk cId="1467243156" sldId="582"/>
            <ac:spMk id="8" creationId="{BA39309E-6D5B-4E32-BA0E-04B84D6E244E}"/>
          </ac:spMkLst>
        </pc:spChg>
        <pc:spChg chg="mod">
          <ac:chgData name="Aleman, Luis Gerardo" userId="45753518-e921-44f1-84f2-8eaa5ae5ca9c" providerId="ADAL" clId="{E32ACEA9-8000-4B25-9ECC-DCD65C33DF4C}" dt="2022-01-24T16:11:33.840" v="26203" actId="20577"/>
          <ac:spMkLst>
            <pc:docMk/>
            <pc:sldMk cId="1467243156" sldId="582"/>
            <ac:spMk id="17" creationId="{489268C4-1BE7-414C-B5DB-7191470946D1}"/>
          </ac:spMkLst>
        </pc:spChg>
        <pc:spChg chg="mod">
          <ac:chgData name="Aleman, Luis Gerardo" userId="45753518-e921-44f1-84f2-8eaa5ae5ca9c" providerId="ADAL" clId="{E32ACEA9-8000-4B25-9ECC-DCD65C33DF4C}" dt="2022-01-24T21:13:26.321" v="30981" actId="20577"/>
          <ac:spMkLst>
            <pc:docMk/>
            <pc:sldMk cId="1467243156" sldId="582"/>
            <ac:spMk id="21" creationId="{D588C017-2015-47A9-B88A-AC5A7CC16994}"/>
          </ac:spMkLst>
        </pc:spChg>
        <pc:picChg chg="del">
          <ac:chgData name="Aleman, Luis Gerardo" userId="45753518-e921-44f1-84f2-8eaa5ae5ca9c" providerId="ADAL" clId="{E32ACEA9-8000-4B25-9ECC-DCD65C33DF4C}" dt="2022-01-21T17:16:37.174" v="12873" actId="478"/>
          <ac:picMkLst>
            <pc:docMk/>
            <pc:sldMk cId="1467243156" sldId="582"/>
            <ac:picMk id="5" creationId="{F3DEE638-ADA5-43A4-8A15-F32A90E3C486}"/>
          </ac:picMkLst>
        </pc:picChg>
        <pc:picChg chg="del">
          <ac:chgData name="Aleman, Luis Gerardo" userId="45753518-e921-44f1-84f2-8eaa5ae5ca9c" providerId="ADAL" clId="{E32ACEA9-8000-4B25-9ECC-DCD65C33DF4C}" dt="2022-01-21T17:16:37.174" v="12873" actId="478"/>
          <ac:picMkLst>
            <pc:docMk/>
            <pc:sldMk cId="1467243156" sldId="582"/>
            <ac:picMk id="7" creationId="{7E375943-80A0-4FAA-BBCB-51E0D2919566}"/>
          </ac:picMkLst>
        </pc:picChg>
        <pc:picChg chg="del">
          <ac:chgData name="Aleman, Luis Gerardo" userId="45753518-e921-44f1-84f2-8eaa5ae5ca9c" providerId="ADAL" clId="{E32ACEA9-8000-4B25-9ECC-DCD65C33DF4C}" dt="2022-01-21T17:16:37.174" v="12873" actId="478"/>
          <ac:picMkLst>
            <pc:docMk/>
            <pc:sldMk cId="1467243156" sldId="582"/>
            <ac:picMk id="10" creationId="{449254B5-9B43-4E71-A1D1-54F55E7DAB7F}"/>
          </ac:picMkLst>
        </pc:picChg>
        <pc:picChg chg="del">
          <ac:chgData name="Aleman, Luis Gerardo" userId="45753518-e921-44f1-84f2-8eaa5ae5ca9c" providerId="ADAL" clId="{E32ACEA9-8000-4B25-9ECC-DCD65C33DF4C}" dt="2022-01-21T17:16:37.174" v="12873" actId="478"/>
          <ac:picMkLst>
            <pc:docMk/>
            <pc:sldMk cId="1467243156" sldId="582"/>
            <ac:picMk id="12" creationId="{09FB04EC-ADCB-4077-9D80-289C613980F4}"/>
          </ac:picMkLst>
        </pc:picChg>
      </pc:sldChg>
      <pc:sldChg chg="addSp delSp modSp add mod">
        <pc:chgData name="Aleman, Luis Gerardo" userId="45753518-e921-44f1-84f2-8eaa5ae5ca9c" providerId="ADAL" clId="{E32ACEA9-8000-4B25-9ECC-DCD65C33DF4C}" dt="2022-01-24T16:14:34.631" v="26221" actId="1037"/>
        <pc:sldMkLst>
          <pc:docMk/>
          <pc:sldMk cId="1900314726" sldId="583"/>
        </pc:sldMkLst>
        <pc:spChg chg="del">
          <ac:chgData name="Aleman, Luis Gerardo" userId="45753518-e921-44f1-84f2-8eaa5ae5ca9c" providerId="ADAL" clId="{E32ACEA9-8000-4B25-9ECC-DCD65C33DF4C}" dt="2022-01-21T17:21:56.836" v="13470" actId="478"/>
          <ac:spMkLst>
            <pc:docMk/>
            <pc:sldMk cId="1900314726" sldId="583"/>
            <ac:spMk id="19" creationId="{64B472CA-935C-4293-9626-EFBD80951D6F}"/>
          </ac:spMkLst>
        </pc:spChg>
        <pc:spChg chg="del mod">
          <ac:chgData name="Aleman, Luis Gerardo" userId="45753518-e921-44f1-84f2-8eaa5ae5ca9c" providerId="ADAL" clId="{E32ACEA9-8000-4B25-9ECC-DCD65C33DF4C}" dt="2022-01-21T17:50:31.001" v="14138" actId="478"/>
          <ac:spMkLst>
            <pc:docMk/>
            <pc:sldMk cId="1900314726" sldId="583"/>
            <ac:spMk id="25" creationId="{7FF9F0AB-89A5-4782-A9A2-027A65FA09CE}"/>
          </ac:spMkLst>
        </pc:spChg>
        <pc:spChg chg="add mod">
          <ac:chgData name="Aleman, Luis Gerardo" userId="45753518-e921-44f1-84f2-8eaa5ae5ca9c" providerId="ADAL" clId="{E32ACEA9-8000-4B25-9ECC-DCD65C33DF4C}" dt="2022-01-24T16:14:01.751" v="26215" actId="313"/>
          <ac:spMkLst>
            <pc:docMk/>
            <pc:sldMk cId="1900314726" sldId="583"/>
            <ac:spMk id="29" creationId="{CBD54A6F-E346-4F0E-9AF5-171BC967BB76}"/>
          </ac:spMkLst>
        </pc:spChg>
        <pc:spChg chg="add del mod">
          <ac:chgData name="Aleman, Luis Gerardo" userId="45753518-e921-44f1-84f2-8eaa5ae5ca9c" providerId="ADAL" clId="{E32ACEA9-8000-4B25-9ECC-DCD65C33DF4C}" dt="2022-01-21T17:34:37.184" v="13934" actId="21"/>
          <ac:spMkLst>
            <pc:docMk/>
            <pc:sldMk cId="1900314726" sldId="583"/>
            <ac:spMk id="31" creationId="{3656F609-5784-40BE-8C1E-B020D60380BE}"/>
          </ac:spMkLst>
        </pc:spChg>
        <pc:spChg chg="add del mod">
          <ac:chgData name="Aleman, Luis Gerardo" userId="45753518-e921-44f1-84f2-8eaa5ae5ca9c" providerId="ADAL" clId="{E32ACEA9-8000-4B25-9ECC-DCD65C33DF4C}" dt="2022-01-21T17:34:37.184" v="13934" actId="21"/>
          <ac:spMkLst>
            <pc:docMk/>
            <pc:sldMk cId="1900314726" sldId="583"/>
            <ac:spMk id="32" creationId="{7BC42AAE-A371-4645-BC3F-A859A0F7536E}"/>
          </ac:spMkLst>
        </pc:spChg>
        <pc:spChg chg="add mod">
          <ac:chgData name="Aleman, Luis Gerardo" userId="45753518-e921-44f1-84f2-8eaa5ae5ca9c" providerId="ADAL" clId="{E32ACEA9-8000-4B25-9ECC-DCD65C33DF4C}" dt="2022-01-22T09:50:18.507" v="21196" actId="20577"/>
          <ac:spMkLst>
            <pc:docMk/>
            <pc:sldMk cId="1900314726" sldId="583"/>
            <ac:spMk id="40" creationId="{201AD64A-F4B2-40DA-8FB6-FBD42E22FEFB}"/>
          </ac:spMkLst>
        </pc:spChg>
        <pc:spChg chg="add del mod">
          <ac:chgData name="Aleman, Luis Gerardo" userId="45753518-e921-44f1-84f2-8eaa5ae5ca9c" providerId="ADAL" clId="{E32ACEA9-8000-4B25-9ECC-DCD65C33DF4C}" dt="2022-01-21T17:34:37.184" v="13934" actId="21"/>
          <ac:spMkLst>
            <pc:docMk/>
            <pc:sldMk cId="1900314726" sldId="583"/>
            <ac:spMk id="41" creationId="{406E6316-7C8F-4B60-B39D-5E861803E1E8}"/>
          </ac:spMkLst>
        </pc:spChg>
        <pc:spChg chg="del">
          <ac:chgData name="Aleman, Luis Gerardo" userId="45753518-e921-44f1-84f2-8eaa5ae5ca9c" providerId="ADAL" clId="{E32ACEA9-8000-4B25-9ECC-DCD65C33DF4C}" dt="2022-01-21T17:21:56.836" v="13470" actId="478"/>
          <ac:spMkLst>
            <pc:docMk/>
            <pc:sldMk cId="1900314726" sldId="583"/>
            <ac:spMk id="43" creationId="{AECC7F68-80F8-4407-95ED-A1B05AD40626}"/>
          </ac:spMkLst>
        </pc:spChg>
        <pc:spChg chg="del">
          <ac:chgData name="Aleman, Luis Gerardo" userId="45753518-e921-44f1-84f2-8eaa5ae5ca9c" providerId="ADAL" clId="{E32ACEA9-8000-4B25-9ECC-DCD65C33DF4C}" dt="2022-01-21T17:21:56.836" v="13470" actId="478"/>
          <ac:spMkLst>
            <pc:docMk/>
            <pc:sldMk cId="1900314726" sldId="583"/>
            <ac:spMk id="44" creationId="{4FB76FEF-BABF-43FD-A8D3-3FDB5E823FD0}"/>
          </ac:spMkLst>
        </pc:spChg>
        <pc:spChg chg="del">
          <ac:chgData name="Aleman, Luis Gerardo" userId="45753518-e921-44f1-84f2-8eaa5ae5ca9c" providerId="ADAL" clId="{E32ACEA9-8000-4B25-9ECC-DCD65C33DF4C}" dt="2022-01-21T17:21:56.836" v="13470" actId="478"/>
          <ac:spMkLst>
            <pc:docMk/>
            <pc:sldMk cId="1900314726" sldId="583"/>
            <ac:spMk id="45" creationId="{2FB36519-F1FF-49DB-926F-FA2C207A60B5}"/>
          </ac:spMkLst>
        </pc:spChg>
        <pc:spChg chg="add mod">
          <ac:chgData name="Aleman, Luis Gerardo" userId="45753518-e921-44f1-84f2-8eaa5ae5ca9c" providerId="ADAL" clId="{E32ACEA9-8000-4B25-9ECC-DCD65C33DF4C}" dt="2022-01-21T17:51:52.455" v="14229" actId="1076"/>
          <ac:spMkLst>
            <pc:docMk/>
            <pc:sldMk cId="1900314726" sldId="583"/>
            <ac:spMk id="47" creationId="{2D9E7FC7-1EBA-4034-8E1A-BE81B7019B99}"/>
          </ac:spMkLst>
        </pc:spChg>
        <pc:spChg chg="add mod">
          <ac:chgData name="Aleman, Luis Gerardo" userId="45753518-e921-44f1-84f2-8eaa5ae5ca9c" providerId="ADAL" clId="{E32ACEA9-8000-4B25-9ECC-DCD65C33DF4C}" dt="2022-01-22T10:22:24.380" v="22024" actId="1582"/>
          <ac:spMkLst>
            <pc:docMk/>
            <pc:sldMk cId="1900314726" sldId="583"/>
            <ac:spMk id="48" creationId="{C130560E-3155-4CDB-970F-3BEB79B70055}"/>
          </ac:spMkLst>
        </pc:spChg>
        <pc:spChg chg="add mod">
          <ac:chgData name="Aleman, Luis Gerardo" userId="45753518-e921-44f1-84f2-8eaa5ae5ca9c" providerId="ADAL" clId="{E32ACEA9-8000-4B25-9ECC-DCD65C33DF4C}" dt="2022-01-22T07:10:31.623" v="16291" actId="1582"/>
          <ac:spMkLst>
            <pc:docMk/>
            <pc:sldMk cId="1900314726" sldId="583"/>
            <ac:spMk id="49" creationId="{8474CB11-CC18-4884-B70C-2EEB57F2964A}"/>
          </ac:spMkLst>
        </pc:spChg>
        <pc:grpChg chg="del">
          <ac:chgData name="Aleman, Luis Gerardo" userId="45753518-e921-44f1-84f2-8eaa5ae5ca9c" providerId="ADAL" clId="{E32ACEA9-8000-4B25-9ECC-DCD65C33DF4C}" dt="2022-01-21T17:21:52.155" v="13469" actId="478"/>
          <ac:grpSpMkLst>
            <pc:docMk/>
            <pc:sldMk cId="1900314726" sldId="583"/>
            <ac:grpSpMk id="10" creationId="{0F57E0EC-B290-4CDE-94BD-CE7B817701B5}"/>
          </ac:grpSpMkLst>
        </pc:grpChg>
        <pc:grpChg chg="del">
          <ac:chgData name="Aleman, Luis Gerardo" userId="45753518-e921-44f1-84f2-8eaa5ae5ca9c" providerId="ADAL" clId="{E32ACEA9-8000-4B25-9ECC-DCD65C33DF4C}" dt="2022-01-21T17:21:56.836" v="13470" actId="478"/>
          <ac:grpSpMkLst>
            <pc:docMk/>
            <pc:sldMk cId="1900314726" sldId="583"/>
            <ac:grpSpMk id="33" creationId="{35CB414F-0D5B-4435-BCA3-34E6BECF4AEB}"/>
          </ac:grpSpMkLst>
        </pc:grpChg>
        <pc:picChg chg="del">
          <ac:chgData name="Aleman, Luis Gerardo" userId="45753518-e921-44f1-84f2-8eaa5ae5ca9c" providerId="ADAL" clId="{E32ACEA9-8000-4B25-9ECC-DCD65C33DF4C}" dt="2022-01-21T17:21:49.171" v="13468" actId="478"/>
          <ac:picMkLst>
            <pc:docMk/>
            <pc:sldMk cId="1900314726" sldId="583"/>
            <ac:picMk id="4" creationId="{A450D79D-A9BF-4BDB-8B33-F49B0C72BA78}"/>
          </ac:picMkLst>
        </pc:picChg>
        <pc:picChg chg="del">
          <ac:chgData name="Aleman, Luis Gerardo" userId="45753518-e921-44f1-84f2-8eaa5ae5ca9c" providerId="ADAL" clId="{E32ACEA9-8000-4B25-9ECC-DCD65C33DF4C}" dt="2022-01-21T17:21:56.836" v="13470" actId="478"/>
          <ac:picMkLst>
            <pc:docMk/>
            <pc:sldMk cId="1900314726" sldId="583"/>
            <ac:picMk id="18" creationId="{E3D6D7A3-18E0-43D0-9D8E-4CB6D3D02C40}"/>
          </ac:picMkLst>
        </pc:picChg>
        <pc:picChg chg="del">
          <ac:chgData name="Aleman, Luis Gerardo" userId="45753518-e921-44f1-84f2-8eaa5ae5ca9c" providerId="ADAL" clId="{E32ACEA9-8000-4B25-9ECC-DCD65C33DF4C}" dt="2022-01-21T17:21:56.836" v="13470" actId="478"/>
          <ac:picMkLst>
            <pc:docMk/>
            <pc:sldMk cId="1900314726" sldId="583"/>
            <ac:picMk id="21" creationId="{153CACE3-8FAF-4CAE-9D3F-1639D6738B07}"/>
          </ac:picMkLst>
        </pc:picChg>
        <pc:picChg chg="add mod">
          <ac:chgData name="Aleman, Luis Gerardo" userId="45753518-e921-44f1-84f2-8eaa5ae5ca9c" providerId="ADAL" clId="{E32ACEA9-8000-4B25-9ECC-DCD65C33DF4C}" dt="2022-01-24T16:14:34.631" v="26221" actId="1037"/>
          <ac:picMkLst>
            <pc:docMk/>
            <pc:sldMk cId="1900314726" sldId="583"/>
            <ac:picMk id="26" creationId="{F61ADE96-9B63-47AA-A4AD-30E8F9449A72}"/>
          </ac:picMkLst>
        </pc:picChg>
        <pc:picChg chg="add mod">
          <ac:chgData name="Aleman, Luis Gerardo" userId="45753518-e921-44f1-84f2-8eaa5ae5ca9c" providerId="ADAL" clId="{E32ACEA9-8000-4B25-9ECC-DCD65C33DF4C}" dt="2022-01-21T17:51:52.455" v="14229" actId="1076"/>
          <ac:picMkLst>
            <pc:docMk/>
            <pc:sldMk cId="1900314726" sldId="583"/>
            <ac:picMk id="30" creationId="{CDE531A9-CB2B-4FE7-965F-BDF9D4EF2EC4}"/>
          </ac:picMkLst>
        </pc:picChg>
        <pc:cxnChg chg="add del mod">
          <ac:chgData name="Aleman, Luis Gerardo" userId="45753518-e921-44f1-84f2-8eaa5ae5ca9c" providerId="ADAL" clId="{E32ACEA9-8000-4B25-9ECC-DCD65C33DF4C}" dt="2022-01-21T17:34:37.184" v="13934" actId="21"/>
          <ac:cxnSpMkLst>
            <pc:docMk/>
            <pc:sldMk cId="1900314726" sldId="583"/>
            <ac:cxnSpMk id="27" creationId="{90B1DA1F-7081-4BFD-8B3D-16690277B6EB}"/>
          </ac:cxnSpMkLst>
        </pc:cxnChg>
        <pc:cxnChg chg="del">
          <ac:chgData name="Aleman, Luis Gerardo" userId="45753518-e921-44f1-84f2-8eaa5ae5ca9c" providerId="ADAL" clId="{E32ACEA9-8000-4B25-9ECC-DCD65C33DF4C}" dt="2022-01-21T17:21:52.155" v="13469" actId="478"/>
          <ac:cxnSpMkLst>
            <pc:docMk/>
            <pc:sldMk cId="1900314726" sldId="583"/>
            <ac:cxnSpMk id="28" creationId="{EAC124F9-F65F-4235-956D-C79BE731B029}"/>
          </ac:cxnSpMkLst>
        </pc:cxnChg>
        <pc:cxnChg chg="add del mod">
          <ac:chgData name="Aleman, Luis Gerardo" userId="45753518-e921-44f1-84f2-8eaa5ae5ca9c" providerId="ADAL" clId="{E32ACEA9-8000-4B25-9ECC-DCD65C33DF4C}" dt="2022-01-21T17:34:37.184" v="13934" actId="21"/>
          <ac:cxnSpMkLst>
            <pc:docMk/>
            <pc:sldMk cId="1900314726" sldId="583"/>
            <ac:cxnSpMk id="42" creationId="{E494A207-CB39-46CB-8664-FF063999491F}"/>
          </ac:cxnSpMkLst>
        </pc:cxnChg>
        <pc:cxnChg chg="add del mod">
          <ac:chgData name="Aleman, Luis Gerardo" userId="45753518-e921-44f1-84f2-8eaa5ae5ca9c" providerId="ADAL" clId="{E32ACEA9-8000-4B25-9ECC-DCD65C33DF4C}" dt="2022-01-21T17:34:57.933" v="13960" actId="478"/>
          <ac:cxnSpMkLst>
            <pc:docMk/>
            <pc:sldMk cId="1900314726" sldId="583"/>
            <ac:cxnSpMk id="46" creationId="{65810D67-F5BD-4462-8202-C492A8D890F8}"/>
          </ac:cxnSpMkLst>
        </pc:cxnChg>
        <pc:cxnChg chg="add mod">
          <ac:chgData name="Aleman, Luis Gerardo" userId="45753518-e921-44f1-84f2-8eaa5ae5ca9c" providerId="ADAL" clId="{E32ACEA9-8000-4B25-9ECC-DCD65C33DF4C}" dt="2022-01-21T17:51:52.455" v="14229" actId="1076"/>
          <ac:cxnSpMkLst>
            <pc:docMk/>
            <pc:sldMk cId="1900314726" sldId="583"/>
            <ac:cxnSpMk id="50" creationId="{5D643BCD-251E-49FC-A9F3-301C221C7AC8}"/>
          </ac:cxnSpMkLst>
        </pc:cxnChg>
      </pc:sldChg>
      <pc:sldChg chg="addSp delSp modSp add mod">
        <pc:chgData name="Aleman, Luis Gerardo" userId="45753518-e921-44f1-84f2-8eaa5ae5ca9c" providerId="ADAL" clId="{E32ACEA9-8000-4B25-9ECC-DCD65C33DF4C}" dt="2022-01-24T17:25:53.445" v="26413" actId="1076"/>
        <pc:sldMkLst>
          <pc:docMk/>
          <pc:sldMk cId="2095604052" sldId="584"/>
        </pc:sldMkLst>
        <pc:spChg chg="add del">
          <ac:chgData name="Aleman, Luis Gerardo" userId="45753518-e921-44f1-84f2-8eaa5ae5ca9c" providerId="ADAL" clId="{E32ACEA9-8000-4B25-9ECC-DCD65C33DF4C}" dt="2022-01-22T08:37:19.754" v="18659" actId="478"/>
          <ac:spMkLst>
            <pc:docMk/>
            <pc:sldMk cId="2095604052" sldId="584"/>
            <ac:spMk id="2" creationId="{ACA21B5B-4343-4ACF-8998-E4AF2CBC895C}"/>
          </ac:spMkLst>
        </pc:spChg>
        <pc:spChg chg="del mod">
          <ac:chgData name="Aleman, Luis Gerardo" userId="45753518-e921-44f1-84f2-8eaa5ae5ca9c" providerId="ADAL" clId="{E32ACEA9-8000-4B25-9ECC-DCD65C33DF4C}" dt="2022-01-22T07:02:12.905" v="15759" actId="21"/>
          <ac:spMkLst>
            <pc:docMk/>
            <pc:sldMk cId="2095604052" sldId="584"/>
            <ac:spMk id="13" creationId="{E4BD6C2B-5259-4A19-B478-BFE224ECD934}"/>
          </ac:spMkLst>
        </pc:spChg>
        <pc:spChg chg="del">
          <ac:chgData name="Aleman, Luis Gerardo" userId="45753518-e921-44f1-84f2-8eaa5ae5ca9c" providerId="ADAL" clId="{E32ACEA9-8000-4B25-9ECC-DCD65C33DF4C}" dt="2022-01-22T06:56:57.396" v="15615" actId="478"/>
          <ac:spMkLst>
            <pc:docMk/>
            <pc:sldMk cId="2095604052" sldId="584"/>
            <ac:spMk id="28" creationId="{260DBA8F-1145-4FFB-8B0E-DEEC6E1C588C}"/>
          </ac:spMkLst>
        </pc:spChg>
        <pc:spChg chg="add del mod">
          <ac:chgData name="Aleman, Luis Gerardo" userId="45753518-e921-44f1-84f2-8eaa5ae5ca9c" providerId="ADAL" clId="{E32ACEA9-8000-4B25-9ECC-DCD65C33DF4C}" dt="2022-01-22T07:30:57.879" v="16734" actId="478"/>
          <ac:spMkLst>
            <pc:docMk/>
            <pc:sldMk cId="2095604052" sldId="584"/>
            <ac:spMk id="29" creationId="{9257A467-D1D4-4372-AB67-24181B24EBB2}"/>
          </ac:spMkLst>
        </pc:spChg>
        <pc:spChg chg="mod">
          <ac:chgData name="Aleman, Luis Gerardo" userId="45753518-e921-44f1-84f2-8eaa5ae5ca9c" providerId="ADAL" clId="{E32ACEA9-8000-4B25-9ECC-DCD65C33DF4C}" dt="2022-01-22T07:02:06.635" v="15757"/>
          <ac:spMkLst>
            <pc:docMk/>
            <pc:sldMk cId="2095604052" sldId="584"/>
            <ac:spMk id="35" creationId="{785CB6EB-0515-45C7-9F9C-7BE966E1B820}"/>
          </ac:spMkLst>
        </pc:spChg>
        <pc:spChg chg="mod">
          <ac:chgData name="Aleman, Luis Gerardo" userId="45753518-e921-44f1-84f2-8eaa5ae5ca9c" providerId="ADAL" clId="{E32ACEA9-8000-4B25-9ECC-DCD65C33DF4C}" dt="2022-01-22T07:02:06.635" v="15757"/>
          <ac:spMkLst>
            <pc:docMk/>
            <pc:sldMk cId="2095604052" sldId="584"/>
            <ac:spMk id="43" creationId="{4FC902DD-2620-48B4-B178-3A7E39369759}"/>
          </ac:spMkLst>
        </pc:spChg>
        <pc:spChg chg="add del mod">
          <ac:chgData name="Aleman, Luis Gerardo" userId="45753518-e921-44f1-84f2-8eaa5ae5ca9c" providerId="ADAL" clId="{E32ACEA9-8000-4B25-9ECC-DCD65C33DF4C}" dt="2022-01-22T07:03:42.182" v="15816"/>
          <ac:spMkLst>
            <pc:docMk/>
            <pc:sldMk cId="2095604052" sldId="584"/>
            <ac:spMk id="50" creationId="{505BBA15-C5C0-4A50-863B-A015D9A19DDB}"/>
          </ac:spMkLst>
        </pc:spChg>
        <pc:spChg chg="mod">
          <ac:chgData name="Aleman, Luis Gerardo" userId="45753518-e921-44f1-84f2-8eaa5ae5ca9c" providerId="ADAL" clId="{E32ACEA9-8000-4B25-9ECC-DCD65C33DF4C}" dt="2022-01-22T07:02:41.835" v="15764"/>
          <ac:spMkLst>
            <pc:docMk/>
            <pc:sldMk cId="2095604052" sldId="584"/>
            <ac:spMk id="52" creationId="{593F4C38-510F-4E60-B7BD-21D99F9CA029}"/>
          </ac:spMkLst>
        </pc:spChg>
        <pc:spChg chg="add del mod">
          <ac:chgData name="Aleman, Luis Gerardo" userId="45753518-e921-44f1-84f2-8eaa5ae5ca9c" providerId="ADAL" clId="{E32ACEA9-8000-4B25-9ECC-DCD65C33DF4C}" dt="2022-01-22T07:43:51.643" v="17089" actId="21"/>
          <ac:spMkLst>
            <pc:docMk/>
            <pc:sldMk cId="2095604052" sldId="584"/>
            <ac:spMk id="59" creationId="{F30F0B3B-D35C-4A91-8483-15A1E691EAF8}"/>
          </ac:spMkLst>
        </pc:spChg>
        <pc:spChg chg="add del mod">
          <ac:chgData name="Aleman, Luis Gerardo" userId="45753518-e921-44f1-84f2-8eaa5ae5ca9c" providerId="ADAL" clId="{E32ACEA9-8000-4B25-9ECC-DCD65C33DF4C}" dt="2022-01-22T07:43:51.643" v="17089" actId="21"/>
          <ac:spMkLst>
            <pc:docMk/>
            <pc:sldMk cId="2095604052" sldId="584"/>
            <ac:spMk id="60" creationId="{235DE980-2A91-45C4-BF0F-1BF7E6246AE0}"/>
          </ac:spMkLst>
        </pc:spChg>
        <pc:spChg chg="add del mod">
          <ac:chgData name="Aleman, Luis Gerardo" userId="45753518-e921-44f1-84f2-8eaa5ae5ca9c" providerId="ADAL" clId="{E32ACEA9-8000-4B25-9ECC-DCD65C33DF4C}" dt="2022-01-22T07:40:35.458" v="17062" actId="21"/>
          <ac:spMkLst>
            <pc:docMk/>
            <pc:sldMk cId="2095604052" sldId="584"/>
            <ac:spMk id="61" creationId="{FBCEA262-CD13-4B66-A40A-8F33769C1B1D}"/>
          </ac:spMkLst>
        </pc:spChg>
        <pc:spChg chg="mod">
          <ac:chgData name="Aleman, Luis Gerardo" userId="45753518-e921-44f1-84f2-8eaa5ae5ca9c" providerId="ADAL" clId="{E32ACEA9-8000-4B25-9ECC-DCD65C33DF4C}" dt="2022-01-22T07:43:40.865" v="17088"/>
          <ac:spMkLst>
            <pc:docMk/>
            <pc:sldMk cId="2095604052" sldId="584"/>
            <ac:spMk id="64" creationId="{E33F6D98-DD7F-4D42-BD2F-640D703F03BB}"/>
          </ac:spMkLst>
        </pc:spChg>
        <pc:spChg chg="mod">
          <ac:chgData name="Aleman, Luis Gerardo" userId="45753518-e921-44f1-84f2-8eaa5ae5ca9c" providerId="ADAL" clId="{E32ACEA9-8000-4B25-9ECC-DCD65C33DF4C}" dt="2022-01-22T07:43:40.865" v="17088"/>
          <ac:spMkLst>
            <pc:docMk/>
            <pc:sldMk cId="2095604052" sldId="584"/>
            <ac:spMk id="72" creationId="{5EA8DF47-0CEB-4593-9EFF-C19A1B649BCA}"/>
          </ac:spMkLst>
        </pc:spChg>
        <pc:spChg chg="add del mod">
          <ac:chgData name="Aleman, Luis Gerardo" userId="45753518-e921-44f1-84f2-8eaa5ae5ca9c" providerId="ADAL" clId="{E32ACEA9-8000-4B25-9ECC-DCD65C33DF4C}" dt="2022-01-22T08:37:49.328" v="18671" actId="478"/>
          <ac:spMkLst>
            <pc:docMk/>
            <pc:sldMk cId="2095604052" sldId="584"/>
            <ac:spMk id="78" creationId="{56469CEC-930B-476C-81EF-3C14C8CD76AD}"/>
          </ac:spMkLst>
        </pc:spChg>
        <pc:spChg chg="add mod">
          <ac:chgData name="Aleman, Luis Gerardo" userId="45753518-e921-44f1-84f2-8eaa5ae5ca9c" providerId="ADAL" clId="{E32ACEA9-8000-4B25-9ECC-DCD65C33DF4C}" dt="2022-01-22T08:49:11.482" v="19069" actId="20577"/>
          <ac:spMkLst>
            <pc:docMk/>
            <pc:sldMk cId="2095604052" sldId="584"/>
            <ac:spMk id="79" creationId="{86E47B59-C69E-400C-B3E1-74B5F7A529FA}"/>
          </ac:spMkLst>
        </pc:spChg>
        <pc:spChg chg="add mod">
          <ac:chgData name="Aleman, Luis Gerardo" userId="45753518-e921-44f1-84f2-8eaa5ae5ca9c" providerId="ADAL" clId="{E32ACEA9-8000-4B25-9ECC-DCD65C33DF4C}" dt="2022-01-22T08:58:33.730" v="19359" actId="1076"/>
          <ac:spMkLst>
            <pc:docMk/>
            <pc:sldMk cId="2095604052" sldId="584"/>
            <ac:spMk id="80" creationId="{12934C90-81A3-4F0C-B0B8-C9308BFEB1E7}"/>
          </ac:spMkLst>
        </pc:spChg>
        <pc:spChg chg="add mod">
          <ac:chgData name="Aleman, Luis Gerardo" userId="45753518-e921-44f1-84f2-8eaa5ae5ca9c" providerId="ADAL" clId="{E32ACEA9-8000-4B25-9ECC-DCD65C33DF4C}" dt="2022-01-22T08:53:44.816" v="19253" actId="14100"/>
          <ac:spMkLst>
            <pc:docMk/>
            <pc:sldMk cId="2095604052" sldId="584"/>
            <ac:spMk id="81" creationId="{5670E92D-801D-40C0-A06E-091DE213BAC3}"/>
          </ac:spMkLst>
        </pc:spChg>
        <pc:spChg chg="add mod">
          <ac:chgData name="Aleman, Luis Gerardo" userId="45753518-e921-44f1-84f2-8eaa5ae5ca9c" providerId="ADAL" clId="{E32ACEA9-8000-4B25-9ECC-DCD65C33DF4C}" dt="2022-01-22T08:57:16.600" v="19339" actId="1076"/>
          <ac:spMkLst>
            <pc:docMk/>
            <pc:sldMk cId="2095604052" sldId="584"/>
            <ac:spMk id="84" creationId="{9553A0F3-5317-49E0-B5C9-29A5458C8B86}"/>
          </ac:spMkLst>
        </pc:spChg>
        <pc:spChg chg="add mod">
          <ac:chgData name="Aleman, Luis Gerardo" userId="45753518-e921-44f1-84f2-8eaa5ae5ca9c" providerId="ADAL" clId="{E32ACEA9-8000-4B25-9ECC-DCD65C33DF4C}" dt="2022-01-24T17:25:22.243" v="26410" actId="20577"/>
          <ac:spMkLst>
            <pc:docMk/>
            <pc:sldMk cId="2095604052" sldId="584"/>
            <ac:spMk id="86" creationId="{9AB8FA39-8490-47F7-B969-5390042C35DE}"/>
          </ac:spMkLst>
        </pc:spChg>
        <pc:spChg chg="mod">
          <ac:chgData name="Aleman, Luis Gerardo" userId="45753518-e921-44f1-84f2-8eaa5ae5ca9c" providerId="ADAL" clId="{E32ACEA9-8000-4B25-9ECC-DCD65C33DF4C}" dt="2022-01-22T08:54:30.390" v="19262"/>
          <ac:spMkLst>
            <pc:docMk/>
            <pc:sldMk cId="2095604052" sldId="584"/>
            <ac:spMk id="91" creationId="{A6179D4B-B07C-4A3C-B22A-8163FF11CAB9}"/>
          </ac:spMkLst>
        </pc:spChg>
        <pc:grpChg chg="del">
          <ac:chgData name="Aleman, Luis Gerardo" userId="45753518-e921-44f1-84f2-8eaa5ae5ca9c" providerId="ADAL" clId="{E32ACEA9-8000-4B25-9ECC-DCD65C33DF4C}" dt="2022-01-22T07:02:12.905" v="15759" actId="21"/>
          <ac:grpSpMkLst>
            <pc:docMk/>
            <pc:sldMk cId="2095604052" sldId="584"/>
            <ac:grpSpMk id="12" creationId="{7C3B0F5B-696F-4AD9-9F8F-0DFC374E8534}"/>
          </ac:grpSpMkLst>
        </pc:grpChg>
        <pc:grpChg chg="del">
          <ac:chgData name="Aleman, Luis Gerardo" userId="45753518-e921-44f1-84f2-8eaa5ae5ca9c" providerId="ADAL" clId="{E32ACEA9-8000-4B25-9ECC-DCD65C33DF4C}" dt="2022-01-22T07:02:12.905" v="15759" actId="21"/>
          <ac:grpSpMkLst>
            <pc:docMk/>
            <pc:sldMk cId="2095604052" sldId="584"/>
            <ac:grpSpMk id="21" creationId="{80154011-F4F0-4874-9F1D-CC33C6EB3FFF}"/>
          </ac:grpSpMkLst>
        </pc:grpChg>
        <pc:grpChg chg="add del mod">
          <ac:chgData name="Aleman, Luis Gerardo" userId="45753518-e921-44f1-84f2-8eaa5ae5ca9c" providerId="ADAL" clId="{E32ACEA9-8000-4B25-9ECC-DCD65C33DF4C}" dt="2022-01-22T07:30:59.980" v="16735" actId="478"/>
          <ac:grpSpMkLst>
            <pc:docMk/>
            <pc:sldMk cId="2095604052" sldId="584"/>
            <ac:grpSpMk id="32" creationId="{4F07199A-A63D-43DF-A45A-10649247E2D5}"/>
          </ac:grpSpMkLst>
        </pc:grpChg>
        <pc:grpChg chg="add del mod">
          <ac:chgData name="Aleman, Luis Gerardo" userId="45753518-e921-44f1-84f2-8eaa5ae5ca9c" providerId="ADAL" clId="{E32ACEA9-8000-4B25-9ECC-DCD65C33DF4C}" dt="2022-01-22T07:30:59.980" v="16735" actId="478"/>
          <ac:grpSpMkLst>
            <pc:docMk/>
            <pc:sldMk cId="2095604052" sldId="584"/>
            <ac:grpSpMk id="42" creationId="{7140DDDF-1325-4125-8713-ABBCD488850A}"/>
          </ac:grpSpMkLst>
        </pc:grpChg>
        <pc:grpChg chg="add del mod">
          <ac:chgData name="Aleman, Luis Gerardo" userId="45753518-e921-44f1-84f2-8eaa5ae5ca9c" providerId="ADAL" clId="{E32ACEA9-8000-4B25-9ECC-DCD65C33DF4C}" dt="2022-01-22T07:43:51.643" v="17089" actId="21"/>
          <ac:grpSpMkLst>
            <pc:docMk/>
            <pc:sldMk cId="2095604052" sldId="584"/>
            <ac:grpSpMk id="51" creationId="{6CFDE1CE-726A-4D5D-A73A-71DA63D7C8CC}"/>
          </ac:grpSpMkLst>
        </pc:grpChg>
        <pc:grpChg chg="add mod">
          <ac:chgData name="Aleman, Luis Gerardo" userId="45753518-e921-44f1-84f2-8eaa5ae5ca9c" providerId="ADAL" clId="{E32ACEA9-8000-4B25-9ECC-DCD65C33DF4C}" dt="2022-01-22T08:58:33.730" v="19359" actId="1076"/>
          <ac:grpSpMkLst>
            <pc:docMk/>
            <pc:sldMk cId="2095604052" sldId="584"/>
            <ac:grpSpMk id="63" creationId="{B60D639F-6F14-4DC0-822A-78E63060AB13}"/>
          </ac:grpSpMkLst>
        </pc:grpChg>
        <pc:grpChg chg="add mod">
          <ac:chgData name="Aleman, Luis Gerardo" userId="45753518-e921-44f1-84f2-8eaa5ae5ca9c" providerId="ADAL" clId="{E32ACEA9-8000-4B25-9ECC-DCD65C33DF4C}" dt="2022-01-22T08:58:33.730" v="19359" actId="1076"/>
          <ac:grpSpMkLst>
            <pc:docMk/>
            <pc:sldMk cId="2095604052" sldId="584"/>
            <ac:grpSpMk id="71" creationId="{A04C6007-4F43-4260-8BC4-B73F80826F28}"/>
          </ac:grpSpMkLst>
        </pc:grpChg>
        <pc:grpChg chg="add mod">
          <ac:chgData name="Aleman, Luis Gerardo" userId="45753518-e921-44f1-84f2-8eaa5ae5ca9c" providerId="ADAL" clId="{E32ACEA9-8000-4B25-9ECC-DCD65C33DF4C}" dt="2022-01-24T17:25:50.022" v="26412" actId="1076"/>
          <ac:grpSpMkLst>
            <pc:docMk/>
            <pc:sldMk cId="2095604052" sldId="584"/>
            <ac:grpSpMk id="90" creationId="{6D6F2FEE-7568-45FE-B39E-63AF9704C7C5}"/>
          </ac:grpSpMkLst>
        </pc:grpChg>
        <pc:graphicFrameChg chg="add del mod">
          <ac:chgData name="Aleman, Luis Gerardo" userId="45753518-e921-44f1-84f2-8eaa5ae5ca9c" providerId="ADAL" clId="{E32ACEA9-8000-4B25-9ECC-DCD65C33DF4C}" dt="2022-01-24T17:25:18.900" v="26409" actId="478"/>
          <ac:graphicFrameMkLst>
            <pc:docMk/>
            <pc:sldMk cId="2095604052" sldId="584"/>
            <ac:graphicFrameMk id="88" creationId="{DBBDA477-D397-42F5-A8DF-13A32A5985A5}"/>
          </ac:graphicFrameMkLst>
        </pc:graphicFrameChg>
        <pc:picChg chg="del">
          <ac:chgData name="Aleman, Luis Gerardo" userId="45753518-e921-44f1-84f2-8eaa5ae5ca9c" providerId="ADAL" clId="{E32ACEA9-8000-4B25-9ECC-DCD65C33DF4C}" dt="2022-01-22T06:56:58.710" v="15616" actId="478"/>
          <ac:picMkLst>
            <pc:docMk/>
            <pc:sldMk cId="2095604052" sldId="584"/>
            <ac:picMk id="3" creationId="{E8B32F2D-A870-4113-87DA-9E8B940EEC28}"/>
          </ac:picMkLst>
        </pc:picChg>
        <pc:picChg chg="del">
          <ac:chgData name="Aleman, Luis Gerardo" userId="45753518-e921-44f1-84f2-8eaa5ae5ca9c" providerId="ADAL" clId="{E32ACEA9-8000-4B25-9ECC-DCD65C33DF4C}" dt="2022-01-22T07:02:12.905" v="15759" actId="21"/>
          <ac:picMkLst>
            <pc:docMk/>
            <pc:sldMk cId="2095604052" sldId="584"/>
            <ac:picMk id="11" creationId="{C2638075-FEC4-4E24-AB02-75502AA06778}"/>
          </ac:picMkLst>
        </pc:picChg>
        <pc:picChg chg="add del mod">
          <ac:chgData name="Aleman, Luis Gerardo" userId="45753518-e921-44f1-84f2-8eaa5ae5ca9c" providerId="ADAL" clId="{E32ACEA9-8000-4B25-9ECC-DCD65C33DF4C}" dt="2022-01-22T07:30:59.980" v="16735" actId="478"/>
          <ac:picMkLst>
            <pc:docMk/>
            <pc:sldMk cId="2095604052" sldId="584"/>
            <ac:picMk id="30" creationId="{2FFF0789-58BC-49A5-BDA0-5ECB11597748}"/>
          </ac:picMkLst>
        </pc:picChg>
        <pc:picChg chg="add del mod">
          <ac:chgData name="Aleman, Luis Gerardo" userId="45753518-e921-44f1-84f2-8eaa5ae5ca9c" providerId="ADAL" clId="{E32ACEA9-8000-4B25-9ECC-DCD65C33DF4C}" dt="2022-01-22T07:30:59.980" v="16735" actId="478"/>
          <ac:picMkLst>
            <pc:docMk/>
            <pc:sldMk cId="2095604052" sldId="584"/>
            <ac:picMk id="31" creationId="{11AC5578-9517-4106-8423-84F923DB17B0}"/>
          </ac:picMkLst>
        </pc:picChg>
        <pc:picChg chg="del">
          <ac:chgData name="Aleman, Luis Gerardo" userId="45753518-e921-44f1-84f2-8eaa5ae5ca9c" providerId="ADAL" clId="{E32ACEA9-8000-4B25-9ECC-DCD65C33DF4C}" dt="2022-01-22T07:02:12.905" v="15759" actId="21"/>
          <ac:picMkLst>
            <pc:docMk/>
            <pc:sldMk cId="2095604052" sldId="584"/>
            <ac:picMk id="33" creationId="{B6583266-2858-4F00-8357-82281006CAED}"/>
          </ac:picMkLst>
        </pc:picChg>
        <pc:picChg chg="del">
          <ac:chgData name="Aleman, Luis Gerardo" userId="45753518-e921-44f1-84f2-8eaa5ae5ca9c" providerId="ADAL" clId="{E32ACEA9-8000-4B25-9ECC-DCD65C33DF4C}" dt="2022-01-22T06:57:08.849" v="15619" actId="478"/>
          <ac:picMkLst>
            <pc:docMk/>
            <pc:sldMk cId="2095604052" sldId="584"/>
            <ac:picMk id="34" creationId="{E56A9A4E-21E4-4B2A-AD92-57E7E0166B1F}"/>
          </ac:picMkLst>
        </pc:picChg>
        <pc:picChg chg="add del mod">
          <ac:chgData name="Aleman, Luis Gerardo" userId="45753518-e921-44f1-84f2-8eaa5ae5ca9c" providerId="ADAL" clId="{E32ACEA9-8000-4B25-9ECC-DCD65C33DF4C}" dt="2022-01-22T07:30:59.980" v="16735" actId="478"/>
          <ac:picMkLst>
            <pc:docMk/>
            <pc:sldMk cId="2095604052" sldId="584"/>
            <ac:picMk id="41" creationId="{79A4A9BA-7245-4B4E-879C-B6BF8B8A900E}"/>
          </ac:picMkLst>
        </pc:picChg>
        <pc:picChg chg="add del mod">
          <ac:chgData name="Aleman, Luis Gerardo" userId="45753518-e921-44f1-84f2-8eaa5ae5ca9c" providerId="ADAL" clId="{E32ACEA9-8000-4B25-9ECC-DCD65C33DF4C}" dt="2022-01-22T07:43:51.643" v="17089" actId="21"/>
          <ac:picMkLst>
            <pc:docMk/>
            <pc:sldMk cId="2095604052" sldId="584"/>
            <ac:picMk id="49" creationId="{5C26630E-E317-43AD-B344-FE7D46E03F21}"/>
          </ac:picMkLst>
        </pc:picChg>
        <pc:picChg chg="add del mod">
          <ac:chgData name="Aleman, Luis Gerardo" userId="45753518-e921-44f1-84f2-8eaa5ae5ca9c" providerId="ADAL" clId="{E32ACEA9-8000-4B25-9ECC-DCD65C33DF4C}" dt="2022-01-22T07:43:51.643" v="17089" actId="21"/>
          <ac:picMkLst>
            <pc:docMk/>
            <pc:sldMk cId="2095604052" sldId="584"/>
            <ac:picMk id="58" creationId="{CBCC052E-DE1F-4715-9AE6-C1A446170342}"/>
          </ac:picMkLst>
        </pc:picChg>
        <pc:picChg chg="add mod modCrop">
          <ac:chgData name="Aleman, Luis Gerardo" userId="45753518-e921-44f1-84f2-8eaa5ae5ca9c" providerId="ADAL" clId="{E32ACEA9-8000-4B25-9ECC-DCD65C33DF4C}" dt="2022-01-22T08:58:33.730" v="19359" actId="1076"/>
          <ac:picMkLst>
            <pc:docMk/>
            <pc:sldMk cId="2095604052" sldId="584"/>
            <ac:picMk id="62" creationId="{477BF3B4-D4FE-42D3-986E-C06EB9BFE289}"/>
          </ac:picMkLst>
        </pc:picChg>
        <pc:picChg chg="add del mod modCrop">
          <ac:chgData name="Aleman, Luis Gerardo" userId="45753518-e921-44f1-84f2-8eaa5ae5ca9c" providerId="ADAL" clId="{E32ACEA9-8000-4B25-9ECC-DCD65C33DF4C}" dt="2022-01-22T08:41:59.750" v="18821" actId="21"/>
          <ac:picMkLst>
            <pc:docMk/>
            <pc:sldMk cId="2095604052" sldId="584"/>
            <ac:picMk id="70" creationId="{0322A33D-E534-408F-818D-3B05181C2008}"/>
          </ac:picMkLst>
        </pc:picChg>
        <pc:picChg chg="add mod modCrop">
          <ac:chgData name="Aleman, Luis Gerardo" userId="45753518-e921-44f1-84f2-8eaa5ae5ca9c" providerId="ADAL" clId="{E32ACEA9-8000-4B25-9ECC-DCD65C33DF4C}" dt="2022-01-22T08:44:16.523" v="18889" actId="1038"/>
          <ac:picMkLst>
            <pc:docMk/>
            <pc:sldMk cId="2095604052" sldId="584"/>
            <ac:picMk id="82" creationId="{CB552CA0-2CA4-49E9-9556-2B7025CB65D9}"/>
          </ac:picMkLst>
        </pc:picChg>
        <pc:picChg chg="add mod">
          <ac:chgData name="Aleman, Luis Gerardo" userId="45753518-e921-44f1-84f2-8eaa5ae5ca9c" providerId="ADAL" clId="{E32ACEA9-8000-4B25-9ECC-DCD65C33DF4C}" dt="2022-01-22T08:53:48.198" v="19254" actId="1076"/>
          <ac:picMkLst>
            <pc:docMk/>
            <pc:sldMk cId="2095604052" sldId="584"/>
            <ac:picMk id="83" creationId="{7770662E-6BEB-40A9-A37B-36AC335DFE82}"/>
          </ac:picMkLst>
        </pc:picChg>
        <pc:picChg chg="add mod">
          <ac:chgData name="Aleman, Luis Gerardo" userId="45753518-e921-44f1-84f2-8eaa5ae5ca9c" providerId="ADAL" clId="{E32ACEA9-8000-4B25-9ECC-DCD65C33DF4C}" dt="2022-01-24T17:25:53.445" v="26413" actId="1076"/>
          <ac:picMkLst>
            <pc:docMk/>
            <pc:sldMk cId="2095604052" sldId="584"/>
            <ac:picMk id="85" creationId="{D97F4125-306C-4D15-8B48-F8CFBD1882CC}"/>
          </ac:picMkLst>
        </pc:picChg>
        <pc:picChg chg="add mod">
          <ac:chgData name="Aleman, Luis Gerardo" userId="45753518-e921-44f1-84f2-8eaa5ae5ca9c" providerId="ADAL" clId="{E32ACEA9-8000-4B25-9ECC-DCD65C33DF4C}" dt="2022-01-22T08:57:30.703" v="19343" actId="1076"/>
          <ac:picMkLst>
            <pc:docMk/>
            <pc:sldMk cId="2095604052" sldId="584"/>
            <ac:picMk id="87" creationId="{D98A69D8-B91A-4BB4-BC41-4A19DE2755F7}"/>
          </ac:picMkLst>
        </pc:picChg>
        <pc:picChg chg="add mod">
          <ac:chgData name="Aleman, Luis Gerardo" userId="45753518-e921-44f1-84f2-8eaa5ae5ca9c" providerId="ADAL" clId="{E32ACEA9-8000-4B25-9ECC-DCD65C33DF4C}" dt="2022-01-24T17:25:50.022" v="26412" actId="1076"/>
          <ac:picMkLst>
            <pc:docMk/>
            <pc:sldMk cId="2095604052" sldId="584"/>
            <ac:picMk id="89" creationId="{C473C564-AAF8-4BC7-8B30-51F123926586}"/>
          </ac:picMkLst>
        </pc:picChg>
        <pc:cxnChg chg="add mod">
          <ac:chgData name="Aleman, Luis Gerardo" userId="45753518-e921-44f1-84f2-8eaa5ae5ca9c" providerId="ADAL" clId="{E32ACEA9-8000-4B25-9ECC-DCD65C33DF4C}" dt="2022-01-22T08:58:33.730" v="19359" actId="1076"/>
          <ac:cxnSpMkLst>
            <pc:docMk/>
            <pc:sldMk cId="2095604052" sldId="584"/>
            <ac:cxnSpMk id="5" creationId="{F057A5CB-CAAA-4BBD-8BD4-C9229303B7BA}"/>
          </ac:cxnSpMkLst>
        </pc:cxnChg>
        <pc:cxnChg chg="mod">
          <ac:chgData name="Aleman, Luis Gerardo" userId="45753518-e921-44f1-84f2-8eaa5ae5ca9c" providerId="ADAL" clId="{E32ACEA9-8000-4B25-9ECC-DCD65C33DF4C}" dt="2022-01-22T07:02:06.635" v="15757"/>
          <ac:cxnSpMkLst>
            <pc:docMk/>
            <pc:sldMk cId="2095604052" sldId="584"/>
            <ac:cxnSpMk id="36" creationId="{F1FCDE80-53A2-4A3F-B6DD-2942C740373F}"/>
          </ac:cxnSpMkLst>
        </pc:cxnChg>
        <pc:cxnChg chg="mod">
          <ac:chgData name="Aleman, Luis Gerardo" userId="45753518-e921-44f1-84f2-8eaa5ae5ca9c" providerId="ADAL" clId="{E32ACEA9-8000-4B25-9ECC-DCD65C33DF4C}" dt="2022-01-22T07:02:06.635" v="15757"/>
          <ac:cxnSpMkLst>
            <pc:docMk/>
            <pc:sldMk cId="2095604052" sldId="584"/>
            <ac:cxnSpMk id="37" creationId="{26696260-6B68-4B0D-9266-4B748C65E9EA}"/>
          </ac:cxnSpMkLst>
        </pc:cxnChg>
        <pc:cxnChg chg="mod">
          <ac:chgData name="Aleman, Luis Gerardo" userId="45753518-e921-44f1-84f2-8eaa5ae5ca9c" providerId="ADAL" clId="{E32ACEA9-8000-4B25-9ECC-DCD65C33DF4C}" dt="2022-01-22T07:02:06.635" v="15757"/>
          <ac:cxnSpMkLst>
            <pc:docMk/>
            <pc:sldMk cId="2095604052" sldId="584"/>
            <ac:cxnSpMk id="38" creationId="{FF1701C6-7ED3-4959-8836-919B40B3F594}"/>
          </ac:cxnSpMkLst>
        </pc:cxnChg>
        <pc:cxnChg chg="mod">
          <ac:chgData name="Aleman, Luis Gerardo" userId="45753518-e921-44f1-84f2-8eaa5ae5ca9c" providerId="ADAL" clId="{E32ACEA9-8000-4B25-9ECC-DCD65C33DF4C}" dt="2022-01-22T07:02:06.635" v="15757"/>
          <ac:cxnSpMkLst>
            <pc:docMk/>
            <pc:sldMk cId="2095604052" sldId="584"/>
            <ac:cxnSpMk id="39" creationId="{B6086B44-AB08-4285-86D2-3A968DA1C846}"/>
          </ac:cxnSpMkLst>
        </pc:cxnChg>
        <pc:cxnChg chg="mod">
          <ac:chgData name="Aleman, Luis Gerardo" userId="45753518-e921-44f1-84f2-8eaa5ae5ca9c" providerId="ADAL" clId="{E32ACEA9-8000-4B25-9ECC-DCD65C33DF4C}" dt="2022-01-22T07:02:06.635" v="15757"/>
          <ac:cxnSpMkLst>
            <pc:docMk/>
            <pc:sldMk cId="2095604052" sldId="584"/>
            <ac:cxnSpMk id="40" creationId="{07072D5A-1E28-46CA-A08B-56ED2139414A}"/>
          </ac:cxnSpMkLst>
        </pc:cxnChg>
        <pc:cxnChg chg="mod">
          <ac:chgData name="Aleman, Luis Gerardo" userId="45753518-e921-44f1-84f2-8eaa5ae5ca9c" providerId="ADAL" clId="{E32ACEA9-8000-4B25-9ECC-DCD65C33DF4C}" dt="2022-01-22T07:02:06.635" v="15757"/>
          <ac:cxnSpMkLst>
            <pc:docMk/>
            <pc:sldMk cId="2095604052" sldId="584"/>
            <ac:cxnSpMk id="44" creationId="{C418C083-4C77-46C8-964F-A76B81A33615}"/>
          </ac:cxnSpMkLst>
        </pc:cxnChg>
        <pc:cxnChg chg="mod">
          <ac:chgData name="Aleman, Luis Gerardo" userId="45753518-e921-44f1-84f2-8eaa5ae5ca9c" providerId="ADAL" clId="{E32ACEA9-8000-4B25-9ECC-DCD65C33DF4C}" dt="2022-01-22T07:02:06.635" v="15757"/>
          <ac:cxnSpMkLst>
            <pc:docMk/>
            <pc:sldMk cId="2095604052" sldId="584"/>
            <ac:cxnSpMk id="45" creationId="{7F89314F-BE0C-48A4-9552-430945525B5B}"/>
          </ac:cxnSpMkLst>
        </pc:cxnChg>
        <pc:cxnChg chg="mod">
          <ac:chgData name="Aleman, Luis Gerardo" userId="45753518-e921-44f1-84f2-8eaa5ae5ca9c" providerId="ADAL" clId="{E32ACEA9-8000-4B25-9ECC-DCD65C33DF4C}" dt="2022-01-22T07:02:06.635" v="15757"/>
          <ac:cxnSpMkLst>
            <pc:docMk/>
            <pc:sldMk cId="2095604052" sldId="584"/>
            <ac:cxnSpMk id="46" creationId="{F1DC1C69-5950-40E2-B0E9-18E2786C088F}"/>
          </ac:cxnSpMkLst>
        </pc:cxnChg>
        <pc:cxnChg chg="mod">
          <ac:chgData name="Aleman, Luis Gerardo" userId="45753518-e921-44f1-84f2-8eaa5ae5ca9c" providerId="ADAL" clId="{E32ACEA9-8000-4B25-9ECC-DCD65C33DF4C}" dt="2022-01-22T07:02:06.635" v="15757"/>
          <ac:cxnSpMkLst>
            <pc:docMk/>
            <pc:sldMk cId="2095604052" sldId="584"/>
            <ac:cxnSpMk id="47" creationId="{8752CFFA-C3F7-46D5-9835-C9E4E330EBF1}"/>
          </ac:cxnSpMkLst>
        </pc:cxnChg>
        <pc:cxnChg chg="mod">
          <ac:chgData name="Aleman, Luis Gerardo" userId="45753518-e921-44f1-84f2-8eaa5ae5ca9c" providerId="ADAL" clId="{E32ACEA9-8000-4B25-9ECC-DCD65C33DF4C}" dt="2022-01-22T07:02:06.635" v="15757"/>
          <ac:cxnSpMkLst>
            <pc:docMk/>
            <pc:sldMk cId="2095604052" sldId="584"/>
            <ac:cxnSpMk id="48" creationId="{77371766-66C6-49E4-8E05-27E3F649DF08}"/>
          </ac:cxnSpMkLst>
        </pc:cxnChg>
        <pc:cxnChg chg="mod">
          <ac:chgData name="Aleman, Luis Gerardo" userId="45753518-e921-44f1-84f2-8eaa5ae5ca9c" providerId="ADAL" clId="{E32ACEA9-8000-4B25-9ECC-DCD65C33DF4C}" dt="2022-01-22T07:02:41.835" v="15764"/>
          <ac:cxnSpMkLst>
            <pc:docMk/>
            <pc:sldMk cId="2095604052" sldId="584"/>
            <ac:cxnSpMk id="53" creationId="{2B4F1E58-DBCC-45C6-9228-C6A8C08B699F}"/>
          </ac:cxnSpMkLst>
        </pc:cxnChg>
        <pc:cxnChg chg="mod">
          <ac:chgData name="Aleman, Luis Gerardo" userId="45753518-e921-44f1-84f2-8eaa5ae5ca9c" providerId="ADAL" clId="{E32ACEA9-8000-4B25-9ECC-DCD65C33DF4C}" dt="2022-01-22T07:02:41.835" v="15764"/>
          <ac:cxnSpMkLst>
            <pc:docMk/>
            <pc:sldMk cId="2095604052" sldId="584"/>
            <ac:cxnSpMk id="54" creationId="{3BCFBDB6-1EC8-4FEF-945D-DCEDB57B1F69}"/>
          </ac:cxnSpMkLst>
        </pc:cxnChg>
        <pc:cxnChg chg="mod">
          <ac:chgData name="Aleman, Luis Gerardo" userId="45753518-e921-44f1-84f2-8eaa5ae5ca9c" providerId="ADAL" clId="{E32ACEA9-8000-4B25-9ECC-DCD65C33DF4C}" dt="2022-01-22T07:02:41.835" v="15764"/>
          <ac:cxnSpMkLst>
            <pc:docMk/>
            <pc:sldMk cId="2095604052" sldId="584"/>
            <ac:cxnSpMk id="55" creationId="{708201AD-3C76-48B2-8336-8FC8608715BC}"/>
          </ac:cxnSpMkLst>
        </pc:cxnChg>
        <pc:cxnChg chg="mod">
          <ac:chgData name="Aleman, Luis Gerardo" userId="45753518-e921-44f1-84f2-8eaa5ae5ca9c" providerId="ADAL" clId="{E32ACEA9-8000-4B25-9ECC-DCD65C33DF4C}" dt="2022-01-22T07:02:41.835" v="15764"/>
          <ac:cxnSpMkLst>
            <pc:docMk/>
            <pc:sldMk cId="2095604052" sldId="584"/>
            <ac:cxnSpMk id="56" creationId="{B1A5724F-B3FC-4D42-8A50-F9598917C5A1}"/>
          </ac:cxnSpMkLst>
        </pc:cxnChg>
        <pc:cxnChg chg="mod">
          <ac:chgData name="Aleman, Luis Gerardo" userId="45753518-e921-44f1-84f2-8eaa5ae5ca9c" providerId="ADAL" clId="{E32ACEA9-8000-4B25-9ECC-DCD65C33DF4C}" dt="2022-01-22T07:02:41.835" v="15764"/>
          <ac:cxnSpMkLst>
            <pc:docMk/>
            <pc:sldMk cId="2095604052" sldId="584"/>
            <ac:cxnSpMk id="57" creationId="{3FD5CB2A-227D-4D12-B3A2-FD1988DE19C0}"/>
          </ac:cxnSpMkLst>
        </pc:cxnChg>
        <pc:cxnChg chg="mod">
          <ac:chgData name="Aleman, Luis Gerardo" userId="45753518-e921-44f1-84f2-8eaa5ae5ca9c" providerId="ADAL" clId="{E32ACEA9-8000-4B25-9ECC-DCD65C33DF4C}" dt="2022-01-22T07:43:40.865" v="17088"/>
          <ac:cxnSpMkLst>
            <pc:docMk/>
            <pc:sldMk cId="2095604052" sldId="584"/>
            <ac:cxnSpMk id="65" creationId="{D3F7C24C-D44D-42A3-B4CE-4C6A580B128F}"/>
          </ac:cxnSpMkLst>
        </pc:cxnChg>
        <pc:cxnChg chg="mod">
          <ac:chgData name="Aleman, Luis Gerardo" userId="45753518-e921-44f1-84f2-8eaa5ae5ca9c" providerId="ADAL" clId="{E32ACEA9-8000-4B25-9ECC-DCD65C33DF4C}" dt="2022-01-22T07:43:40.865" v="17088"/>
          <ac:cxnSpMkLst>
            <pc:docMk/>
            <pc:sldMk cId="2095604052" sldId="584"/>
            <ac:cxnSpMk id="66" creationId="{8204ACD3-497F-49DA-A522-8973919EFA65}"/>
          </ac:cxnSpMkLst>
        </pc:cxnChg>
        <pc:cxnChg chg="mod">
          <ac:chgData name="Aleman, Luis Gerardo" userId="45753518-e921-44f1-84f2-8eaa5ae5ca9c" providerId="ADAL" clId="{E32ACEA9-8000-4B25-9ECC-DCD65C33DF4C}" dt="2022-01-22T07:43:40.865" v="17088"/>
          <ac:cxnSpMkLst>
            <pc:docMk/>
            <pc:sldMk cId="2095604052" sldId="584"/>
            <ac:cxnSpMk id="67" creationId="{C3E0E7B9-B268-46B4-935B-1E41394D19F7}"/>
          </ac:cxnSpMkLst>
        </pc:cxnChg>
        <pc:cxnChg chg="mod">
          <ac:chgData name="Aleman, Luis Gerardo" userId="45753518-e921-44f1-84f2-8eaa5ae5ca9c" providerId="ADAL" clId="{E32ACEA9-8000-4B25-9ECC-DCD65C33DF4C}" dt="2022-01-22T07:43:40.865" v="17088"/>
          <ac:cxnSpMkLst>
            <pc:docMk/>
            <pc:sldMk cId="2095604052" sldId="584"/>
            <ac:cxnSpMk id="68" creationId="{62EA165B-932A-4BCF-8427-EFFB493964C8}"/>
          </ac:cxnSpMkLst>
        </pc:cxnChg>
        <pc:cxnChg chg="mod">
          <ac:chgData name="Aleman, Luis Gerardo" userId="45753518-e921-44f1-84f2-8eaa5ae5ca9c" providerId="ADAL" clId="{E32ACEA9-8000-4B25-9ECC-DCD65C33DF4C}" dt="2022-01-22T07:43:40.865" v="17088"/>
          <ac:cxnSpMkLst>
            <pc:docMk/>
            <pc:sldMk cId="2095604052" sldId="584"/>
            <ac:cxnSpMk id="69" creationId="{62518ECA-7E78-4802-902A-AF3B87D541A0}"/>
          </ac:cxnSpMkLst>
        </pc:cxnChg>
        <pc:cxnChg chg="mod">
          <ac:chgData name="Aleman, Luis Gerardo" userId="45753518-e921-44f1-84f2-8eaa5ae5ca9c" providerId="ADAL" clId="{E32ACEA9-8000-4B25-9ECC-DCD65C33DF4C}" dt="2022-01-22T07:43:40.865" v="17088"/>
          <ac:cxnSpMkLst>
            <pc:docMk/>
            <pc:sldMk cId="2095604052" sldId="584"/>
            <ac:cxnSpMk id="73" creationId="{C99F5931-C6F4-4AA8-B5B0-5B6721436D06}"/>
          </ac:cxnSpMkLst>
        </pc:cxnChg>
        <pc:cxnChg chg="mod">
          <ac:chgData name="Aleman, Luis Gerardo" userId="45753518-e921-44f1-84f2-8eaa5ae5ca9c" providerId="ADAL" clId="{E32ACEA9-8000-4B25-9ECC-DCD65C33DF4C}" dt="2022-01-22T07:43:40.865" v="17088"/>
          <ac:cxnSpMkLst>
            <pc:docMk/>
            <pc:sldMk cId="2095604052" sldId="584"/>
            <ac:cxnSpMk id="74" creationId="{FBEDCD6C-8DD7-4D58-8A69-9C69FEE1D743}"/>
          </ac:cxnSpMkLst>
        </pc:cxnChg>
        <pc:cxnChg chg="mod">
          <ac:chgData name="Aleman, Luis Gerardo" userId="45753518-e921-44f1-84f2-8eaa5ae5ca9c" providerId="ADAL" clId="{E32ACEA9-8000-4B25-9ECC-DCD65C33DF4C}" dt="2022-01-22T07:43:40.865" v="17088"/>
          <ac:cxnSpMkLst>
            <pc:docMk/>
            <pc:sldMk cId="2095604052" sldId="584"/>
            <ac:cxnSpMk id="75" creationId="{D20D69F2-BCD9-4C0D-90C2-3E5A057B3455}"/>
          </ac:cxnSpMkLst>
        </pc:cxnChg>
        <pc:cxnChg chg="mod">
          <ac:chgData name="Aleman, Luis Gerardo" userId="45753518-e921-44f1-84f2-8eaa5ae5ca9c" providerId="ADAL" clId="{E32ACEA9-8000-4B25-9ECC-DCD65C33DF4C}" dt="2022-01-22T07:43:40.865" v="17088"/>
          <ac:cxnSpMkLst>
            <pc:docMk/>
            <pc:sldMk cId="2095604052" sldId="584"/>
            <ac:cxnSpMk id="76" creationId="{1E93AB0A-B267-43AC-A875-C134D5C1D55B}"/>
          </ac:cxnSpMkLst>
        </pc:cxnChg>
        <pc:cxnChg chg="mod">
          <ac:chgData name="Aleman, Luis Gerardo" userId="45753518-e921-44f1-84f2-8eaa5ae5ca9c" providerId="ADAL" clId="{E32ACEA9-8000-4B25-9ECC-DCD65C33DF4C}" dt="2022-01-22T07:43:40.865" v="17088"/>
          <ac:cxnSpMkLst>
            <pc:docMk/>
            <pc:sldMk cId="2095604052" sldId="584"/>
            <ac:cxnSpMk id="77" creationId="{8E0ABE7F-D779-494F-AF99-FC1429121B08}"/>
          </ac:cxnSpMkLst>
        </pc:cxnChg>
        <pc:cxnChg chg="mod">
          <ac:chgData name="Aleman, Luis Gerardo" userId="45753518-e921-44f1-84f2-8eaa5ae5ca9c" providerId="ADAL" clId="{E32ACEA9-8000-4B25-9ECC-DCD65C33DF4C}" dt="2022-01-22T08:54:30.390" v="19262"/>
          <ac:cxnSpMkLst>
            <pc:docMk/>
            <pc:sldMk cId="2095604052" sldId="584"/>
            <ac:cxnSpMk id="92" creationId="{2FD9B70F-7949-4BA7-8625-444EDEBB05AD}"/>
          </ac:cxnSpMkLst>
        </pc:cxnChg>
        <pc:cxnChg chg="mod">
          <ac:chgData name="Aleman, Luis Gerardo" userId="45753518-e921-44f1-84f2-8eaa5ae5ca9c" providerId="ADAL" clId="{E32ACEA9-8000-4B25-9ECC-DCD65C33DF4C}" dt="2022-01-22T08:54:30.390" v="19262"/>
          <ac:cxnSpMkLst>
            <pc:docMk/>
            <pc:sldMk cId="2095604052" sldId="584"/>
            <ac:cxnSpMk id="93" creationId="{F6E7BFD9-9F3A-4D00-A035-714271C4031A}"/>
          </ac:cxnSpMkLst>
        </pc:cxnChg>
        <pc:cxnChg chg="mod">
          <ac:chgData name="Aleman, Luis Gerardo" userId="45753518-e921-44f1-84f2-8eaa5ae5ca9c" providerId="ADAL" clId="{E32ACEA9-8000-4B25-9ECC-DCD65C33DF4C}" dt="2022-01-22T08:54:30.390" v="19262"/>
          <ac:cxnSpMkLst>
            <pc:docMk/>
            <pc:sldMk cId="2095604052" sldId="584"/>
            <ac:cxnSpMk id="94" creationId="{7EC63D70-E628-4860-B7F9-DCEA673898A5}"/>
          </ac:cxnSpMkLst>
        </pc:cxnChg>
        <pc:cxnChg chg="mod">
          <ac:chgData name="Aleman, Luis Gerardo" userId="45753518-e921-44f1-84f2-8eaa5ae5ca9c" providerId="ADAL" clId="{E32ACEA9-8000-4B25-9ECC-DCD65C33DF4C}" dt="2022-01-22T08:54:30.390" v="19262"/>
          <ac:cxnSpMkLst>
            <pc:docMk/>
            <pc:sldMk cId="2095604052" sldId="584"/>
            <ac:cxnSpMk id="95" creationId="{135A5775-C177-4FCE-A4F5-F3B31B6E9E11}"/>
          </ac:cxnSpMkLst>
        </pc:cxnChg>
        <pc:cxnChg chg="mod">
          <ac:chgData name="Aleman, Luis Gerardo" userId="45753518-e921-44f1-84f2-8eaa5ae5ca9c" providerId="ADAL" clId="{E32ACEA9-8000-4B25-9ECC-DCD65C33DF4C}" dt="2022-01-22T08:54:30.390" v="19262"/>
          <ac:cxnSpMkLst>
            <pc:docMk/>
            <pc:sldMk cId="2095604052" sldId="584"/>
            <ac:cxnSpMk id="96" creationId="{8BF0A043-0845-4226-A85E-743A4A1CEF45}"/>
          </ac:cxnSpMkLst>
        </pc:cxnChg>
      </pc:sldChg>
      <pc:sldChg chg="addSp delSp modSp add mod">
        <pc:chgData name="Aleman, Luis Gerardo" userId="45753518-e921-44f1-84f2-8eaa5ae5ca9c" providerId="ADAL" clId="{E32ACEA9-8000-4B25-9ECC-DCD65C33DF4C}" dt="2022-01-22T07:57:29.852" v="17447" actId="1038"/>
        <pc:sldMkLst>
          <pc:docMk/>
          <pc:sldMk cId="3095546238" sldId="585"/>
        </pc:sldMkLst>
        <pc:spChg chg="del mod">
          <ac:chgData name="Aleman, Luis Gerardo" userId="45753518-e921-44f1-84f2-8eaa5ae5ca9c" providerId="ADAL" clId="{E32ACEA9-8000-4B25-9ECC-DCD65C33DF4C}" dt="2022-01-22T07:32:12.451" v="16790"/>
          <ac:spMkLst>
            <pc:docMk/>
            <pc:sldMk cId="3095546238" sldId="585"/>
            <ac:spMk id="29" creationId="{9257A467-D1D4-4372-AB67-24181B24EBB2}"/>
          </ac:spMkLst>
        </pc:spChg>
        <pc:spChg chg="add mod">
          <ac:chgData name="Aleman, Luis Gerardo" userId="45753518-e921-44f1-84f2-8eaa5ae5ca9c" providerId="ADAL" clId="{E32ACEA9-8000-4B25-9ECC-DCD65C33DF4C}" dt="2022-01-22T07:45:20.791" v="17132" actId="20577"/>
          <ac:spMkLst>
            <pc:docMk/>
            <pc:sldMk cId="3095546238" sldId="585"/>
            <ac:spMk id="33" creationId="{F8044653-BFE3-4C29-9CD0-8C1149E6A954}"/>
          </ac:spMkLst>
        </pc:spChg>
        <pc:spChg chg="mod">
          <ac:chgData name="Aleman, Luis Gerardo" userId="45753518-e921-44f1-84f2-8eaa5ae5ca9c" providerId="ADAL" clId="{E32ACEA9-8000-4B25-9ECC-DCD65C33DF4C}" dt="2022-01-22T07:32:42.439" v="16794"/>
          <ac:spMkLst>
            <pc:docMk/>
            <pc:sldMk cId="3095546238" sldId="585"/>
            <ac:spMk id="50" creationId="{F22CA1DA-9F92-47FE-A542-0A30BBE2D5F2}"/>
          </ac:spMkLst>
        </pc:spChg>
        <pc:spChg chg="del">
          <ac:chgData name="Aleman, Luis Gerardo" userId="45753518-e921-44f1-84f2-8eaa5ae5ca9c" providerId="ADAL" clId="{E32ACEA9-8000-4B25-9ECC-DCD65C33DF4C}" dt="2022-01-22T07:30:45.264" v="16732" actId="478"/>
          <ac:spMkLst>
            <pc:docMk/>
            <pc:sldMk cId="3095546238" sldId="585"/>
            <ac:spMk id="59" creationId="{F30F0B3B-D35C-4A91-8483-15A1E691EAF8}"/>
          </ac:spMkLst>
        </pc:spChg>
        <pc:spChg chg="del">
          <ac:chgData name="Aleman, Luis Gerardo" userId="45753518-e921-44f1-84f2-8eaa5ae5ca9c" providerId="ADAL" clId="{E32ACEA9-8000-4B25-9ECC-DCD65C33DF4C}" dt="2022-01-22T07:30:45.264" v="16732" actId="478"/>
          <ac:spMkLst>
            <pc:docMk/>
            <pc:sldMk cId="3095546238" sldId="585"/>
            <ac:spMk id="60" creationId="{235DE980-2A91-45C4-BF0F-1BF7E6246AE0}"/>
          </ac:spMkLst>
        </pc:spChg>
        <pc:spChg chg="mod">
          <ac:chgData name="Aleman, Luis Gerardo" userId="45753518-e921-44f1-84f2-8eaa5ae5ca9c" providerId="ADAL" clId="{E32ACEA9-8000-4B25-9ECC-DCD65C33DF4C}" dt="2022-01-22T07:32:42.439" v="16794"/>
          <ac:spMkLst>
            <pc:docMk/>
            <pc:sldMk cId="3095546238" sldId="585"/>
            <ac:spMk id="68" creationId="{A23E64C1-A351-474F-8427-242F5410C5DD}"/>
          </ac:spMkLst>
        </pc:spChg>
        <pc:spChg chg="add del mod">
          <ac:chgData name="Aleman, Luis Gerardo" userId="45753518-e921-44f1-84f2-8eaa5ae5ca9c" providerId="ADAL" clId="{E32ACEA9-8000-4B25-9ECC-DCD65C33DF4C}" dt="2022-01-22T07:43:39.336" v="17087" actId="21"/>
          <ac:spMkLst>
            <pc:docMk/>
            <pc:sldMk cId="3095546238" sldId="585"/>
            <ac:spMk id="74" creationId="{0F5DDF4E-EFDB-4E4C-83FA-5C05A5529B9E}"/>
          </ac:spMkLst>
        </pc:spChg>
        <pc:spChg chg="mod">
          <ac:chgData name="Aleman, Luis Gerardo" userId="45753518-e921-44f1-84f2-8eaa5ae5ca9c" providerId="ADAL" clId="{E32ACEA9-8000-4B25-9ECC-DCD65C33DF4C}" dt="2022-01-22T07:41:40.391" v="17066"/>
          <ac:spMkLst>
            <pc:docMk/>
            <pc:sldMk cId="3095546238" sldId="585"/>
            <ac:spMk id="77" creationId="{1363CA5A-351C-4698-B729-DC742750B666}"/>
          </ac:spMkLst>
        </pc:spChg>
        <pc:spChg chg="mod">
          <ac:chgData name="Aleman, Luis Gerardo" userId="45753518-e921-44f1-84f2-8eaa5ae5ca9c" providerId="ADAL" clId="{E32ACEA9-8000-4B25-9ECC-DCD65C33DF4C}" dt="2022-01-22T07:41:40.391" v="17066"/>
          <ac:spMkLst>
            <pc:docMk/>
            <pc:sldMk cId="3095546238" sldId="585"/>
            <ac:spMk id="84" creationId="{05366DB5-A593-40AC-AE2A-223943C8E8FC}"/>
          </ac:spMkLst>
        </pc:spChg>
        <pc:spChg chg="mod">
          <ac:chgData name="Aleman, Luis Gerardo" userId="45753518-e921-44f1-84f2-8eaa5ae5ca9c" providerId="ADAL" clId="{E32ACEA9-8000-4B25-9ECC-DCD65C33DF4C}" dt="2022-01-22T07:41:58.839" v="17070"/>
          <ac:spMkLst>
            <pc:docMk/>
            <pc:sldMk cId="3095546238" sldId="585"/>
            <ac:spMk id="92" creationId="{38C55293-2A8E-4D62-BD8B-6E6726F6BE69}"/>
          </ac:spMkLst>
        </pc:spChg>
        <pc:spChg chg="mod">
          <ac:chgData name="Aleman, Luis Gerardo" userId="45753518-e921-44f1-84f2-8eaa5ae5ca9c" providerId="ADAL" clId="{E32ACEA9-8000-4B25-9ECC-DCD65C33DF4C}" dt="2022-01-22T07:41:58.839" v="17070"/>
          <ac:spMkLst>
            <pc:docMk/>
            <pc:sldMk cId="3095546238" sldId="585"/>
            <ac:spMk id="99" creationId="{CF0CBE0E-F686-446E-B777-283624C2060B}"/>
          </ac:spMkLst>
        </pc:spChg>
        <pc:spChg chg="mod">
          <ac:chgData name="Aleman, Luis Gerardo" userId="45753518-e921-44f1-84f2-8eaa5ae5ca9c" providerId="ADAL" clId="{E32ACEA9-8000-4B25-9ECC-DCD65C33DF4C}" dt="2022-01-22T07:43:53.709" v="17090"/>
          <ac:spMkLst>
            <pc:docMk/>
            <pc:sldMk cId="3095546238" sldId="585"/>
            <ac:spMk id="107" creationId="{F81DD787-1CD4-43CF-97AA-65AAC6FA2CB5}"/>
          </ac:spMkLst>
        </pc:spChg>
        <pc:spChg chg="add mod">
          <ac:chgData name="Aleman, Luis Gerardo" userId="45753518-e921-44f1-84f2-8eaa5ae5ca9c" providerId="ADAL" clId="{E32ACEA9-8000-4B25-9ECC-DCD65C33DF4C}" dt="2022-01-22T07:55:14.484" v="17389" actId="1036"/>
          <ac:spMkLst>
            <pc:docMk/>
            <pc:sldMk cId="3095546238" sldId="585"/>
            <ac:spMk id="114" creationId="{50F24926-BF88-45AB-854E-CBBECB46B31F}"/>
          </ac:spMkLst>
        </pc:spChg>
        <pc:spChg chg="add mod">
          <ac:chgData name="Aleman, Luis Gerardo" userId="45753518-e921-44f1-84f2-8eaa5ae5ca9c" providerId="ADAL" clId="{E32ACEA9-8000-4B25-9ECC-DCD65C33DF4C}" dt="2022-01-22T07:55:14.484" v="17389" actId="1036"/>
          <ac:spMkLst>
            <pc:docMk/>
            <pc:sldMk cId="3095546238" sldId="585"/>
            <ac:spMk id="115" creationId="{2C241687-B31D-4D1D-9460-99CBBA7D1652}"/>
          </ac:spMkLst>
        </pc:spChg>
        <pc:spChg chg="mod">
          <ac:chgData name="Aleman, Luis Gerardo" userId="45753518-e921-44f1-84f2-8eaa5ae5ca9c" providerId="ADAL" clId="{E32ACEA9-8000-4B25-9ECC-DCD65C33DF4C}" dt="2022-01-22T07:51:23.206" v="17288" actId="6549"/>
          <ac:spMkLst>
            <pc:docMk/>
            <pc:sldMk cId="3095546238" sldId="585"/>
            <ac:spMk id="118" creationId="{6EC35E38-FB88-47A4-BCEC-022611317FC3}"/>
          </ac:spMkLst>
        </pc:spChg>
        <pc:spChg chg="mod">
          <ac:chgData name="Aleman, Luis Gerardo" userId="45753518-e921-44f1-84f2-8eaa5ae5ca9c" providerId="ADAL" clId="{E32ACEA9-8000-4B25-9ECC-DCD65C33DF4C}" dt="2022-01-22T07:45:06.463" v="17124"/>
          <ac:spMkLst>
            <pc:docMk/>
            <pc:sldMk cId="3095546238" sldId="585"/>
            <ac:spMk id="126" creationId="{78A4070D-5F21-41D2-A355-DAA2FA388692}"/>
          </ac:spMkLst>
        </pc:spChg>
        <pc:spChg chg="add mod">
          <ac:chgData name="Aleman, Luis Gerardo" userId="45753518-e921-44f1-84f2-8eaa5ae5ca9c" providerId="ADAL" clId="{E32ACEA9-8000-4B25-9ECC-DCD65C33DF4C}" dt="2022-01-22T07:55:07.401" v="17382" actId="20577"/>
          <ac:spMkLst>
            <pc:docMk/>
            <pc:sldMk cId="3095546238" sldId="585"/>
            <ac:spMk id="132" creationId="{F8F287EC-8E75-4F9B-9CC7-C5F9B48CA36E}"/>
          </ac:spMkLst>
        </pc:spChg>
        <pc:spChg chg="mod">
          <ac:chgData name="Aleman, Luis Gerardo" userId="45753518-e921-44f1-84f2-8eaa5ae5ca9c" providerId="ADAL" clId="{E32ACEA9-8000-4B25-9ECC-DCD65C33DF4C}" dt="2022-01-22T07:56:08.804" v="17419" actId="20577"/>
          <ac:spMkLst>
            <pc:docMk/>
            <pc:sldMk cId="3095546238" sldId="585"/>
            <ac:spMk id="135" creationId="{F92FD028-4A6C-450C-A9A3-B38E72878771}"/>
          </ac:spMkLst>
        </pc:spChg>
        <pc:spChg chg="add del mod">
          <ac:chgData name="Aleman, Luis Gerardo" userId="45753518-e921-44f1-84f2-8eaa5ae5ca9c" providerId="ADAL" clId="{E32ACEA9-8000-4B25-9ECC-DCD65C33DF4C}" dt="2022-01-22T07:53:44.589" v="17360" actId="478"/>
          <ac:spMkLst>
            <pc:docMk/>
            <pc:sldMk cId="3095546238" sldId="585"/>
            <ac:spMk id="141" creationId="{C025E04B-33C9-4E6E-861F-2CAD51197537}"/>
          </ac:spMkLst>
        </pc:spChg>
        <pc:spChg chg="add del mod">
          <ac:chgData name="Aleman, Luis Gerardo" userId="45753518-e921-44f1-84f2-8eaa5ae5ca9c" providerId="ADAL" clId="{E32ACEA9-8000-4B25-9ECC-DCD65C33DF4C}" dt="2022-01-22T07:54:14.637" v="17366" actId="478"/>
          <ac:spMkLst>
            <pc:docMk/>
            <pc:sldMk cId="3095546238" sldId="585"/>
            <ac:spMk id="142" creationId="{F2F40DD5-BE2A-442D-94C9-E82CAA3024DE}"/>
          </ac:spMkLst>
        </pc:spChg>
        <pc:spChg chg="add mod">
          <ac:chgData name="Aleman, Luis Gerardo" userId="45753518-e921-44f1-84f2-8eaa5ae5ca9c" providerId="ADAL" clId="{E32ACEA9-8000-4B25-9ECC-DCD65C33DF4C}" dt="2022-01-22T07:56:57.531" v="17425" actId="14100"/>
          <ac:spMkLst>
            <pc:docMk/>
            <pc:sldMk cId="3095546238" sldId="585"/>
            <ac:spMk id="143" creationId="{0A5B4C83-6910-4197-AD6C-1A604E74322A}"/>
          </ac:spMkLst>
        </pc:spChg>
        <pc:spChg chg="add del mod">
          <ac:chgData name="Aleman, Luis Gerardo" userId="45753518-e921-44f1-84f2-8eaa5ae5ca9c" providerId="ADAL" clId="{E32ACEA9-8000-4B25-9ECC-DCD65C33DF4C}" dt="2022-01-22T07:57:11.788" v="17431"/>
          <ac:spMkLst>
            <pc:docMk/>
            <pc:sldMk cId="3095546238" sldId="585"/>
            <ac:spMk id="144" creationId="{E46267A7-6B0A-400B-8CA5-2753EA884542}"/>
          </ac:spMkLst>
        </pc:spChg>
        <pc:spChg chg="add mod">
          <ac:chgData name="Aleman, Luis Gerardo" userId="45753518-e921-44f1-84f2-8eaa5ae5ca9c" providerId="ADAL" clId="{E32ACEA9-8000-4B25-9ECC-DCD65C33DF4C}" dt="2022-01-22T07:57:20.658" v="17434" actId="14100"/>
          <ac:spMkLst>
            <pc:docMk/>
            <pc:sldMk cId="3095546238" sldId="585"/>
            <ac:spMk id="145" creationId="{99F9FA38-61B7-4CF5-95A5-A105802ADEE0}"/>
          </ac:spMkLst>
        </pc:spChg>
        <pc:grpChg chg="del mod">
          <ac:chgData name="Aleman, Luis Gerardo" userId="45753518-e921-44f1-84f2-8eaa5ae5ca9c" providerId="ADAL" clId="{E32ACEA9-8000-4B25-9ECC-DCD65C33DF4C}" dt="2022-01-22T07:32:42.032" v="16793" actId="21"/>
          <ac:grpSpMkLst>
            <pc:docMk/>
            <pc:sldMk cId="3095546238" sldId="585"/>
            <ac:grpSpMk id="32" creationId="{4F07199A-A63D-43DF-A45A-10649247E2D5}"/>
          </ac:grpSpMkLst>
        </pc:grpChg>
        <pc:grpChg chg="add del mod">
          <ac:chgData name="Aleman, Luis Gerardo" userId="45753518-e921-44f1-84f2-8eaa5ae5ca9c" providerId="ADAL" clId="{E32ACEA9-8000-4B25-9ECC-DCD65C33DF4C}" dt="2022-01-22T07:43:39.336" v="17087" actId="21"/>
          <ac:grpSpMkLst>
            <pc:docMk/>
            <pc:sldMk cId="3095546238" sldId="585"/>
            <ac:grpSpMk id="34" creationId="{56B3BAAA-184F-4A6B-B869-187939AF97F9}"/>
          </ac:grpSpMkLst>
        </pc:grpChg>
        <pc:grpChg chg="del mod">
          <ac:chgData name="Aleman, Luis Gerardo" userId="45753518-e921-44f1-84f2-8eaa5ae5ca9c" providerId="ADAL" clId="{E32ACEA9-8000-4B25-9ECC-DCD65C33DF4C}" dt="2022-01-22T07:32:42.032" v="16793" actId="21"/>
          <ac:grpSpMkLst>
            <pc:docMk/>
            <pc:sldMk cId="3095546238" sldId="585"/>
            <ac:grpSpMk id="42" creationId="{7140DDDF-1325-4125-8713-ABBCD488850A}"/>
          </ac:grpSpMkLst>
        </pc:grpChg>
        <pc:grpChg chg="del">
          <ac:chgData name="Aleman, Luis Gerardo" userId="45753518-e921-44f1-84f2-8eaa5ae5ca9c" providerId="ADAL" clId="{E32ACEA9-8000-4B25-9ECC-DCD65C33DF4C}" dt="2022-01-22T07:30:45.264" v="16732" actId="478"/>
          <ac:grpSpMkLst>
            <pc:docMk/>
            <pc:sldMk cId="3095546238" sldId="585"/>
            <ac:grpSpMk id="51" creationId="{6CFDE1CE-726A-4D5D-A73A-71DA63D7C8CC}"/>
          </ac:grpSpMkLst>
        </pc:grpChg>
        <pc:grpChg chg="add del mod">
          <ac:chgData name="Aleman, Luis Gerardo" userId="45753518-e921-44f1-84f2-8eaa5ae5ca9c" providerId="ADAL" clId="{E32ACEA9-8000-4B25-9ECC-DCD65C33DF4C}" dt="2022-01-22T07:43:39.336" v="17087" actId="21"/>
          <ac:grpSpMkLst>
            <pc:docMk/>
            <pc:sldMk cId="3095546238" sldId="585"/>
            <ac:grpSpMk id="67" creationId="{A9ADBD3F-25C4-4289-AB82-FC7FF0029B84}"/>
          </ac:grpSpMkLst>
        </pc:grpChg>
        <pc:grpChg chg="add del mod">
          <ac:chgData name="Aleman, Luis Gerardo" userId="45753518-e921-44f1-84f2-8eaa5ae5ca9c" providerId="ADAL" clId="{E32ACEA9-8000-4B25-9ECC-DCD65C33DF4C}" dt="2022-01-22T07:41:57.160" v="17069"/>
          <ac:grpSpMkLst>
            <pc:docMk/>
            <pc:sldMk cId="3095546238" sldId="585"/>
            <ac:grpSpMk id="76" creationId="{FF3D9E1D-9B8F-4A62-935A-4B3092B260AC}"/>
          </ac:grpSpMkLst>
        </pc:grpChg>
        <pc:grpChg chg="add del mod">
          <ac:chgData name="Aleman, Luis Gerardo" userId="45753518-e921-44f1-84f2-8eaa5ae5ca9c" providerId="ADAL" clId="{E32ACEA9-8000-4B25-9ECC-DCD65C33DF4C}" dt="2022-01-22T07:41:57.160" v="17069"/>
          <ac:grpSpMkLst>
            <pc:docMk/>
            <pc:sldMk cId="3095546238" sldId="585"/>
            <ac:grpSpMk id="83" creationId="{6CB9CD43-EB29-474F-8461-9766B261A4FB}"/>
          </ac:grpSpMkLst>
        </pc:grpChg>
        <pc:grpChg chg="add del mod">
          <ac:chgData name="Aleman, Luis Gerardo" userId="45753518-e921-44f1-84f2-8eaa5ae5ca9c" providerId="ADAL" clId="{E32ACEA9-8000-4B25-9ECC-DCD65C33DF4C}" dt="2022-01-22T07:42:45.375" v="17074" actId="478"/>
          <ac:grpSpMkLst>
            <pc:docMk/>
            <pc:sldMk cId="3095546238" sldId="585"/>
            <ac:grpSpMk id="91" creationId="{AA094CE9-E49E-4E02-A5F9-3D349D1839B7}"/>
          </ac:grpSpMkLst>
        </pc:grpChg>
        <pc:grpChg chg="add del mod">
          <ac:chgData name="Aleman, Luis Gerardo" userId="45753518-e921-44f1-84f2-8eaa5ae5ca9c" providerId="ADAL" clId="{E32ACEA9-8000-4B25-9ECC-DCD65C33DF4C}" dt="2022-01-22T07:42:07.961" v="17072" actId="478"/>
          <ac:grpSpMkLst>
            <pc:docMk/>
            <pc:sldMk cId="3095546238" sldId="585"/>
            <ac:grpSpMk id="98" creationId="{C5016DD5-533E-4C29-9236-FD1E4540BD5B}"/>
          </ac:grpSpMkLst>
        </pc:grpChg>
        <pc:grpChg chg="add del mod">
          <ac:chgData name="Aleman, Luis Gerardo" userId="45753518-e921-44f1-84f2-8eaa5ae5ca9c" providerId="ADAL" clId="{E32ACEA9-8000-4B25-9ECC-DCD65C33DF4C}" dt="2022-01-22T07:46:50.541" v="17173" actId="478"/>
          <ac:grpSpMkLst>
            <pc:docMk/>
            <pc:sldMk cId="3095546238" sldId="585"/>
            <ac:grpSpMk id="106" creationId="{5B353689-8296-48CB-B22B-3C89093253FD}"/>
          </ac:grpSpMkLst>
        </pc:grpChg>
        <pc:grpChg chg="add mod">
          <ac:chgData name="Aleman, Luis Gerardo" userId="45753518-e921-44f1-84f2-8eaa5ae5ca9c" providerId="ADAL" clId="{E32ACEA9-8000-4B25-9ECC-DCD65C33DF4C}" dt="2022-01-22T07:57:26.254" v="17440" actId="1035"/>
          <ac:grpSpMkLst>
            <pc:docMk/>
            <pc:sldMk cId="3095546238" sldId="585"/>
            <ac:grpSpMk id="117" creationId="{46E804C3-B283-4BB2-8DDF-EE2315F5C47C}"/>
          </ac:grpSpMkLst>
        </pc:grpChg>
        <pc:grpChg chg="add del mod">
          <ac:chgData name="Aleman, Luis Gerardo" userId="45753518-e921-44f1-84f2-8eaa5ae5ca9c" providerId="ADAL" clId="{E32ACEA9-8000-4B25-9ECC-DCD65C33DF4C}" dt="2022-01-22T07:45:07.468" v="17125"/>
          <ac:grpSpMkLst>
            <pc:docMk/>
            <pc:sldMk cId="3095546238" sldId="585"/>
            <ac:grpSpMk id="125" creationId="{8E2C849F-794D-4946-8ECA-88F1924C7823}"/>
          </ac:grpSpMkLst>
        </pc:grpChg>
        <pc:grpChg chg="add mod">
          <ac:chgData name="Aleman, Luis Gerardo" userId="45753518-e921-44f1-84f2-8eaa5ae5ca9c" providerId="ADAL" clId="{E32ACEA9-8000-4B25-9ECC-DCD65C33DF4C}" dt="2022-01-22T07:57:29.852" v="17447" actId="1038"/>
          <ac:grpSpMkLst>
            <pc:docMk/>
            <pc:sldMk cId="3095546238" sldId="585"/>
            <ac:grpSpMk id="134" creationId="{AB0D8A7E-5E57-418C-AB78-A09365A4A321}"/>
          </ac:grpSpMkLst>
        </pc:grpChg>
        <pc:picChg chg="mod">
          <ac:chgData name="Aleman, Luis Gerardo" userId="45753518-e921-44f1-84f2-8eaa5ae5ca9c" providerId="ADAL" clId="{E32ACEA9-8000-4B25-9ECC-DCD65C33DF4C}" dt="2022-01-22T07:54:23.474" v="17371" actId="1035"/>
          <ac:picMkLst>
            <pc:docMk/>
            <pc:sldMk cId="3095546238" sldId="585"/>
            <ac:picMk id="30" creationId="{2FFF0789-58BC-49A5-BDA0-5ECB11597748}"/>
          </ac:picMkLst>
        </pc:picChg>
        <pc:picChg chg="del mod">
          <ac:chgData name="Aleman, Luis Gerardo" userId="45753518-e921-44f1-84f2-8eaa5ae5ca9c" providerId="ADAL" clId="{E32ACEA9-8000-4B25-9ECC-DCD65C33DF4C}" dt="2022-01-22T07:43:39.336" v="17087" actId="21"/>
          <ac:picMkLst>
            <pc:docMk/>
            <pc:sldMk cId="3095546238" sldId="585"/>
            <ac:picMk id="31" creationId="{11AC5578-9517-4106-8423-84F923DB17B0}"/>
          </ac:picMkLst>
        </pc:picChg>
        <pc:picChg chg="del mod">
          <ac:chgData name="Aleman, Luis Gerardo" userId="45753518-e921-44f1-84f2-8eaa5ae5ca9c" providerId="ADAL" clId="{E32ACEA9-8000-4B25-9ECC-DCD65C33DF4C}" dt="2022-01-22T07:32:42.032" v="16793" actId="21"/>
          <ac:picMkLst>
            <pc:docMk/>
            <pc:sldMk cId="3095546238" sldId="585"/>
            <ac:picMk id="41" creationId="{79A4A9BA-7245-4B4E-879C-B6BF8B8A900E}"/>
          </ac:picMkLst>
        </pc:picChg>
        <pc:picChg chg="del">
          <ac:chgData name="Aleman, Luis Gerardo" userId="45753518-e921-44f1-84f2-8eaa5ae5ca9c" providerId="ADAL" clId="{E32ACEA9-8000-4B25-9ECC-DCD65C33DF4C}" dt="2022-01-22T07:30:45.264" v="16732" actId="478"/>
          <ac:picMkLst>
            <pc:docMk/>
            <pc:sldMk cId="3095546238" sldId="585"/>
            <ac:picMk id="49" creationId="{5C26630E-E317-43AD-B344-FE7D46E03F21}"/>
          </ac:picMkLst>
        </pc:picChg>
        <pc:picChg chg="del">
          <ac:chgData name="Aleman, Luis Gerardo" userId="45753518-e921-44f1-84f2-8eaa5ae5ca9c" providerId="ADAL" clId="{E32ACEA9-8000-4B25-9ECC-DCD65C33DF4C}" dt="2022-01-22T07:30:45.264" v="16732" actId="478"/>
          <ac:picMkLst>
            <pc:docMk/>
            <pc:sldMk cId="3095546238" sldId="585"/>
            <ac:picMk id="58" creationId="{CBCC052E-DE1F-4715-9AE6-C1A446170342}"/>
          </ac:picMkLst>
        </pc:picChg>
        <pc:picChg chg="add del mod">
          <ac:chgData name="Aleman, Luis Gerardo" userId="45753518-e921-44f1-84f2-8eaa5ae5ca9c" providerId="ADAL" clId="{E32ACEA9-8000-4B25-9ECC-DCD65C33DF4C}" dt="2022-01-22T07:43:39.336" v="17087" actId="21"/>
          <ac:picMkLst>
            <pc:docMk/>
            <pc:sldMk cId="3095546238" sldId="585"/>
            <ac:picMk id="66" creationId="{2BB4FFA3-AF37-44CA-AAAF-9D111A298343}"/>
          </ac:picMkLst>
        </pc:picChg>
        <pc:picChg chg="add del mod">
          <ac:chgData name="Aleman, Luis Gerardo" userId="45753518-e921-44f1-84f2-8eaa5ae5ca9c" providerId="ADAL" clId="{E32ACEA9-8000-4B25-9ECC-DCD65C33DF4C}" dt="2022-01-22T07:41:57.160" v="17069"/>
          <ac:picMkLst>
            <pc:docMk/>
            <pc:sldMk cId="3095546238" sldId="585"/>
            <ac:picMk id="75" creationId="{1F906F59-EADB-427C-BEAE-DDBE9E10A1B7}"/>
          </ac:picMkLst>
        </pc:picChg>
        <pc:picChg chg="add del mod">
          <ac:chgData name="Aleman, Luis Gerardo" userId="45753518-e921-44f1-84f2-8eaa5ae5ca9c" providerId="ADAL" clId="{E32ACEA9-8000-4B25-9ECC-DCD65C33DF4C}" dt="2022-01-22T07:42:47.108" v="17075" actId="478"/>
          <ac:picMkLst>
            <pc:docMk/>
            <pc:sldMk cId="3095546238" sldId="585"/>
            <ac:picMk id="90" creationId="{01D83EFC-E8D9-418E-84D2-E06FAE818CCE}"/>
          </ac:picMkLst>
        </pc:picChg>
        <pc:picChg chg="add del mod">
          <ac:chgData name="Aleman, Luis Gerardo" userId="45753518-e921-44f1-84f2-8eaa5ae5ca9c" providerId="ADAL" clId="{E32ACEA9-8000-4B25-9ECC-DCD65C33DF4C}" dt="2022-01-22T07:46:50.541" v="17173" actId="478"/>
          <ac:picMkLst>
            <pc:docMk/>
            <pc:sldMk cId="3095546238" sldId="585"/>
            <ac:picMk id="105" creationId="{4A677D97-EE86-49A6-8428-BD1EDBB5D016}"/>
          </ac:picMkLst>
        </pc:picChg>
        <pc:picChg chg="add mod">
          <ac:chgData name="Aleman, Luis Gerardo" userId="45753518-e921-44f1-84f2-8eaa5ae5ca9c" providerId="ADAL" clId="{E32ACEA9-8000-4B25-9ECC-DCD65C33DF4C}" dt="2022-01-22T07:55:24.139" v="17408" actId="1036"/>
          <ac:picMkLst>
            <pc:docMk/>
            <pc:sldMk cId="3095546238" sldId="585"/>
            <ac:picMk id="113" creationId="{B2A62924-08C1-4B81-82FA-0BD6831E58EA}"/>
          </ac:picMkLst>
        </pc:picChg>
        <pc:picChg chg="add mod modCrop">
          <ac:chgData name="Aleman, Luis Gerardo" userId="45753518-e921-44f1-84f2-8eaa5ae5ca9c" providerId="ADAL" clId="{E32ACEA9-8000-4B25-9ECC-DCD65C33DF4C}" dt="2022-01-22T07:54:52.549" v="17377" actId="1076"/>
          <ac:picMkLst>
            <pc:docMk/>
            <pc:sldMk cId="3095546238" sldId="585"/>
            <ac:picMk id="116" creationId="{8B88088E-C164-4A18-AD07-03E1D630E8BF}"/>
          </ac:picMkLst>
        </pc:picChg>
        <pc:picChg chg="add del mod">
          <ac:chgData name="Aleman, Luis Gerardo" userId="45753518-e921-44f1-84f2-8eaa5ae5ca9c" providerId="ADAL" clId="{E32ACEA9-8000-4B25-9ECC-DCD65C33DF4C}" dt="2022-01-22T07:45:07.468" v="17125"/>
          <ac:picMkLst>
            <pc:docMk/>
            <pc:sldMk cId="3095546238" sldId="585"/>
            <ac:picMk id="124" creationId="{86D6994A-6323-4FA5-9120-06ACF46D5DC9}"/>
          </ac:picMkLst>
        </pc:picChg>
        <pc:picChg chg="add mod">
          <ac:chgData name="Aleman, Luis Gerardo" userId="45753518-e921-44f1-84f2-8eaa5ae5ca9c" providerId="ADAL" clId="{E32ACEA9-8000-4B25-9ECC-DCD65C33DF4C}" dt="2022-01-22T07:55:14.484" v="17389" actId="1036"/>
          <ac:picMkLst>
            <pc:docMk/>
            <pc:sldMk cId="3095546238" sldId="585"/>
            <ac:picMk id="133" creationId="{56C1CA17-638F-44C4-8A1F-0ECA6E00FE6D}"/>
          </ac:picMkLst>
        </pc:picChg>
        <pc:cxnChg chg="mod">
          <ac:chgData name="Aleman, Luis Gerardo" userId="45753518-e921-44f1-84f2-8eaa5ae5ca9c" providerId="ADAL" clId="{E32ACEA9-8000-4B25-9ECC-DCD65C33DF4C}" dt="2022-01-22T07:32:42.439" v="16794"/>
          <ac:cxnSpMkLst>
            <pc:docMk/>
            <pc:sldMk cId="3095546238" sldId="585"/>
            <ac:cxnSpMk id="61" creationId="{6EEC1D77-CE6A-4E76-812C-85C3280B8AAE}"/>
          </ac:cxnSpMkLst>
        </pc:cxnChg>
        <pc:cxnChg chg="mod">
          <ac:chgData name="Aleman, Luis Gerardo" userId="45753518-e921-44f1-84f2-8eaa5ae5ca9c" providerId="ADAL" clId="{E32ACEA9-8000-4B25-9ECC-DCD65C33DF4C}" dt="2022-01-22T07:32:42.439" v="16794"/>
          <ac:cxnSpMkLst>
            <pc:docMk/>
            <pc:sldMk cId="3095546238" sldId="585"/>
            <ac:cxnSpMk id="62" creationId="{788E15CF-66C4-4BEA-9C88-BF6767525295}"/>
          </ac:cxnSpMkLst>
        </pc:cxnChg>
        <pc:cxnChg chg="mod">
          <ac:chgData name="Aleman, Luis Gerardo" userId="45753518-e921-44f1-84f2-8eaa5ae5ca9c" providerId="ADAL" clId="{E32ACEA9-8000-4B25-9ECC-DCD65C33DF4C}" dt="2022-01-22T07:32:42.439" v="16794"/>
          <ac:cxnSpMkLst>
            <pc:docMk/>
            <pc:sldMk cId="3095546238" sldId="585"/>
            <ac:cxnSpMk id="63" creationId="{28F9E535-3309-4345-A9F7-89E29F2F08C6}"/>
          </ac:cxnSpMkLst>
        </pc:cxnChg>
        <pc:cxnChg chg="mod">
          <ac:chgData name="Aleman, Luis Gerardo" userId="45753518-e921-44f1-84f2-8eaa5ae5ca9c" providerId="ADAL" clId="{E32ACEA9-8000-4B25-9ECC-DCD65C33DF4C}" dt="2022-01-22T07:32:42.439" v="16794"/>
          <ac:cxnSpMkLst>
            <pc:docMk/>
            <pc:sldMk cId="3095546238" sldId="585"/>
            <ac:cxnSpMk id="64" creationId="{57AD5332-B852-4677-81D4-4C4D0656A26C}"/>
          </ac:cxnSpMkLst>
        </pc:cxnChg>
        <pc:cxnChg chg="mod">
          <ac:chgData name="Aleman, Luis Gerardo" userId="45753518-e921-44f1-84f2-8eaa5ae5ca9c" providerId="ADAL" clId="{E32ACEA9-8000-4B25-9ECC-DCD65C33DF4C}" dt="2022-01-22T07:32:42.439" v="16794"/>
          <ac:cxnSpMkLst>
            <pc:docMk/>
            <pc:sldMk cId="3095546238" sldId="585"/>
            <ac:cxnSpMk id="65" creationId="{61B81AEE-601E-450F-9A61-52DEA99916E1}"/>
          </ac:cxnSpMkLst>
        </pc:cxnChg>
        <pc:cxnChg chg="mod">
          <ac:chgData name="Aleman, Luis Gerardo" userId="45753518-e921-44f1-84f2-8eaa5ae5ca9c" providerId="ADAL" clId="{E32ACEA9-8000-4B25-9ECC-DCD65C33DF4C}" dt="2022-01-22T07:32:42.439" v="16794"/>
          <ac:cxnSpMkLst>
            <pc:docMk/>
            <pc:sldMk cId="3095546238" sldId="585"/>
            <ac:cxnSpMk id="69" creationId="{E8870354-4FAF-4D34-B585-9138B5BA8EC2}"/>
          </ac:cxnSpMkLst>
        </pc:cxnChg>
        <pc:cxnChg chg="mod">
          <ac:chgData name="Aleman, Luis Gerardo" userId="45753518-e921-44f1-84f2-8eaa5ae5ca9c" providerId="ADAL" clId="{E32ACEA9-8000-4B25-9ECC-DCD65C33DF4C}" dt="2022-01-22T07:32:42.439" v="16794"/>
          <ac:cxnSpMkLst>
            <pc:docMk/>
            <pc:sldMk cId="3095546238" sldId="585"/>
            <ac:cxnSpMk id="70" creationId="{1697C089-BCF9-4F57-80F5-4727E722B7DD}"/>
          </ac:cxnSpMkLst>
        </pc:cxnChg>
        <pc:cxnChg chg="mod">
          <ac:chgData name="Aleman, Luis Gerardo" userId="45753518-e921-44f1-84f2-8eaa5ae5ca9c" providerId="ADAL" clId="{E32ACEA9-8000-4B25-9ECC-DCD65C33DF4C}" dt="2022-01-22T07:32:42.439" v="16794"/>
          <ac:cxnSpMkLst>
            <pc:docMk/>
            <pc:sldMk cId="3095546238" sldId="585"/>
            <ac:cxnSpMk id="71" creationId="{D1FFAF7D-E8F2-4317-BDC1-313E21B98CB6}"/>
          </ac:cxnSpMkLst>
        </pc:cxnChg>
        <pc:cxnChg chg="mod">
          <ac:chgData name="Aleman, Luis Gerardo" userId="45753518-e921-44f1-84f2-8eaa5ae5ca9c" providerId="ADAL" clId="{E32ACEA9-8000-4B25-9ECC-DCD65C33DF4C}" dt="2022-01-22T07:32:42.439" v="16794"/>
          <ac:cxnSpMkLst>
            <pc:docMk/>
            <pc:sldMk cId="3095546238" sldId="585"/>
            <ac:cxnSpMk id="72" creationId="{CD32C21F-3FC3-45A0-AA1B-900C93D2DABC}"/>
          </ac:cxnSpMkLst>
        </pc:cxnChg>
        <pc:cxnChg chg="mod">
          <ac:chgData name="Aleman, Luis Gerardo" userId="45753518-e921-44f1-84f2-8eaa5ae5ca9c" providerId="ADAL" clId="{E32ACEA9-8000-4B25-9ECC-DCD65C33DF4C}" dt="2022-01-22T07:32:42.439" v="16794"/>
          <ac:cxnSpMkLst>
            <pc:docMk/>
            <pc:sldMk cId="3095546238" sldId="585"/>
            <ac:cxnSpMk id="73" creationId="{089AA8CE-8ED1-4ADC-8422-453E216B501F}"/>
          </ac:cxnSpMkLst>
        </pc:cxnChg>
        <pc:cxnChg chg="mod">
          <ac:chgData name="Aleman, Luis Gerardo" userId="45753518-e921-44f1-84f2-8eaa5ae5ca9c" providerId="ADAL" clId="{E32ACEA9-8000-4B25-9ECC-DCD65C33DF4C}" dt="2022-01-22T07:41:40.391" v="17066"/>
          <ac:cxnSpMkLst>
            <pc:docMk/>
            <pc:sldMk cId="3095546238" sldId="585"/>
            <ac:cxnSpMk id="78" creationId="{6D55E7BC-0451-4495-9A58-8B6D1DDECE9D}"/>
          </ac:cxnSpMkLst>
        </pc:cxnChg>
        <pc:cxnChg chg="mod">
          <ac:chgData name="Aleman, Luis Gerardo" userId="45753518-e921-44f1-84f2-8eaa5ae5ca9c" providerId="ADAL" clId="{E32ACEA9-8000-4B25-9ECC-DCD65C33DF4C}" dt="2022-01-22T07:41:40.391" v="17066"/>
          <ac:cxnSpMkLst>
            <pc:docMk/>
            <pc:sldMk cId="3095546238" sldId="585"/>
            <ac:cxnSpMk id="79" creationId="{7B6E92FB-A579-425C-B035-288F7F36FACB}"/>
          </ac:cxnSpMkLst>
        </pc:cxnChg>
        <pc:cxnChg chg="mod">
          <ac:chgData name="Aleman, Luis Gerardo" userId="45753518-e921-44f1-84f2-8eaa5ae5ca9c" providerId="ADAL" clId="{E32ACEA9-8000-4B25-9ECC-DCD65C33DF4C}" dt="2022-01-22T07:41:40.391" v="17066"/>
          <ac:cxnSpMkLst>
            <pc:docMk/>
            <pc:sldMk cId="3095546238" sldId="585"/>
            <ac:cxnSpMk id="80" creationId="{858FE8A3-D84E-4D29-A6C2-7FC931DCFCCD}"/>
          </ac:cxnSpMkLst>
        </pc:cxnChg>
        <pc:cxnChg chg="mod">
          <ac:chgData name="Aleman, Luis Gerardo" userId="45753518-e921-44f1-84f2-8eaa5ae5ca9c" providerId="ADAL" clId="{E32ACEA9-8000-4B25-9ECC-DCD65C33DF4C}" dt="2022-01-22T07:41:40.391" v="17066"/>
          <ac:cxnSpMkLst>
            <pc:docMk/>
            <pc:sldMk cId="3095546238" sldId="585"/>
            <ac:cxnSpMk id="81" creationId="{22D0702A-2B1B-4200-83E6-1114C10A44A4}"/>
          </ac:cxnSpMkLst>
        </pc:cxnChg>
        <pc:cxnChg chg="mod">
          <ac:chgData name="Aleman, Luis Gerardo" userId="45753518-e921-44f1-84f2-8eaa5ae5ca9c" providerId="ADAL" clId="{E32ACEA9-8000-4B25-9ECC-DCD65C33DF4C}" dt="2022-01-22T07:41:40.391" v="17066"/>
          <ac:cxnSpMkLst>
            <pc:docMk/>
            <pc:sldMk cId="3095546238" sldId="585"/>
            <ac:cxnSpMk id="82" creationId="{BA2A84FC-B3A3-4409-8F1B-923B29E20D05}"/>
          </ac:cxnSpMkLst>
        </pc:cxnChg>
        <pc:cxnChg chg="mod">
          <ac:chgData name="Aleman, Luis Gerardo" userId="45753518-e921-44f1-84f2-8eaa5ae5ca9c" providerId="ADAL" clId="{E32ACEA9-8000-4B25-9ECC-DCD65C33DF4C}" dt="2022-01-22T07:41:40.391" v="17066"/>
          <ac:cxnSpMkLst>
            <pc:docMk/>
            <pc:sldMk cId="3095546238" sldId="585"/>
            <ac:cxnSpMk id="85" creationId="{23802105-8FE8-47A8-AF73-458A67DD1797}"/>
          </ac:cxnSpMkLst>
        </pc:cxnChg>
        <pc:cxnChg chg="mod">
          <ac:chgData name="Aleman, Luis Gerardo" userId="45753518-e921-44f1-84f2-8eaa5ae5ca9c" providerId="ADAL" clId="{E32ACEA9-8000-4B25-9ECC-DCD65C33DF4C}" dt="2022-01-22T07:41:40.391" v="17066"/>
          <ac:cxnSpMkLst>
            <pc:docMk/>
            <pc:sldMk cId="3095546238" sldId="585"/>
            <ac:cxnSpMk id="86" creationId="{586E2737-DCF9-4708-8235-EE437D2EB361}"/>
          </ac:cxnSpMkLst>
        </pc:cxnChg>
        <pc:cxnChg chg="mod">
          <ac:chgData name="Aleman, Luis Gerardo" userId="45753518-e921-44f1-84f2-8eaa5ae5ca9c" providerId="ADAL" clId="{E32ACEA9-8000-4B25-9ECC-DCD65C33DF4C}" dt="2022-01-22T07:41:40.391" v="17066"/>
          <ac:cxnSpMkLst>
            <pc:docMk/>
            <pc:sldMk cId="3095546238" sldId="585"/>
            <ac:cxnSpMk id="87" creationId="{8CB96523-965F-490C-AF81-752BAE94435F}"/>
          </ac:cxnSpMkLst>
        </pc:cxnChg>
        <pc:cxnChg chg="mod">
          <ac:chgData name="Aleman, Luis Gerardo" userId="45753518-e921-44f1-84f2-8eaa5ae5ca9c" providerId="ADAL" clId="{E32ACEA9-8000-4B25-9ECC-DCD65C33DF4C}" dt="2022-01-22T07:41:40.391" v="17066"/>
          <ac:cxnSpMkLst>
            <pc:docMk/>
            <pc:sldMk cId="3095546238" sldId="585"/>
            <ac:cxnSpMk id="88" creationId="{7F805356-B165-4DA3-972C-40DD3074B161}"/>
          </ac:cxnSpMkLst>
        </pc:cxnChg>
        <pc:cxnChg chg="mod">
          <ac:chgData name="Aleman, Luis Gerardo" userId="45753518-e921-44f1-84f2-8eaa5ae5ca9c" providerId="ADAL" clId="{E32ACEA9-8000-4B25-9ECC-DCD65C33DF4C}" dt="2022-01-22T07:41:40.391" v="17066"/>
          <ac:cxnSpMkLst>
            <pc:docMk/>
            <pc:sldMk cId="3095546238" sldId="585"/>
            <ac:cxnSpMk id="89" creationId="{F955E2B7-FC65-43F6-8444-2BBBBB3BB04D}"/>
          </ac:cxnSpMkLst>
        </pc:cxnChg>
        <pc:cxnChg chg="mod">
          <ac:chgData name="Aleman, Luis Gerardo" userId="45753518-e921-44f1-84f2-8eaa5ae5ca9c" providerId="ADAL" clId="{E32ACEA9-8000-4B25-9ECC-DCD65C33DF4C}" dt="2022-01-22T07:41:58.839" v="17070"/>
          <ac:cxnSpMkLst>
            <pc:docMk/>
            <pc:sldMk cId="3095546238" sldId="585"/>
            <ac:cxnSpMk id="93" creationId="{B58B545A-86F4-4B76-88AE-B0F917092FE5}"/>
          </ac:cxnSpMkLst>
        </pc:cxnChg>
        <pc:cxnChg chg="mod">
          <ac:chgData name="Aleman, Luis Gerardo" userId="45753518-e921-44f1-84f2-8eaa5ae5ca9c" providerId="ADAL" clId="{E32ACEA9-8000-4B25-9ECC-DCD65C33DF4C}" dt="2022-01-22T07:41:58.839" v="17070"/>
          <ac:cxnSpMkLst>
            <pc:docMk/>
            <pc:sldMk cId="3095546238" sldId="585"/>
            <ac:cxnSpMk id="94" creationId="{FAFBB90A-AA24-4EE6-BF59-CB1067C7C4B9}"/>
          </ac:cxnSpMkLst>
        </pc:cxnChg>
        <pc:cxnChg chg="mod">
          <ac:chgData name="Aleman, Luis Gerardo" userId="45753518-e921-44f1-84f2-8eaa5ae5ca9c" providerId="ADAL" clId="{E32ACEA9-8000-4B25-9ECC-DCD65C33DF4C}" dt="2022-01-22T07:41:58.839" v="17070"/>
          <ac:cxnSpMkLst>
            <pc:docMk/>
            <pc:sldMk cId="3095546238" sldId="585"/>
            <ac:cxnSpMk id="95" creationId="{2E728E4F-53C3-4502-99FC-406036C7C233}"/>
          </ac:cxnSpMkLst>
        </pc:cxnChg>
        <pc:cxnChg chg="mod">
          <ac:chgData name="Aleman, Luis Gerardo" userId="45753518-e921-44f1-84f2-8eaa5ae5ca9c" providerId="ADAL" clId="{E32ACEA9-8000-4B25-9ECC-DCD65C33DF4C}" dt="2022-01-22T07:41:58.839" v="17070"/>
          <ac:cxnSpMkLst>
            <pc:docMk/>
            <pc:sldMk cId="3095546238" sldId="585"/>
            <ac:cxnSpMk id="96" creationId="{064FB13A-99D0-4F75-B5BE-83FEDBCEB8E9}"/>
          </ac:cxnSpMkLst>
        </pc:cxnChg>
        <pc:cxnChg chg="mod">
          <ac:chgData name="Aleman, Luis Gerardo" userId="45753518-e921-44f1-84f2-8eaa5ae5ca9c" providerId="ADAL" clId="{E32ACEA9-8000-4B25-9ECC-DCD65C33DF4C}" dt="2022-01-22T07:41:58.839" v="17070"/>
          <ac:cxnSpMkLst>
            <pc:docMk/>
            <pc:sldMk cId="3095546238" sldId="585"/>
            <ac:cxnSpMk id="97" creationId="{364385A6-D2B0-4420-B56E-14ECC68EFBAC}"/>
          </ac:cxnSpMkLst>
        </pc:cxnChg>
        <pc:cxnChg chg="mod">
          <ac:chgData name="Aleman, Luis Gerardo" userId="45753518-e921-44f1-84f2-8eaa5ae5ca9c" providerId="ADAL" clId="{E32ACEA9-8000-4B25-9ECC-DCD65C33DF4C}" dt="2022-01-22T07:41:58.839" v="17070"/>
          <ac:cxnSpMkLst>
            <pc:docMk/>
            <pc:sldMk cId="3095546238" sldId="585"/>
            <ac:cxnSpMk id="100" creationId="{81E8FA11-0724-4E5F-8F61-0CB1B0A38E25}"/>
          </ac:cxnSpMkLst>
        </pc:cxnChg>
        <pc:cxnChg chg="mod">
          <ac:chgData name="Aleman, Luis Gerardo" userId="45753518-e921-44f1-84f2-8eaa5ae5ca9c" providerId="ADAL" clId="{E32ACEA9-8000-4B25-9ECC-DCD65C33DF4C}" dt="2022-01-22T07:41:58.839" v="17070"/>
          <ac:cxnSpMkLst>
            <pc:docMk/>
            <pc:sldMk cId="3095546238" sldId="585"/>
            <ac:cxnSpMk id="101" creationId="{F8082181-3846-4352-850B-8085AFD4644A}"/>
          </ac:cxnSpMkLst>
        </pc:cxnChg>
        <pc:cxnChg chg="mod">
          <ac:chgData name="Aleman, Luis Gerardo" userId="45753518-e921-44f1-84f2-8eaa5ae5ca9c" providerId="ADAL" clId="{E32ACEA9-8000-4B25-9ECC-DCD65C33DF4C}" dt="2022-01-22T07:41:58.839" v="17070"/>
          <ac:cxnSpMkLst>
            <pc:docMk/>
            <pc:sldMk cId="3095546238" sldId="585"/>
            <ac:cxnSpMk id="102" creationId="{7003C624-7597-4B81-A0CA-E13ABD98CC43}"/>
          </ac:cxnSpMkLst>
        </pc:cxnChg>
        <pc:cxnChg chg="mod">
          <ac:chgData name="Aleman, Luis Gerardo" userId="45753518-e921-44f1-84f2-8eaa5ae5ca9c" providerId="ADAL" clId="{E32ACEA9-8000-4B25-9ECC-DCD65C33DF4C}" dt="2022-01-22T07:41:58.839" v="17070"/>
          <ac:cxnSpMkLst>
            <pc:docMk/>
            <pc:sldMk cId="3095546238" sldId="585"/>
            <ac:cxnSpMk id="103" creationId="{5FCD3E7D-4548-47B7-936F-E5A56B42B88B}"/>
          </ac:cxnSpMkLst>
        </pc:cxnChg>
        <pc:cxnChg chg="mod">
          <ac:chgData name="Aleman, Luis Gerardo" userId="45753518-e921-44f1-84f2-8eaa5ae5ca9c" providerId="ADAL" clId="{E32ACEA9-8000-4B25-9ECC-DCD65C33DF4C}" dt="2022-01-22T07:41:58.839" v="17070"/>
          <ac:cxnSpMkLst>
            <pc:docMk/>
            <pc:sldMk cId="3095546238" sldId="585"/>
            <ac:cxnSpMk id="104" creationId="{5A1D9A10-A0A9-4D65-8B6D-079EA29D5A81}"/>
          </ac:cxnSpMkLst>
        </pc:cxnChg>
        <pc:cxnChg chg="mod">
          <ac:chgData name="Aleman, Luis Gerardo" userId="45753518-e921-44f1-84f2-8eaa5ae5ca9c" providerId="ADAL" clId="{E32ACEA9-8000-4B25-9ECC-DCD65C33DF4C}" dt="2022-01-22T07:43:53.709" v="17090"/>
          <ac:cxnSpMkLst>
            <pc:docMk/>
            <pc:sldMk cId="3095546238" sldId="585"/>
            <ac:cxnSpMk id="108" creationId="{531B71AB-9CE7-40AB-AE08-47705E5BCB7B}"/>
          </ac:cxnSpMkLst>
        </pc:cxnChg>
        <pc:cxnChg chg="mod">
          <ac:chgData name="Aleman, Luis Gerardo" userId="45753518-e921-44f1-84f2-8eaa5ae5ca9c" providerId="ADAL" clId="{E32ACEA9-8000-4B25-9ECC-DCD65C33DF4C}" dt="2022-01-22T07:43:53.709" v="17090"/>
          <ac:cxnSpMkLst>
            <pc:docMk/>
            <pc:sldMk cId="3095546238" sldId="585"/>
            <ac:cxnSpMk id="109" creationId="{AD4C3191-145E-4F1D-B6FC-A50EFE195625}"/>
          </ac:cxnSpMkLst>
        </pc:cxnChg>
        <pc:cxnChg chg="mod">
          <ac:chgData name="Aleman, Luis Gerardo" userId="45753518-e921-44f1-84f2-8eaa5ae5ca9c" providerId="ADAL" clId="{E32ACEA9-8000-4B25-9ECC-DCD65C33DF4C}" dt="2022-01-22T07:43:53.709" v="17090"/>
          <ac:cxnSpMkLst>
            <pc:docMk/>
            <pc:sldMk cId="3095546238" sldId="585"/>
            <ac:cxnSpMk id="110" creationId="{9AD89CF1-FFC4-4812-A7F5-A99594C5DFEA}"/>
          </ac:cxnSpMkLst>
        </pc:cxnChg>
        <pc:cxnChg chg="mod">
          <ac:chgData name="Aleman, Luis Gerardo" userId="45753518-e921-44f1-84f2-8eaa5ae5ca9c" providerId="ADAL" clId="{E32ACEA9-8000-4B25-9ECC-DCD65C33DF4C}" dt="2022-01-22T07:43:53.709" v="17090"/>
          <ac:cxnSpMkLst>
            <pc:docMk/>
            <pc:sldMk cId="3095546238" sldId="585"/>
            <ac:cxnSpMk id="111" creationId="{BFF17FC2-5D06-40C4-AADA-5710FD919EA5}"/>
          </ac:cxnSpMkLst>
        </pc:cxnChg>
        <pc:cxnChg chg="mod">
          <ac:chgData name="Aleman, Luis Gerardo" userId="45753518-e921-44f1-84f2-8eaa5ae5ca9c" providerId="ADAL" clId="{E32ACEA9-8000-4B25-9ECC-DCD65C33DF4C}" dt="2022-01-22T07:43:53.709" v="17090"/>
          <ac:cxnSpMkLst>
            <pc:docMk/>
            <pc:sldMk cId="3095546238" sldId="585"/>
            <ac:cxnSpMk id="112" creationId="{97C41313-D1AB-4C40-85BC-8A2CE97299F1}"/>
          </ac:cxnSpMkLst>
        </pc:cxnChg>
        <pc:cxnChg chg="mod">
          <ac:chgData name="Aleman, Luis Gerardo" userId="45753518-e921-44f1-84f2-8eaa5ae5ca9c" providerId="ADAL" clId="{E32ACEA9-8000-4B25-9ECC-DCD65C33DF4C}" dt="2022-01-22T07:44:18.932" v="17092"/>
          <ac:cxnSpMkLst>
            <pc:docMk/>
            <pc:sldMk cId="3095546238" sldId="585"/>
            <ac:cxnSpMk id="119" creationId="{7D13E916-945D-4D85-B082-64561B8ED035}"/>
          </ac:cxnSpMkLst>
        </pc:cxnChg>
        <pc:cxnChg chg="mod">
          <ac:chgData name="Aleman, Luis Gerardo" userId="45753518-e921-44f1-84f2-8eaa5ae5ca9c" providerId="ADAL" clId="{E32ACEA9-8000-4B25-9ECC-DCD65C33DF4C}" dt="2022-01-22T07:44:18.932" v="17092"/>
          <ac:cxnSpMkLst>
            <pc:docMk/>
            <pc:sldMk cId="3095546238" sldId="585"/>
            <ac:cxnSpMk id="120" creationId="{D354B12D-E98C-47BF-A77E-37A644516CBB}"/>
          </ac:cxnSpMkLst>
        </pc:cxnChg>
        <pc:cxnChg chg="mod">
          <ac:chgData name="Aleman, Luis Gerardo" userId="45753518-e921-44f1-84f2-8eaa5ae5ca9c" providerId="ADAL" clId="{E32ACEA9-8000-4B25-9ECC-DCD65C33DF4C}" dt="2022-01-22T07:44:18.932" v="17092"/>
          <ac:cxnSpMkLst>
            <pc:docMk/>
            <pc:sldMk cId="3095546238" sldId="585"/>
            <ac:cxnSpMk id="121" creationId="{E80104A1-D886-485F-9D06-4F37834A2DD2}"/>
          </ac:cxnSpMkLst>
        </pc:cxnChg>
        <pc:cxnChg chg="mod">
          <ac:chgData name="Aleman, Luis Gerardo" userId="45753518-e921-44f1-84f2-8eaa5ae5ca9c" providerId="ADAL" clId="{E32ACEA9-8000-4B25-9ECC-DCD65C33DF4C}" dt="2022-01-22T07:44:18.932" v="17092"/>
          <ac:cxnSpMkLst>
            <pc:docMk/>
            <pc:sldMk cId="3095546238" sldId="585"/>
            <ac:cxnSpMk id="122" creationId="{C57B4925-5D60-43E4-873C-9EACC8B437C9}"/>
          </ac:cxnSpMkLst>
        </pc:cxnChg>
        <pc:cxnChg chg="mod">
          <ac:chgData name="Aleman, Luis Gerardo" userId="45753518-e921-44f1-84f2-8eaa5ae5ca9c" providerId="ADAL" clId="{E32ACEA9-8000-4B25-9ECC-DCD65C33DF4C}" dt="2022-01-22T07:44:18.932" v="17092"/>
          <ac:cxnSpMkLst>
            <pc:docMk/>
            <pc:sldMk cId="3095546238" sldId="585"/>
            <ac:cxnSpMk id="123" creationId="{9C086E37-574F-4664-98C2-B2759A926788}"/>
          </ac:cxnSpMkLst>
        </pc:cxnChg>
        <pc:cxnChg chg="mod">
          <ac:chgData name="Aleman, Luis Gerardo" userId="45753518-e921-44f1-84f2-8eaa5ae5ca9c" providerId="ADAL" clId="{E32ACEA9-8000-4B25-9ECC-DCD65C33DF4C}" dt="2022-01-22T07:45:06.463" v="17124"/>
          <ac:cxnSpMkLst>
            <pc:docMk/>
            <pc:sldMk cId="3095546238" sldId="585"/>
            <ac:cxnSpMk id="127" creationId="{52B5C0C2-E6A2-4C21-BB9B-8FFF91111C6F}"/>
          </ac:cxnSpMkLst>
        </pc:cxnChg>
        <pc:cxnChg chg="mod">
          <ac:chgData name="Aleman, Luis Gerardo" userId="45753518-e921-44f1-84f2-8eaa5ae5ca9c" providerId="ADAL" clId="{E32ACEA9-8000-4B25-9ECC-DCD65C33DF4C}" dt="2022-01-22T07:45:06.463" v="17124"/>
          <ac:cxnSpMkLst>
            <pc:docMk/>
            <pc:sldMk cId="3095546238" sldId="585"/>
            <ac:cxnSpMk id="128" creationId="{2298AB1D-59B5-4917-BC81-38B19425225C}"/>
          </ac:cxnSpMkLst>
        </pc:cxnChg>
        <pc:cxnChg chg="mod">
          <ac:chgData name="Aleman, Luis Gerardo" userId="45753518-e921-44f1-84f2-8eaa5ae5ca9c" providerId="ADAL" clId="{E32ACEA9-8000-4B25-9ECC-DCD65C33DF4C}" dt="2022-01-22T07:45:06.463" v="17124"/>
          <ac:cxnSpMkLst>
            <pc:docMk/>
            <pc:sldMk cId="3095546238" sldId="585"/>
            <ac:cxnSpMk id="129" creationId="{1BE1687D-8D8E-4B9E-9630-A2ED2456D0F8}"/>
          </ac:cxnSpMkLst>
        </pc:cxnChg>
        <pc:cxnChg chg="mod">
          <ac:chgData name="Aleman, Luis Gerardo" userId="45753518-e921-44f1-84f2-8eaa5ae5ca9c" providerId="ADAL" clId="{E32ACEA9-8000-4B25-9ECC-DCD65C33DF4C}" dt="2022-01-22T07:45:06.463" v="17124"/>
          <ac:cxnSpMkLst>
            <pc:docMk/>
            <pc:sldMk cId="3095546238" sldId="585"/>
            <ac:cxnSpMk id="130" creationId="{251984B4-5274-4F70-86C7-9AF6084FC85C}"/>
          </ac:cxnSpMkLst>
        </pc:cxnChg>
        <pc:cxnChg chg="mod">
          <ac:chgData name="Aleman, Luis Gerardo" userId="45753518-e921-44f1-84f2-8eaa5ae5ca9c" providerId="ADAL" clId="{E32ACEA9-8000-4B25-9ECC-DCD65C33DF4C}" dt="2022-01-22T07:45:06.463" v="17124"/>
          <ac:cxnSpMkLst>
            <pc:docMk/>
            <pc:sldMk cId="3095546238" sldId="585"/>
            <ac:cxnSpMk id="131" creationId="{F1DE5216-7127-4F68-A80D-141FDB3904FA}"/>
          </ac:cxnSpMkLst>
        </pc:cxnChg>
        <pc:cxnChg chg="mod">
          <ac:chgData name="Aleman, Luis Gerardo" userId="45753518-e921-44f1-84f2-8eaa5ae5ca9c" providerId="ADAL" clId="{E32ACEA9-8000-4B25-9ECC-DCD65C33DF4C}" dt="2022-01-22T07:46:50.979" v="17174"/>
          <ac:cxnSpMkLst>
            <pc:docMk/>
            <pc:sldMk cId="3095546238" sldId="585"/>
            <ac:cxnSpMk id="136" creationId="{FAE2C2E2-B479-438A-B68F-F6102837D5F2}"/>
          </ac:cxnSpMkLst>
        </pc:cxnChg>
        <pc:cxnChg chg="mod">
          <ac:chgData name="Aleman, Luis Gerardo" userId="45753518-e921-44f1-84f2-8eaa5ae5ca9c" providerId="ADAL" clId="{E32ACEA9-8000-4B25-9ECC-DCD65C33DF4C}" dt="2022-01-22T07:46:50.979" v="17174"/>
          <ac:cxnSpMkLst>
            <pc:docMk/>
            <pc:sldMk cId="3095546238" sldId="585"/>
            <ac:cxnSpMk id="137" creationId="{D49DAE4A-55BD-4665-9E9F-AFAB71BEBB2B}"/>
          </ac:cxnSpMkLst>
        </pc:cxnChg>
        <pc:cxnChg chg="mod">
          <ac:chgData name="Aleman, Luis Gerardo" userId="45753518-e921-44f1-84f2-8eaa5ae5ca9c" providerId="ADAL" clId="{E32ACEA9-8000-4B25-9ECC-DCD65C33DF4C}" dt="2022-01-22T07:46:50.979" v="17174"/>
          <ac:cxnSpMkLst>
            <pc:docMk/>
            <pc:sldMk cId="3095546238" sldId="585"/>
            <ac:cxnSpMk id="138" creationId="{815D27D4-97E9-401C-804A-5156429890C2}"/>
          </ac:cxnSpMkLst>
        </pc:cxnChg>
        <pc:cxnChg chg="mod">
          <ac:chgData name="Aleman, Luis Gerardo" userId="45753518-e921-44f1-84f2-8eaa5ae5ca9c" providerId="ADAL" clId="{E32ACEA9-8000-4B25-9ECC-DCD65C33DF4C}" dt="2022-01-22T07:46:50.979" v="17174"/>
          <ac:cxnSpMkLst>
            <pc:docMk/>
            <pc:sldMk cId="3095546238" sldId="585"/>
            <ac:cxnSpMk id="139" creationId="{FEBD6747-ECE1-45F4-85C6-CADAB6F35E67}"/>
          </ac:cxnSpMkLst>
        </pc:cxnChg>
        <pc:cxnChg chg="mod">
          <ac:chgData name="Aleman, Luis Gerardo" userId="45753518-e921-44f1-84f2-8eaa5ae5ca9c" providerId="ADAL" clId="{E32ACEA9-8000-4B25-9ECC-DCD65C33DF4C}" dt="2022-01-22T07:46:50.979" v="17174"/>
          <ac:cxnSpMkLst>
            <pc:docMk/>
            <pc:sldMk cId="3095546238" sldId="585"/>
            <ac:cxnSpMk id="140" creationId="{4E3D1415-71FB-46C5-BC90-522A238C1213}"/>
          </ac:cxnSpMkLst>
        </pc:cxnChg>
      </pc:sldChg>
      <pc:sldChg chg="addSp delSp modSp add mod">
        <pc:chgData name="Aleman, Luis Gerardo" userId="45753518-e921-44f1-84f2-8eaa5ae5ca9c" providerId="ADAL" clId="{E32ACEA9-8000-4B25-9ECC-DCD65C33DF4C}" dt="2022-01-24T19:37:03.432" v="27433" actId="14100"/>
        <pc:sldMkLst>
          <pc:docMk/>
          <pc:sldMk cId="614270143" sldId="589"/>
        </pc:sldMkLst>
        <pc:spChg chg="mod">
          <ac:chgData name="Aleman, Luis Gerardo" userId="45753518-e921-44f1-84f2-8eaa5ae5ca9c" providerId="ADAL" clId="{E32ACEA9-8000-4B25-9ECC-DCD65C33DF4C}" dt="2022-01-24T19:37:03.432" v="27433" actId="14100"/>
          <ac:spMkLst>
            <pc:docMk/>
            <pc:sldMk cId="614270143" sldId="589"/>
            <ac:spMk id="2" creationId="{92BCF0DF-8A40-452C-9E37-BDE6F17F1104}"/>
          </ac:spMkLst>
        </pc:spChg>
        <pc:spChg chg="del mod">
          <ac:chgData name="Aleman, Luis Gerardo" userId="45753518-e921-44f1-84f2-8eaa5ae5ca9c" providerId="ADAL" clId="{E32ACEA9-8000-4B25-9ECC-DCD65C33DF4C}" dt="2022-01-24T18:59:57.660" v="27132" actId="478"/>
          <ac:spMkLst>
            <pc:docMk/>
            <pc:sldMk cId="614270143" sldId="589"/>
            <ac:spMk id="5" creationId="{E06C6D80-D2BC-4018-80F4-BD4ABA8076DF}"/>
          </ac:spMkLst>
        </pc:spChg>
        <pc:spChg chg="add mod">
          <ac:chgData name="Aleman, Luis Gerardo" userId="45753518-e921-44f1-84f2-8eaa5ae5ca9c" providerId="ADAL" clId="{E32ACEA9-8000-4B25-9ECC-DCD65C33DF4C}" dt="2022-01-24T18:59:54.274" v="27131"/>
          <ac:spMkLst>
            <pc:docMk/>
            <pc:sldMk cId="614270143" sldId="589"/>
            <ac:spMk id="7" creationId="{8B0290D3-E1D9-4B4E-8588-69C65FBDF756}"/>
          </ac:spMkLst>
        </pc:spChg>
        <pc:spChg chg="mod">
          <ac:chgData name="Aleman, Luis Gerardo" userId="45753518-e921-44f1-84f2-8eaa5ae5ca9c" providerId="ADAL" clId="{E32ACEA9-8000-4B25-9ECC-DCD65C33DF4C}" dt="2022-01-24T19:32:30.046" v="27179" actId="14100"/>
          <ac:spMkLst>
            <pc:docMk/>
            <pc:sldMk cId="614270143" sldId="589"/>
            <ac:spMk id="22" creationId="{3AA36573-F0D5-45B8-9AE4-A61D87A25555}"/>
          </ac:spMkLst>
        </pc:spChg>
        <pc:picChg chg="add mod">
          <ac:chgData name="Aleman, Luis Gerardo" userId="45753518-e921-44f1-84f2-8eaa5ae5ca9c" providerId="ADAL" clId="{E32ACEA9-8000-4B25-9ECC-DCD65C33DF4C}" dt="2022-01-24T19:32:11.480" v="27176" actId="14100"/>
          <ac:picMkLst>
            <pc:docMk/>
            <pc:sldMk cId="614270143" sldId="589"/>
            <ac:picMk id="4" creationId="{62C39FD1-D720-4510-9973-735010135784}"/>
          </ac:picMkLst>
        </pc:picChg>
        <pc:picChg chg="del mod">
          <ac:chgData name="Aleman, Luis Gerardo" userId="45753518-e921-44f1-84f2-8eaa5ae5ca9c" providerId="ADAL" clId="{E32ACEA9-8000-4B25-9ECC-DCD65C33DF4C}" dt="2022-01-24T19:22:50.954" v="27146" actId="478"/>
          <ac:picMkLst>
            <pc:docMk/>
            <pc:sldMk cId="614270143" sldId="589"/>
            <ac:picMk id="8" creationId="{F02953ED-1FB8-43BD-8E0D-21AFA621BFF1}"/>
          </ac:picMkLst>
        </pc:picChg>
        <pc:picChg chg="add del mod">
          <ac:chgData name="Aleman, Luis Gerardo" userId="45753518-e921-44f1-84f2-8eaa5ae5ca9c" providerId="ADAL" clId="{E32ACEA9-8000-4B25-9ECC-DCD65C33DF4C}" dt="2022-01-24T19:32:04.262" v="27172" actId="478"/>
          <ac:picMkLst>
            <pc:docMk/>
            <pc:sldMk cId="614270143" sldId="589"/>
            <ac:picMk id="9" creationId="{B58248D1-0362-4AB5-BC95-008F34FB6176}"/>
          </ac:picMkLst>
        </pc:picChg>
      </pc:sldChg>
      <pc:sldChg chg="addSp delSp modSp add mod">
        <pc:chgData name="Aleman, Luis Gerardo" userId="45753518-e921-44f1-84f2-8eaa5ae5ca9c" providerId="ADAL" clId="{E32ACEA9-8000-4B25-9ECC-DCD65C33DF4C}" dt="2022-01-24T20:49:28.785" v="29459" actId="14100"/>
        <pc:sldMkLst>
          <pc:docMk/>
          <pc:sldMk cId="647756783" sldId="590"/>
        </pc:sldMkLst>
        <pc:spChg chg="add del">
          <ac:chgData name="Aleman, Luis Gerardo" userId="45753518-e921-44f1-84f2-8eaa5ae5ca9c" providerId="ADAL" clId="{E32ACEA9-8000-4B25-9ECC-DCD65C33DF4C}" dt="2022-01-24T20:47:57.414" v="29436" actId="11529"/>
          <ac:spMkLst>
            <pc:docMk/>
            <pc:sldMk cId="647756783" sldId="590"/>
            <ac:spMk id="2" creationId="{720CA3B4-33E8-4253-8C86-1A5F1250EA5D}"/>
          </ac:spMkLst>
        </pc:spChg>
        <pc:spChg chg="del mod">
          <ac:chgData name="Aleman, Luis Gerardo" userId="45753518-e921-44f1-84f2-8eaa5ae5ca9c" providerId="ADAL" clId="{E32ACEA9-8000-4B25-9ECC-DCD65C33DF4C}" dt="2022-01-24T19:47:29.064" v="27714" actId="478"/>
          <ac:spMkLst>
            <pc:docMk/>
            <pc:sldMk cId="647756783" sldId="590"/>
            <ac:spMk id="14" creationId="{2CB2EB71-F912-4CD6-9B14-99185607E9A9}"/>
          </ac:spMkLst>
        </pc:spChg>
        <pc:spChg chg="add del">
          <ac:chgData name="Aleman, Luis Gerardo" userId="45753518-e921-44f1-84f2-8eaa5ae5ca9c" providerId="ADAL" clId="{E32ACEA9-8000-4B25-9ECC-DCD65C33DF4C}" dt="2022-01-24T19:43:21.809" v="27638" actId="478"/>
          <ac:spMkLst>
            <pc:docMk/>
            <pc:sldMk cId="647756783" sldId="590"/>
            <ac:spMk id="22" creationId="{A608CEB3-2E61-443B-A45E-17B1908E14D1}"/>
          </ac:spMkLst>
        </pc:spChg>
        <pc:spChg chg="mod">
          <ac:chgData name="Aleman, Luis Gerardo" userId="45753518-e921-44f1-84f2-8eaa5ae5ca9c" providerId="ADAL" clId="{E32ACEA9-8000-4B25-9ECC-DCD65C33DF4C}" dt="2022-01-24T19:48:47.207" v="27729" actId="14100"/>
          <ac:spMkLst>
            <pc:docMk/>
            <pc:sldMk cId="647756783" sldId="590"/>
            <ac:spMk id="23" creationId="{C259789D-058A-4BE2-914F-04D75A0082F7}"/>
          </ac:spMkLst>
        </pc:spChg>
        <pc:spChg chg="add del mod">
          <ac:chgData name="Aleman, Luis Gerardo" userId="45753518-e921-44f1-84f2-8eaa5ae5ca9c" providerId="ADAL" clId="{E32ACEA9-8000-4B25-9ECC-DCD65C33DF4C}" dt="2022-01-24T19:47:46.715" v="27717" actId="478"/>
          <ac:spMkLst>
            <pc:docMk/>
            <pc:sldMk cId="647756783" sldId="590"/>
            <ac:spMk id="25" creationId="{01EBBA53-258C-41C6-AD58-144787956223}"/>
          </ac:spMkLst>
        </pc:spChg>
        <pc:spChg chg="add del mod">
          <ac:chgData name="Aleman, Luis Gerardo" userId="45753518-e921-44f1-84f2-8eaa5ae5ca9c" providerId="ADAL" clId="{E32ACEA9-8000-4B25-9ECC-DCD65C33DF4C}" dt="2022-01-24T20:48:20.650" v="29443" actId="478"/>
          <ac:spMkLst>
            <pc:docMk/>
            <pc:sldMk cId="647756783" sldId="590"/>
            <ac:spMk id="28" creationId="{183364F0-8DD9-44CD-AF69-391333DEB9D1}"/>
          </ac:spMkLst>
        </pc:spChg>
        <pc:grpChg chg="del mod">
          <ac:chgData name="Aleman, Luis Gerardo" userId="45753518-e921-44f1-84f2-8eaa5ae5ca9c" providerId="ADAL" clId="{E32ACEA9-8000-4B25-9ECC-DCD65C33DF4C}" dt="2022-01-24T19:47:29.064" v="27714" actId="478"/>
          <ac:grpSpMkLst>
            <pc:docMk/>
            <pc:sldMk cId="647756783" sldId="590"/>
            <ac:grpSpMk id="15" creationId="{3DB7B11D-16F3-4146-AEE6-E745AD39E8D9}"/>
          </ac:grpSpMkLst>
        </pc:grpChg>
        <pc:picChg chg="mod">
          <ac:chgData name="Aleman, Luis Gerardo" userId="45753518-e921-44f1-84f2-8eaa5ae5ca9c" providerId="ADAL" clId="{E32ACEA9-8000-4B25-9ECC-DCD65C33DF4C}" dt="2022-01-24T19:48:50.389" v="27730" actId="1076"/>
          <ac:picMkLst>
            <pc:docMk/>
            <pc:sldMk cId="647756783" sldId="590"/>
            <ac:picMk id="26" creationId="{D957487E-BC7F-4EA8-81CA-306FDF4262F0}"/>
          </ac:picMkLst>
        </pc:picChg>
        <pc:picChg chg="del mod">
          <ac:chgData name="Aleman, Luis Gerardo" userId="45753518-e921-44f1-84f2-8eaa5ae5ca9c" providerId="ADAL" clId="{E32ACEA9-8000-4B25-9ECC-DCD65C33DF4C}" dt="2022-01-24T19:47:29.064" v="27714" actId="478"/>
          <ac:picMkLst>
            <pc:docMk/>
            <pc:sldMk cId="647756783" sldId="590"/>
            <ac:picMk id="27" creationId="{908E44D2-0D01-4EB5-A504-C9B09C7A014E}"/>
          </ac:picMkLst>
        </pc:picChg>
        <pc:cxnChg chg="add del mod">
          <ac:chgData name="Aleman, Luis Gerardo" userId="45753518-e921-44f1-84f2-8eaa5ae5ca9c" providerId="ADAL" clId="{E32ACEA9-8000-4B25-9ECC-DCD65C33DF4C}" dt="2022-01-24T20:48:38.398" v="29448" actId="11529"/>
          <ac:cxnSpMkLst>
            <pc:docMk/>
            <pc:sldMk cId="647756783" sldId="590"/>
            <ac:cxnSpMk id="5" creationId="{7A9A6011-2CB4-4B95-B300-B8E28AC0D915}"/>
          </ac:cxnSpMkLst>
        </pc:cxnChg>
        <pc:cxnChg chg="add mod">
          <ac:chgData name="Aleman, Luis Gerardo" userId="45753518-e921-44f1-84f2-8eaa5ae5ca9c" providerId="ADAL" clId="{E32ACEA9-8000-4B25-9ECC-DCD65C33DF4C}" dt="2022-01-24T20:49:28.785" v="29459" actId="14100"/>
          <ac:cxnSpMkLst>
            <pc:docMk/>
            <pc:sldMk cId="647756783" sldId="590"/>
            <ac:cxnSpMk id="8" creationId="{1A19EF95-9157-4345-ADC1-60759F4F50CC}"/>
          </ac:cxnSpMkLst>
        </pc:cxnChg>
        <pc:cxnChg chg="del mod">
          <ac:chgData name="Aleman, Luis Gerardo" userId="45753518-e921-44f1-84f2-8eaa5ae5ca9c" providerId="ADAL" clId="{E32ACEA9-8000-4B25-9ECC-DCD65C33DF4C}" dt="2022-01-24T19:47:29.064" v="27714" actId="478"/>
          <ac:cxnSpMkLst>
            <pc:docMk/>
            <pc:sldMk cId="647756783" sldId="590"/>
            <ac:cxnSpMk id="24" creationId="{ECB9889C-6AF5-41C5-AECA-B94135DC30DB}"/>
          </ac:cxnSpMkLst>
        </pc:cxnChg>
        <pc:cxnChg chg="add del mod">
          <ac:chgData name="Aleman, Luis Gerardo" userId="45753518-e921-44f1-84f2-8eaa5ae5ca9c" providerId="ADAL" clId="{E32ACEA9-8000-4B25-9ECC-DCD65C33DF4C}" dt="2022-01-24T20:48:22.574" v="29444" actId="478"/>
          <ac:cxnSpMkLst>
            <pc:docMk/>
            <pc:sldMk cId="647756783" sldId="590"/>
            <ac:cxnSpMk id="29" creationId="{D5F37E2A-D6A2-4144-851C-DC9BC2108FB1}"/>
          </ac:cxnSpMkLst>
        </pc:cxnChg>
        <pc:cxnChg chg="del mod">
          <ac:chgData name="Aleman, Luis Gerardo" userId="45753518-e921-44f1-84f2-8eaa5ae5ca9c" providerId="ADAL" clId="{E32ACEA9-8000-4B25-9ECC-DCD65C33DF4C}" dt="2022-01-24T19:47:29.064" v="27714" actId="478"/>
          <ac:cxnSpMkLst>
            <pc:docMk/>
            <pc:sldMk cId="647756783" sldId="590"/>
            <ac:cxnSpMk id="37" creationId="{B547364A-A69E-46E4-9186-F864DC2B1925}"/>
          </ac:cxnSpMkLst>
        </pc:cxnChg>
      </pc:sldChg>
      <pc:sldChg chg="addSp delSp modSp add mod">
        <pc:chgData name="Aleman, Luis Gerardo" userId="45753518-e921-44f1-84f2-8eaa5ae5ca9c" providerId="ADAL" clId="{E32ACEA9-8000-4B25-9ECC-DCD65C33DF4C}" dt="2022-01-24T21:07:00.714" v="30661" actId="14100"/>
        <pc:sldMkLst>
          <pc:docMk/>
          <pc:sldMk cId="1530494147" sldId="591"/>
        </pc:sldMkLst>
        <pc:spChg chg="mod">
          <ac:chgData name="Aleman, Luis Gerardo" userId="45753518-e921-44f1-84f2-8eaa5ae5ca9c" providerId="ADAL" clId="{E32ACEA9-8000-4B25-9ECC-DCD65C33DF4C}" dt="2022-01-24T21:07:00.714" v="30661" actId="14100"/>
          <ac:spMkLst>
            <pc:docMk/>
            <pc:sldMk cId="1530494147" sldId="591"/>
            <ac:spMk id="8" creationId="{3EF6318D-3E5D-45C5-ACE7-2202E3C088C1}"/>
          </ac:spMkLst>
        </pc:spChg>
        <pc:spChg chg="add mod">
          <ac:chgData name="Aleman, Luis Gerardo" userId="45753518-e921-44f1-84f2-8eaa5ae5ca9c" providerId="ADAL" clId="{E32ACEA9-8000-4B25-9ECC-DCD65C33DF4C}" dt="2022-01-24T20:20:15.790" v="29320" actId="14100"/>
          <ac:spMkLst>
            <pc:docMk/>
            <pc:sldMk cId="1530494147" sldId="591"/>
            <ac:spMk id="9" creationId="{0A5713A9-F750-4D6F-A617-B93D045DA87A}"/>
          </ac:spMkLst>
        </pc:spChg>
        <pc:spChg chg="mod">
          <ac:chgData name="Aleman, Luis Gerardo" userId="45753518-e921-44f1-84f2-8eaa5ae5ca9c" providerId="ADAL" clId="{E32ACEA9-8000-4B25-9ECC-DCD65C33DF4C}" dt="2022-01-24T20:07:57.151" v="28750"/>
          <ac:spMkLst>
            <pc:docMk/>
            <pc:sldMk cId="1530494147" sldId="591"/>
            <ac:spMk id="13" creationId="{040B8A28-4AAB-4FFB-BE67-00A5E21FFB5F}"/>
          </ac:spMkLst>
        </pc:spChg>
        <pc:spChg chg="add mod">
          <ac:chgData name="Aleman, Luis Gerardo" userId="45753518-e921-44f1-84f2-8eaa5ae5ca9c" providerId="ADAL" clId="{E32ACEA9-8000-4B25-9ECC-DCD65C33DF4C}" dt="2022-01-24T21:06:39.644" v="30656" actId="1076"/>
          <ac:spMkLst>
            <pc:docMk/>
            <pc:sldMk cId="1530494147" sldId="591"/>
            <ac:spMk id="20" creationId="{5C62B52A-2890-4A31-8ED2-F4E3AF50827E}"/>
          </ac:spMkLst>
        </pc:spChg>
        <pc:spChg chg="add del mod">
          <ac:chgData name="Aleman, Luis Gerardo" userId="45753518-e921-44f1-84f2-8eaa5ae5ca9c" providerId="ADAL" clId="{E32ACEA9-8000-4B25-9ECC-DCD65C33DF4C}" dt="2022-01-24T20:09:58.843" v="28903"/>
          <ac:spMkLst>
            <pc:docMk/>
            <pc:sldMk cId="1530494147" sldId="591"/>
            <ac:spMk id="21" creationId="{AB722EA1-0DAE-458F-B853-0D005F5E9923}"/>
          </ac:spMkLst>
        </pc:spChg>
        <pc:spChg chg="add mod">
          <ac:chgData name="Aleman, Luis Gerardo" userId="45753518-e921-44f1-84f2-8eaa5ae5ca9c" providerId="ADAL" clId="{E32ACEA9-8000-4B25-9ECC-DCD65C33DF4C}" dt="2022-01-24T20:20:55.574" v="29335" actId="1076"/>
          <ac:spMkLst>
            <pc:docMk/>
            <pc:sldMk cId="1530494147" sldId="591"/>
            <ac:spMk id="22" creationId="{A56B54EC-7C4A-4149-A0E1-15106743B7AE}"/>
          </ac:spMkLst>
        </pc:spChg>
        <pc:spChg chg="add del mod">
          <ac:chgData name="Aleman, Luis Gerardo" userId="45753518-e921-44f1-84f2-8eaa5ae5ca9c" providerId="ADAL" clId="{E32ACEA9-8000-4B25-9ECC-DCD65C33DF4C}" dt="2022-01-24T20:20:41.705" v="29331" actId="21"/>
          <ac:spMkLst>
            <pc:docMk/>
            <pc:sldMk cId="1530494147" sldId="591"/>
            <ac:spMk id="23" creationId="{DA696A67-7385-4E35-B863-102597E686BE}"/>
          </ac:spMkLst>
        </pc:spChg>
        <pc:spChg chg="mod">
          <ac:chgData name="Aleman, Luis Gerardo" userId="45753518-e921-44f1-84f2-8eaa5ae5ca9c" providerId="ADAL" clId="{E32ACEA9-8000-4B25-9ECC-DCD65C33DF4C}" dt="2022-01-24T20:10:50.852" v="28932"/>
          <ac:spMkLst>
            <pc:docMk/>
            <pc:sldMk cId="1530494147" sldId="591"/>
            <ac:spMk id="25" creationId="{8941F8DB-CE78-492C-91F1-79B2F3CFCD15}"/>
          </ac:spMkLst>
        </pc:spChg>
        <pc:spChg chg="mod">
          <ac:chgData name="Aleman, Luis Gerardo" userId="45753518-e921-44f1-84f2-8eaa5ae5ca9c" providerId="ADAL" clId="{E32ACEA9-8000-4B25-9ECC-DCD65C33DF4C}" dt="2022-01-24T20:20:32.008" v="29328"/>
          <ac:spMkLst>
            <pc:docMk/>
            <pc:sldMk cId="1530494147" sldId="591"/>
            <ac:spMk id="32" creationId="{FAA94A37-C7D6-4704-84C8-88904EE768FC}"/>
          </ac:spMkLst>
        </pc:spChg>
        <pc:spChg chg="add mod">
          <ac:chgData name="Aleman, Luis Gerardo" userId="45753518-e921-44f1-84f2-8eaa5ae5ca9c" providerId="ADAL" clId="{E32ACEA9-8000-4B25-9ECC-DCD65C33DF4C}" dt="2022-01-24T20:26:33.302" v="29411" actId="1038"/>
          <ac:spMkLst>
            <pc:docMk/>
            <pc:sldMk cId="1530494147" sldId="591"/>
            <ac:spMk id="38" creationId="{A161048C-5119-406B-A7C7-BD8586648D99}"/>
          </ac:spMkLst>
        </pc:spChg>
        <pc:grpChg chg="add mod">
          <ac:chgData name="Aleman, Luis Gerardo" userId="45753518-e921-44f1-84f2-8eaa5ae5ca9c" providerId="ADAL" clId="{E32ACEA9-8000-4B25-9ECC-DCD65C33DF4C}" dt="2022-01-24T20:20:09.507" v="29319" actId="1035"/>
          <ac:grpSpMkLst>
            <pc:docMk/>
            <pc:sldMk cId="1530494147" sldId="591"/>
            <ac:grpSpMk id="11" creationId="{76EB1DD8-56D6-46EA-8E55-E9496490AD11}"/>
          </ac:grpSpMkLst>
        </pc:grpChg>
        <pc:grpChg chg="add mod">
          <ac:chgData name="Aleman, Luis Gerardo" userId="45753518-e921-44f1-84f2-8eaa5ae5ca9c" providerId="ADAL" clId="{E32ACEA9-8000-4B25-9ECC-DCD65C33DF4C}" dt="2022-01-24T20:20:55.574" v="29335" actId="1076"/>
          <ac:grpSpMkLst>
            <pc:docMk/>
            <pc:sldMk cId="1530494147" sldId="591"/>
            <ac:grpSpMk id="24" creationId="{15C100A9-9B4E-4C5D-A336-F5EC7D306750}"/>
          </ac:grpSpMkLst>
        </pc:grpChg>
        <pc:grpChg chg="add mod">
          <ac:chgData name="Aleman, Luis Gerardo" userId="45753518-e921-44f1-84f2-8eaa5ae5ca9c" providerId="ADAL" clId="{E32ACEA9-8000-4B25-9ECC-DCD65C33DF4C}" dt="2022-01-24T20:26:33.302" v="29411" actId="1038"/>
          <ac:grpSpMkLst>
            <pc:docMk/>
            <pc:sldMk cId="1530494147" sldId="591"/>
            <ac:grpSpMk id="31" creationId="{F1654517-6D0C-410E-92C3-246B0C8048FD}"/>
          </ac:grpSpMkLst>
        </pc:grpChg>
        <pc:picChg chg="add mod">
          <ac:chgData name="Aleman, Luis Gerardo" userId="45753518-e921-44f1-84f2-8eaa5ae5ca9c" providerId="ADAL" clId="{E32ACEA9-8000-4B25-9ECC-DCD65C33DF4C}" dt="2022-01-24T20:20:55.574" v="29335" actId="1076"/>
          <ac:picMkLst>
            <pc:docMk/>
            <pc:sldMk cId="1530494147" sldId="591"/>
            <ac:picMk id="3" creationId="{1D00154B-A0E3-49E6-9857-AFC535FCD44A}"/>
          </ac:picMkLst>
        </pc:picChg>
        <pc:picChg chg="del">
          <ac:chgData name="Aleman, Luis Gerardo" userId="45753518-e921-44f1-84f2-8eaa5ae5ca9c" providerId="ADAL" clId="{E32ACEA9-8000-4B25-9ECC-DCD65C33DF4C}" dt="2022-01-24T20:02:36.308" v="28438" actId="478"/>
          <ac:picMkLst>
            <pc:docMk/>
            <pc:sldMk cId="1530494147" sldId="591"/>
            <ac:picMk id="5" creationId="{F3DEE638-ADA5-43A4-8A15-F32A90E3C486}"/>
          </ac:picMkLst>
        </pc:picChg>
        <pc:picChg chg="add del mod">
          <ac:chgData name="Aleman, Luis Gerardo" userId="45753518-e921-44f1-84f2-8eaa5ae5ca9c" providerId="ADAL" clId="{E32ACEA9-8000-4B25-9ECC-DCD65C33DF4C}" dt="2022-01-24T20:26:16.325" v="29405" actId="478"/>
          <ac:picMkLst>
            <pc:docMk/>
            <pc:sldMk cId="1530494147" sldId="591"/>
            <ac:picMk id="6" creationId="{47E23F1C-1D64-42F9-A01E-183987A0FE0A}"/>
          </ac:picMkLst>
        </pc:picChg>
        <pc:picChg chg="mod">
          <ac:chgData name="Aleman, Luis Gerardo" userId="45753518-e921-44f1-84f2-8eaa5ae5ca9c" providerId="ADAL" clId="{E32ACEA9-8000-4B25-9ECC-DCD65C33DF4C}" dt="2022-01-24T21:06:54.691" v="30660" actId="14100"/>
          <ac:picMkLst>
            <pc:docMk/>
            <pc:sldMk cId="1530494147" sldId="591"/>
            <ac:picMk id="7" creationId="{7E375943-80A0-4FAA-BBCB-51E0D2919566}"/>
          </ac:picMkLst>
        </pc:picChg>
        <pc:picChg chg="del">
          <ac:chgData name="Aleman, Luis Gerardo" userId="45753518-e921-44f1-84f2-8eaa5ae5ca9c" providerId="ADAL" clId="{E32ACEA9-8000-4B25-9ECC-DCD65C33DF4C}" dt="2022-01-24T20:02:37.917" v="28439" actId="478"/>
          <ac:picMkLst>
            <pc:docMk/>
            <pc:sldMk cId="1530494147" sldId="591"/>
            <ac:picMk id="10" creationId="{449254B5-9B43-4E71-A1D1-54F55E7DAB7F}"/>
          </ac:picMkLst>
        </pc:picChg>
        <pc:picChg chg="del">
          <ac:chgData name="Aleman, Luis Gerardo" userId="45753518-e921-44f1-84f2-8eaa5ae5ca9c" providerId="ADAL" clId="{E32ACEA9-8000-4B25-9ECC-DCD65C33DF4C}" dt="2022-01-24T20:02:39.609" v="28440" actId="478"/>
          <ac:picMkLst>
            <pc:docMk/>
            <pc:sldMk cId="1530494147" sldId="591"/>
            <ac:picMk id="12" creationId="{09FB04EC-ADCB-4077-9D80-289C613980F4}"/>
          </ac:picMkLst>
        </pc:picChg>
        <pc:picChg chg="add mod ord">
          <ac:chgData name="Aleman, Luis Gerardo" userId="45753518-e921-44f1-84f2-8eaa5ae5ca9c" providerId="ADAL" clId="{E32ACEA9-8000-4B25-9ECC-DCD65C33DF4C}" dt="2022-01-24T20:26:29.918" v="29408" actId="1076"/>
          <ac:picMkLst>
            <pc:docMk/>
            <pc:sldMk cId="1530494147" sldId="591"/>
            <ac:picMk id="40" creationId="{B7859D8C-0622-4BB2-B08D-45FE14BB06A5}"/>
          </ac:picMkLst>
        </pc:picChg>
        <pc:cxnChg chg="mod">
          <ac:chgData name="Aleman, Luis Gerardo" userId="45753518-e921-44f1-84f2-8eaa5ae5ca9c" providerId="ADAL" clId="{E32ACEA9-8000-4B25-9ECC-DCD65C33DF4C}" dt="2022-01-24T20:07:57.151" v="28750"/>
          <ac:cxnSpMkLst>
            <pc:docMk/>
            <pc:sldMk cId="1530494147" sldId="591"/>
            <ac:cxnSpMk id="14" creationId="{AD7F0398-D674-4318-8240-6662B04594D8}"/>
          </ac:cxnSpMkLst>
        </pc:cxnChg>
        <pc:cxnChg chg="mod">
          <ac:chgData name="Aleman, Luis Gerardo" userId="45753518-e921-44f1-84f2-8eaa5ae5ca9c" providerId="ADAL" clId="{E32ACEA9-8000-4B25-9ECC-DCD65C33DF4C}" dt="2022-01-24T20:07:57.151" v="28750"/>
          <ac:cxnSpMkLst>
            <pc:docMk/>
            <pc:sldMk cId="1530494147" sldId="591"/>
            <ac:cxnSpMk id="15" creationId="{6DC1B62C-72F0-4315-AD02-86A02D89F5CB}"/>
          </ac:cxnSpMkLst>
        </pc:cxnChg>
        <pc:cxnChg chg="mod">
          <ac:chgData name="Aleman, Luis Gerardo" userId="45753518-e921-44f1-84f2-8eaa5ae5ca9c" providerId="ADAL" clId="{E32ACEA9-8000-4B25-9ECC-DCD65C33DF4C}" dt="2022-01-24T20:07:57.151" v="28750"/>
          <ac:cxnSpMkLst>
            <pc:docMk/>
            <pc:sldMk cId="1530494147" sldId="591"/>
            <ac:cxnSpMk id="16" creationId="{305AF184-3D00-43C8-B5BE-191CA0F89A37}"/>
          </ac:cxnSpMkLst>
        </pc:cxnChg>
        <pc:cxnChg chg="mod">
          <ac:chgData name="Aleman, Luis Gerardo" userId="45753518-e921-44f1-84f2-8eaa5ae5ca9c" providerId="ADAL" clId="{E32ACEA9-8000-4B25-9ECC-DCD65C33DF4C}" dt="2022-01-24T20:07:57.151" v="28750"/>
          <ac:cxnSpMkLst>
            <pc:docMk/>
            <pc:sldMk cId="1530494147" sldId="591"/>
            <ac:cxnSpMk id="18" creationId="{986AE980-7EFC-47BB-9EBE-251CD3056EF7}"/>
          </ac:cxnSpMkLst>
        </pc:cxnChg>
        <pc:cxnChg chg="mod">
          <ac:chgData name="Aleman, Luis Gerardo" userId="45753518-e921-44f1-84f2-8eaa5ae5ca9c" providerId="ADAL" clId="{E32ACEA9-8000-4B25-9ECC-DCD65C33DF4C}" dt="2022-01-24T20:07:57.151" v="28750"/>
          <ac:cxnSpMkLst>
            <pc:docMk/>
            <pc:sldMk cId="1530494147" sldId="591"/>
            <ac:cxnSpMk id="19" creationId="{45586BE3-27FA-48B1-9EC4-B522364875B7}"/>
          </ac:cxnSpMkLst>
        </pc:cxnChg>
        <pc:cxnChg chg="mod">
          <ac:chgData name="Aleman, Luis Gerardo" userId="45753518-e921-44f1-84f2-8eaa5ae5ca9c" providerId="ADAL" clId="{E32ACEA9-8000-4B25-9ECC-DCD65C33DF4C}" dt="2022-01-24T20:10:50.852" v="28932"/>
          <ac:cxnSpMkLst>
            <pc:docMk/>
            <pc:sldMk cId="1530494147" sldId="591"/>
            <ac:cxnSpMk id="26" creationId="{907921BC-CC44-4079-AA5F-97835058F7F8}"/>
          </ac:cxnSpMkLst>
        </pc:cxnChg>
        <pc:cxnChg chg="mod">
          <ac:chgData name="Aleman, Luis Gerardo" userId="45753518-e921-44f1-84f2-8eaa5ae5ca9c" providerId="ADAL" clId="{E32ACEA9-8000-4B25-9ECC-DCD65C33DF4C}" dt="2022-01-24T20:10:50.852" v="28932"/>
          <ac:cxnSpMkLst>
            <pc:docMk/>
            <pc:sldMk cId="1530494147" sldId="591"/>
            <ac:cxnSpMk id="27" creationId="{B3F2E42E-D6BA-4BC2-9706-33648AE7F490}"/>
          </ac:cxnSpMkLst>
        </pc:cxnChg>
        <pc:cxnChg chg="mod">
          <ac:chgData name="Aleman, Luis Gerardo" userId="45753518-e921-44f1-84f2-8eaa5ae5ca9c" providerId="ADAL" clId="{E32ACEA9-8000-4B25-9ECC-DCD65C33DF4C}" dt="2022-01-24T20:10:50.852" v="28932"/>
          <ac:cxnSpMkLst>
            <pc:docMk/>
            <pc:sldMk cId="1530494147" sldId="591"/>
            <ac:cxnSpMk id="28" creationId="{A6BF6194-7C16-4D0E-BA2A-39DA12018D91}"/>
          </ac:cxnSpMkLst>
        </pc:cxnChg>
        <pc:cxnChg chg="mod">
          <ac:chgData name="Aleman, Luis Gerardo" userId="45753518-e921-44f1-84f2-8eaa5ae5ca9c" providerId="ADAL" clId="{E32ACEA9-8000-4B25-9ECC-DCD65C33DF4C}" dt="2022-01-24T20:10:50.852" v="28932"/>
          <ac:cxnSpMkLst>
            <pc:docMk/>
            <pc:sldMk cId="1530494147" sldId="591"/>
            <ac:cxnSpMk id="29" creationId="{C79E140E-DCE8-4781-8F88-1A2F70A626F1}"/>
          </ac:cxnSpMkLst>
        </pc:cxnChg>
        <pc:cxnChg chg="mod">
          <ac:chgData name="Aleman, Luis Gerardo" userId="45753518-e921-44f1-84f2-8eaa5ae5ca9c" providerId="ADAL" clId="{E32ACEA9-8000-4B25-9ECC-DCD65C33DF4C}" dt="2022-01-24T20:10:50.852" v="28932"/>
          <ac:cxnSpMkLst>
            <pc:docMk/>
            <pc:sldMk cId="1530494147" sldId="591"/>
            <ac:cxnSpMk id="30" creationId="{38DE5748-2F64-4A59-AA35-9FC3B068DE1D}"/>
          </ac:cxnSpMkLst>
        </pc:cxnChg>
        <pc:cxnChg chg="mod">
          <ac:chgData name="Aleman, Luis Gerardo" userId="45753518-e921-44f1-84f2-8eaa5ae5ca9c" providerId="ADAL" clId="{E32ACEA9-8000-4B25-9ECC-DCD65C33DF4C}" dt="2022-01-24T20:20:32.008" v="29328"/>
          <ac:cxnSpMkLst>
            <pc:docMk/>
            <pc:sldMk cId="1530494147" sldId="591"/>
            <ac:cxnSpMk id="33" creationId="{F3ED2E62-4924-46BE-8FDD-B937A45B272D}"/>
          </ac:cxnSpMkLst>
        </pc:cxnChg>
        <pc:cxnChg chg="mod">
          <ac:chgData name="Aleman, Luis Gerardo" userId="45753518-e921-44f1-84f2-8eaa5ae5ca9c" providerId="ADAL" clId="{E32ACEA9-8000-4B25-9ECC-DCD65C33DF4C}" dt="2022-01-24T20:20:32.008" v="29328"/>
          <ac:cxnSpMkLst>
            <pc:docMk/>
            <pc:sldMk cId="1530494147" sldId="591"/>
            <ac:cxnSpMk id="34" creationId="{875EA5F7-AFF1-4DF3-8674-F29C3036ACAF}"/>
          </ac:cxnSpMkLst>
        </pc:cxnChg>
        <pc:cxnChg chg="mod">
          <ac:chgData name="Aleman, Luis Gerardo" userId="45753518-e921-44f1-84f2-8eaa5ae5ca9c" providerId="ADAL" clId="{E32ACEA9-8000-4B25-9ECC-DCD65C33DF4C}" dt="2022-01-24T20:20:32.008" v="29328"/>
          <ac:cxnSpMkLst>
            <pc:docMk/>
            <pc:sldMk cId="1530494147" sldId="591"/>
            <ac:cxnSpMk id="35" creationId="{C5F05E2D-FA7A-4237-BFB7-DDB2787F5735}"/>
          </ac:cxnSpMkLst>
        </pc:cxnChg>
        <pc:cxnChg chg="mod">
          <ac:chgData name="Aleman, Luis Gerardo" userId="45753518-e921-44f1-84f2-8eaa5ae5ca9c" providerId="ADAL" clId="{E32ACEA9-8000-4B25-9ECC-DCD65C33DF4C}" dt="2022-01-24T20:20:32.008" v="29328"/>
          <ac:cxnSpMkLst>
            <pc:docMk/>
            <pc:sldMk cId="1530494147" sldId="591"/>
            <ac:cxnSpMk id="36" creationId="{031771A3-61FD-4B64-85CB-7555013C210A}"/>
          </ac:cxnSpMkLst>
        </pc:cxnChg>
        <pc:cxnChg chg="mod">
          <ac:chgData name="Aleman, Luis Gerardo" userId="45753518-e921-44f1-84f2-8eaa5ae5ca9c" providerId="ADAL" clId="{E32ACEA9-8000-4B25-9ECC-DCD65C33DF4C}" dt="2022-01-24T20:20:32.008" v="29328"/>
          <ac:cxnSpMkLst>
            <pc:docMk/>
            <pc:sldMk cId="1530494147" sldId="591"/>
            <ac:cxnSpMk id="37" creationId="{AE73AA38-7194-4A7C-9E3D-EEB5B15D0B3D}"/>
          </ac:cxnSpMkLst>
        </pc:cxnChg>
      </pc:sldChg>
      <pc:sldChg chg="addSp delSp modSp add mod">
        <pc:chgData name="Aleman, Luis Gerardo" userId="45753518-e921-44f1-84f2-8eaa5ae5ca9c" providerId="ADAL" clId="{E32ACEA9-8000-4B25-9ECC-DCD65C33DF4C}" dt="2022-01-24T21:08:30.539" v="30723" actId="20577"/>
        <pc:sldMkLst>
          <pc:docMk/>
          <pc:sldMk cId="1494008673" sldId="592"/>
        </pc:sldMkLst>
        <pc:spChg chg="mod">
          <ac:chgData name="Aleman, Luis Gerardo" userId="45753518-e921-44f1-84f2-8eaa5ae5ca9c" providerId="ADAL" clId="{E32ACEA9-8000-4B25-9ECC-DCD65C33DF4C}" dt="2022-01-24T20:53:03.277" v="29793" actId="21"/>
          <ac:spMkLst>
            <pc:docMk/>
            <pc:sldMk cId="1494008673" sldId="592"/>
            <ac:spMk id="8" creationId="{3EF6318D-3E5D-45C5-ACE7-2202E3C088C1}"/>
          </ac:spMkLst>
        </pc:spChg>
        <pc:spChg chg="del">
          <ac:chgData name="Aleman, Luis Gerardo" userId="45753518-e921-44f1-84f2-8eaa5ae5ca9c" providerId="ADAL" clId="{E32ACEA9-8000-4B25-9ECC-DCD65C33DF4C}" dt="2022-01-24T20:44:05.724" v="29414" actId="478"/>
          <ac:spMkLst>
            <pc:docMk/>
            <pc:sldMk cId="1494008673" sldId="592"/>
            <ac:spMk id="9" creationId="{0A5713A9-F750-4D6F-A617-B93D045DA87A}"/>
          </ac:spMkLst>
        </pc:spChg>
        <pc:spChg chg="del">
          <ac:chgData name="Aleman, Luis Gerardo" userId="45753518-e921-44f1-84f2-8eaa5ae5ca9c" providerId="ADAL" clId="{E32ACEA9-8000-4B25-9ECC-DCD65C33DF4C}" dt="2022-01-24T20:44:00.607" v="29413" actId="478"/>
          <ac:spMkLst>
            <pc:docMk/>
            <pc:sldMk cId="1494008673" sldId="592"/>
            <ac:spMk id="20" creationId="{5C62B52A-2890-4A31-8ED2-F4E3AF50827E}"/>
          </ac:spMkLst>
        </pc:spChg>
        <pc:spChg chg="del">
          <ac:chgData name="Aleman, Luis Gerardo" userId="45753518-e921-44f1-84f2-8eaa5ae5ca9c" providerId="ADAL" clId="{E32ACEA9-8000-4B25-9ECC-DCD65C33DF4C}" dt="2022-01-24T20:44:05.724" v="29414" actId="478"/>
          <ac:spMkLst>
            <pc:docMk/>
            <pc:sldMk cId="1494008673" sldId="592"/>
            <ac:spMk id="22" creationId="{A56B54EC-7C4A-4149-A0E1-15106743B7AE}"/>
          </ac:spMkLst>
        </pc:spChg>
        <pc:spChg chg="del">
          <ac:chgData name="Aleman, Luis Gerardo" userId="45753518-e921-44f1-84f2-8eaa5ae5ca9c" providerId="ADAL" clId="{E32ACEA9-8000-4B25-9ECC-DCD65C33DF4C}" dt="2022-01-24T20:44:05.724" v="29414" actId="478"/>
          <ac:spMkLst>
            <pc:docMk/>
            <pc:sldMk cId="1494008673" sldId="592"/>
            <ac:spMk id="38" creationId="{A161048C-5119-406B-A7C7-BD8586648D99}"/>
          </ac:spMkLst>
        </pc:spChg>
        <pc:spChg chg="add mod">
          <ac:chgData name="Aleman, Luis Gerardo" userId="45753518-e921-44f1-84f2-8eaa5ae5ca9c" providerId="ADAL" clId="{E32ACEA9-8000-4B25-9ECC-DCD65C33DF4C}" dt="2022-01-24T21:08:30.539" v="30723" actId="20577"/>
          <ac:spMkLst>
            <pc:docMk/>
            <pc:sldMk cId="1494008673" sldId="592"/>
            <ac:spMk id="41" creationId="{4496A8ED-F05B-4905-AB12-C578013C873C}"/>
          </ac:spMkLst>
        </pc:spChg>
        <pc:spChg chg="add mod">
          <ac:chgData name="Aleman, Luis Gerardo" userId="45753518-e921-44f1-84f2-8eaa5ae5ca9c" providerId="ADAL" clId="{E32ACEA9-8000-4B25-9ECC-DCD65C33DF4C}" dt="2022-01-24T21:07:28.123" v="30669" actId="20577"/>
          <ac:spMkLst>
            <pc:docMk/>
            <pc:sldMk cId="1494008673" sldId="592"/>
            <ac:spMk id="42" creationId="{61AB2485-7853-4300-844E-5B88F42F016E}"/>
          </ac:spMkLst>
        </pc:spChg>
        <pc:spChg chg="add mod">
          <ac:chgData name="Aleman, Luis Gerardo" userId="45753518-e921-44f1-84f2-8eaa5ae5ca9c" providerId="ADAL" clId="{E32ACEA9-8000-4B25-9ECC-DCD65C33DF4C}" dt="2022-01-24T20:57:48.146" v="30025" actId="14100"/>
          <ac:spMkLst>
            <pc:docMk/>
            <pc:sldMk cId="1494008673" sldId="592"/>
            <ac:spMk id="43" creationId="{B4A4CF8C-52B6-4FBA-B924-8D5D60B32194}"/>
          </ac:spMkLst>
        </pc:spChg>
        <pc:spChg chg="mod">
          <ac:chgData name="Aleman, Luis Gerardo" userId="45753518-e921-44f1-84f2-8eaa5ae5ca9c" providerId="ADAL" clId="{E32ACEA9-8000-4B25-9ECC-DCD65C33DF4C}" dt="2022-01-24T20:57:01.345" v="30010"/>
          <ac:spMkLst>
            <pc:docMk/>
            <pc:sldMk cId="1494008673" sldId="592"/>
            <ac:spMk id="45" creationId="{66D69BEC-DCE3-4F14-9E09-0556FB99FB24}"/>
          </ac:spMkLst>
        </pc:spChg>
        <pc:spChg chg="add mod">
          <ac:chgData name="Aleman, Luis Gerardo" userId="45753518-e921-44f1-84f2-8eaa5ae5ca9c" providerId="ADAL" clId="{E32ACEA9-8000-4B25-9ECC-DCD65C33DF4C}" dt="2022-01-24T21:07:39.169" v="30673" actId="1035"/>
          <ac:spMkLst>
            <pc:docMk/>
            <pc:sldMk cId="1494008673" sldId="592"/>
            <ac:spMk id="51" creationId="{5D8AEFF7-195E-4C0E-9173-3C19372547FE}"/>
          </ac:spMkLst>
        </pc:spChg>
        <pc:spChg chg="mod">
          <ac:chgData name="Aleman, Luis Gerardo" userId="45753518-e921-44f1-84f2-8eaa5ae5ca9c" providerId="ADAL" clId="{E32ACEA9-8000-4B25-9ECC-DCD65C33DF4C}" dt="2022-01-24T20:57:09.645" v="30014"/>
          <ac:spMkLst>
            <pc:docMk/>
            <pc:sldMk cId="1494008673" sldId="592"/>
            <ac:spMk id="53" creationId="{A5CC6214-0A2F-4612-83E6-0F51E8CB1DED}"/>
          </ac:spMkLst>
        </pc:spChg>
        <pc:spChg chg="add mod">
          <ac:chgData name="Aleman, Luis Gerardo" userId="45753518-e921-44f1-84f2-8eaa5ae5ca9c" providerId="ADAL" clId="{E32ACEA9-8000-4B25-9ECC-DCD65C33DF4C}" dt="2022-01-24T21:07:47.933" v="30690" actId="1038"/>
          <ac:spMkLst>
            <pc:docMk/>
            <pc:sldMk cId="1494008673" sldId="592"/>
            <ac:spMk id="59" creationId="{7F1A33E8-EFC7-45AB-A792-86EEA2D8F8AA}"/>
          </ac:spMkLst>
        </pc:spChg>
        <pc:spChg chg="mod">
          <ac:chgData name="Aleman, Luis Gerardo" userId="45753518-e921-44f1-84f2-8eaa5ae5ca9c" providerId="ADAL" clId="{E32ACEA9-8000-4B25-9ECC-DCD65C33DF4C}" dt="2022-01-24T20:57:18.459" v="30016"/>
          <ac:spMkLst>
            <pc:docMk/>
            <pc:sldMk cId="1494008673" sldId="592"/>
            <ac:spMk id="61" creationId="{484F0244-2FD8-4A0B-95B6-80B976E9A227}"/>
          </ac:spMkLst>
        </pc:spChg>
        <pc:spChg chg="add mod">
          <ac:chgData name="Aleman, Luis Gerardo" userId="45753518-e921-44f1-84f2-8eaa5ae5ca9c" providerId="ADAL" clId="{E32ACEA9-8000-4B25-9ECC-DCD65C33DF4C}" dt="2022-01-24T21:07:39.169" v="30673" actId="1035"/>
          <ac:spMkLst>
            <pc:docMk/>
            <pc:sldMk cId="1494008673" sldId="592"/>
            <ac:spMk id="68" creationId="{5F16F154-D47D-4A47-BB51-298C7C5B0D2A}"/>
          </ac:spMkLst>
        </pc:spChg>
        <pc:spChg chg="mod">
          <ac:chgData name="Aleman, Luis Gerardo" userId="45753518-e921-44f1-84f2-8eaa5ae5ca9c" providerId="ADAL" clId="{E32ACEA9-8000-4B25-9ECC-DCD65C33DF4C}" dt="2022-01-24T20:58:19.243" v="30033"/>
          <ac:spMkLst>
            <pc:docMk/>
            <pc:sldMk cId="1494008673" sldId="592"/>
            <ac:spMk id="70" creationId="{B4071689-6FFB-420D-B730-B63970039A95}"/>
          </ac:spMkLst>
        </pc:spChg>
        <pc:grpChg chg="del">
          <ac:chgData name="Aleman, Luis Gerardo" userId="45753518-e921-44f1-84f2-8eaa5ae5ca9c" providerId="ADAL" clId="{E32ACEA9-8000-4B25-9ECC-DCD65C33DF4C}" dt="2022-01-24T20:44:05.724" v="29414" actId="478"/>
          <ac:grpSpMkLst>
            <pc:docMk/>
            <pc:sldMk cId="1494008673" sldId="592"/>
            <ac:grpSpMk id="11" creationId="{76EB1DD8-56D6-46EA-8E55-E9496490AD11}"/>
          </ac:grpSpMkLst>
        </pc:grpChg>
        <pc:grpChg chg="del">
          <ac:chgData name="Aleman, Luis Gerardo" userId="45753518-e921-44f1-84f2-8eaa5ae5ca9c" providerId="ADAL" clId="{E32ACEA9-8000-4B25-9ECC-DCD65C33DF4C}" dt="2022-01-24T20:44:05.724" v="29414" actId="478"/>
          <ac:grpSpMkLst>
            <pc:docMk/>
            <pc:sldMk cId="1494008673" sldId="592"/>
            <ac:grpSpMk id="24" creationId="{15C100A9-9B4E-4C5D-A336-F5EC7D306750}"/>
          </ac:grpSpMkLst>
        </pc:grpChg>
        <pc:grpChg chg="del">
          <ac:chgData name="Aleman, Luis Gerardo" userId="45753518-e921-44f1-84f2-8eaa5ae5ca9c" providerId="ADAL" clId="{E32ACEA9-8000-4B25-9ECC-DCD65C33DF4C}" dt="2022-01-24T20:44:05.724" v="29414" actId="478"/>
          <ac:grpSpMkLst>
            <pc:docMk/>
            <pc:sldMk cId="1494008673" sldId="592"/>
            <ac:grpSpMk id="31" creationId="{F1654517-6D0C-410E-92C3-246B0C8048FD}"/>
          </ac:grpSpMkLst>
        </pc:grpChg>
        <pc:grpChg chg="add mod">
          <ac:chgData name="Aleman, Luis Gerardo" userId="45753518-e921-44f1-84f2-8eaa5ae5ca9c" providerId="ADAL" clId="{E32ACEA9-8000-4B25-9ECC-DCD65C33DF4C}" dt="2022-01-24T20:57:08.706" v="30013" actId="14100"/>
          <ac:grpSpMkLst>
            <pc:docMk/>
            <pc:sldMk cId="1494008673" sldId="592"/>
            <ac:grpSpMk id="44" creationId="{BDDBD1E8-23C8-44B7-A4B2-AE9FE260D922}"/>
          </ac:grpSpMkLst>
        </pc:grpChg>
        <pc:grpChg chg="add mod">
          <ac:chgData name="Aleman, Luis Gerardo" userId="45753518-e921-44f1-84f2-8eaa5ae5ca9c" providerId="ADAL" clId="{E32ACEA9-8000-4B25-9ECC-DCD65C33DF4C}" dt="2022-01-24T21:07:39.169" v="30673" actId="1035"/>
          <ac:grpSpMkLst>
            <pc:docMk/>
            <pc:sldMk cId="1494008673" sldId="592"/>
            <ac:grpSpMk id="52" creationId="{40FEDA30-EFBC-4C73-8FF3-A18DBADCA67D}"/>
          </ac:grpSpMkLst>
        </pc:grpChg>
        <pc:grpChg chg="add mod">
          <ac:chgData name="Aleman, Luis Gerardo" userId="45753518-e921-44f1-84f2-8eaa5ae5ca9c" providerId="ADAL" clId="{E32ACEA9-8000-4B25-9ECC-DCD65C33DF4C}" dt="2022-01-24T21:07:47.933" v="30690" actId="1038"/>
          <ac:grpSpMkLst>
            <pc:docMk/>
            <pc:sldMk cId="1494008673" sldId="592"/>
            <ac:grpSpMk id="60" creationId="{094CE2C6-EE2E-480C-82D7-CAE4269F8AFC}"/>
          </ac:grpSpMkLst>
        </pc:grpChg>
        <pc:grpChg chg="add mod">
          <ac:chgData name="Aleman, Luis Gerardo" userId="45753518-e921-44f1-84f2-8eaa5ae5ca9c" providerId="ADAL" clId="{E32ACEA9-8000-4B25-9ECC-DCD65C33DF4C}" dt="2022-01-24T21:07:39.169" v="30673" actId="1035"/>
          <ac:grpSpMkLst>
            <pc:docMk/>
            <pc:sldMk cId="1494008673" sldId="592"/>
            <ac:grpSpMk id="69" creationId="{522F9340-4F63-4A49-96DD-EE9C89726265}"/>
          </ac:grpSpMkLst>
        </pc:grpChg>
        <pc:picChg chg="del">
          <ac:chgData name="Aleman, Luis Gerardo" userId="45753518-e921-44f1-84f2-8eaa5ae5ca9c" providerId="ADAL" clId="{E32ACEA9-8000-4B25-9ECC-DCD65C33DF4C}" dt="2022-01-24T20:44:05.724" v="29414" actId="478"/>
          <ac:picMkLst>
            <pc:docMk/>
            <pc:sldMk cId="1494008673" sldId="592"/>
            <ac:picMk id="3" creationId="{1D00154B-A0E3-49E6-9857-AFC535FCD44A}"/>
          </ac:picMkLst>
        </pc:picChg>
        <pc:picChg chg="add mod modCrop">
          <ac:chgData name="Aleman, Luis Gerardo" userId="45753518-e921-44f1-84f2-8eaa5ae5ca9c" providerId="ADAL" clId="{E32ACEA9-8000-4B25-9ECC-DCD65C33DF4C}" dt="2022-01-24T21:07:35.800" v="30671" actId="14100"/>
          <ac:picMkLst>
            <pc:docMk/>
            <pc:sldMk cId="1494008673" sldId="592"/>
            <ac:picMk id="4" creationId="{1D2A0346-4A2D-4C22-9461-A8CB0E68D091}"/>
          </ac:picMkLst>
        </pc:picChg>
        <pc:picChg chg="add mod">
          <ac:chgData name="Aleman, Luis Gerardo" userId="45753518-e921-44f1-84f2-8eaa5ae5ca9c" providerId="ADAL" clId="{E32ACEA9-8000-4B25-9ECC-DCD65C33DF4C}" dt="2022-01-24T20:53:32.916" v="29805" actId="1076"/>
          <ac:picMkLst>
            <pc:docMk/>
            <pc:sldMk cId="1494008673" sldId="592"/>
            <ac:picMk id="6" creationId="{0BFA18E3-5330-4ED7-A4BD-11BE7DB62717}"/>
          </ac:picMkLst>
        </pc:picChg>
        <pc:picChg chg="del">
          <ac:chgData name="Aleman, Luis Gerardo" userId="45753518-e921-44f1-84f2-8eaa5ae5ca9c" providerId="ADAL" clId="{E32ACEA9-8000-4B25-9ECC-DCD65C33DF4C}" dt="2022-01-24T20:44:05.724" v="29414" actId="478"/>
          <ac:picMkLst>
            <pc:docMk/>
            <pc:sldMk cId="1494008673" sldId="592"/>
            <ac:picMk id="7" creationId="{7E375943-80A0-4FAA-BBCB-51E0D2919566}"/>
          </ac:picMkLst>
        </pc:picChg>
        <pc:picChg chg="add mod modCrop">
          <ac:chgData name="Aleman, Luis Gerardo" userId="45753518-e921-44f1-84f2-8eaa5ae5ca9c" providerId="ADAL" clId="{E32ACEA9-8000-4B25-9ECC-DCD65C33DF4C}" dt="2022-01-24T21:07:43.387" v="30674" actId="14100"/>
          <ac:picMkLst>
            <pc:docMk/>
            <pc:sldMk cId="1494008673" sldId="592"/>
            <ac:picMk id="12" creationId="{CD2BD619-7A91-4446-894D-468C282D176D}"/>
          </ac:picMkLst>
        </pc:picChg>
        <pc:picChg chg="add del mod">
          <ac:chgData name="Aleman, Luis Gerardo" userId="45753518-e921-44f1-84f2-8eaa5ae5ca9c" providerId="ADAL" clId="{E32ACEA9-8000-4B25-9ECC-DCD65C33DF4C}" dt="2022-01-24T20:52:20.242" v="29743"/>
          <ac:picMkLst>
            <pc:docMk/>
            <pc:sldMk cId="1494008673" sldId="592"/>
            <ac:picMk id="39" creationId="{F916BE92-88A9-4769-9393-3B1E4E571CCF}"/>
          </ac:picMkLst>
        </pc:picChg>
        <pc:picChg chg="del">
          <ac:chgData name="Aleman, Luis Gerardo" userId="45753518-e921-44f1-84f2-8eaa5ae5ca9c" providerId="ADAL" clId="{E32ACEA9-8000-4B25-9ECC-DCD65C33DF4C}" dt="2022-01-24T20:44:05.724" v="29414" actId="478"/>
          <ac:picMkLst>
            <pc:docMk/>
            <pc:sldMk cId="1494008673" sldId="592"/>
            <ac:picMk id="40" creationId="{B7859D8C-0622-4BB2-B08D-45FE14BB06A5}"/>
          </ac:picMkLst>
        </pc:picChg>
        <pc:cxnChg chg="mod">
          <ac:chgData name="Aleman, Luis Gerardo" userId="45753518-e921-44f1-84f2-8eaa5ae5ca9c" providerId="ADAL" clId="{E32ACEA9-8000-4B25-9ECC-DCD65C33DF4C}" dt="2022-01-24T20:57:01.345" v="30010"/>
          <ac:cxnSpMkLst>
            <pc:docMk/>
            <pc:sldMk cId="1494008673" sldId="592"/>
            <ac:cxnSpMk id="46" creationId="{12624E38-F4B9-461A-94C1-7BDF8931FBB0}"/>
          </ac:cxnSpMkLst>
        </pc:cxnChg>
        <pc:cxnChg chg="mod">
          <ac:chgData name="Aleman, Luis Gerardo" userId="45753518-e921-44f1-84f2-8eaa5ae5ca9c" providerId="ADAL" clId="{E32ACEA9-8000-4B25-9ECC-DCD65C33DF4C}" dt="2022-01-24T20:57:01.345" v="30010"/>
          <ac:cxnSpMkLst>
            <pc:docMk/>
            <pc:sldMk cId="1494008673" sldId="592"/>
            <ac:cxnSpMk id="47" creationId="{108171F6-AC12-422C-8A3A-C9A7ACFC65F6}"/>
          </ac:cxnSpMkLst>
        </pc:cxnChg>
        <pc:cxnChg chg="mod">
          <ac:chgData name="Aleman, Luis Gerardo" userId="45753518-e921-44f1-84f2-8eaa5ae5ca9c" providerId="ADAL" clId="{E32ACEA9-8000-4B25-9ECC-DCD65C33DF4C}" dt="2022-01-24T20:57:01.345" v="30010"/>
          <ac:cxnSpMkLst>
            <pc:docMk/>
            <pc:sldMk cId="1494008673" sldId="592"/>
            <ac:cxnSpMk id="48" creationId="{5620568B-C8FE-45E5-BBCB-1936A30DA9DE}"/>
          </ac:cxnSpMkLst>
        </pc:cxnChg>
        <pc:cxnChg chg="mod">
          <ac:chgData name="Aleman, Luis Gerardo" userId="45753518-e921-44f1-84f2-8eaa5ae5ca9c" providerId="ADAL" clId="{E32ACEA9-8000-4B25-9ECC-DCD65C33DF4C}" dt="2022-01-24T20:57:01.345" v="30010"/>
          <ac:cxnSpMkLst>
            <pc:docMk/>
            <pc:sldMk cId="1494008673" sldId="592"/>
            <ac:cxnSpMk id="49" creationId="{E1DABA62-5BB3-4B72-B893-70EAAFC6EF51}"/>
          </ac:cxnSpMkLst>
        </pc:cxnChg>
        <pc:cxnChg chg="mod">
          <ac:chgData name="Aleman, Luis Gerardo" userId="45753518-e921-44f1-84f2-8eaa5ae5ca9c" providerId="ADAL" clId="{E32ACEA9-8000-4B25-9ECC-DCD65C33DF4C}" dt="2022-01-24T20:57:01.345" v="30010"/>
          <ac:cxnSpMkLst>
            <pc:docMk/>
            <pc:sldMk cId="1494008673" sldId="592"/>
            <ac:cxnSpMk id="50" creationId="{75520915-39A9-4DFF-A9AA-B683E7F8A29E}"/>
          </ac:cxnSpMkLst>
        </pc:cxnChg>
        <pc:cxnChg chg="mod">
          <ac:chgData name="Aleman, Luis Gerardo" userId="45753518-e921-44f1-84f2-8eaa5ae5ca9c" providerId="ADAL" clId="{E32ACEA9-8000-4B25-9ECC-DCD65C33DF4C}" dt="2022-01-24T20:57:09.645" v="30014"/>
          <ac:cxnSpMkLst>
            <pc:docMk/>
            <pc:sldMk cId="1494008673" sldId="592"/>
            <ac:cxnSpMk id="54" creationId="{C50C63DF-4477-40A8-9F84-EA8C933AF0D5}"/>
          </ac:cxnSpMkLst>
        </pc:cxnChg>
        <pc:cxnChg chg="mod">
          <ac:chgData name="Aleman, Luis Gerardo" userId="45753518-e921-44f1-84f2-8eaa5ae5ca9c" providerId="ADAL" clId="{E32ACEA9-8000-4B25-9ECC-DCD65C33DF4C}" dt="2022-01-24T20:57:09.645" v="30014"/>
          <ac:cxnSpMkLst>
            <pc:docMk/>
            <pc:sldMk cId="1494008673" sldId="592"/>
            <ac:cxnSpMk id="55" creationId="{B15A5FA3-E67C-4F86-ADAA-A0BA753BAA87}"/>
          </ac:cxnSpMkLst>
        </pc:cxnChg>
        <pc:cxnChg chg="mod">
          <ac:chgData name="Aleman, Luis Gerardo" userId="45753518-e921-44f1-84f2-8eaa5ae5ca9c" providerId="ADAL" clId="{E32ACEA9-8000-4B25-9ECC-DCD65C33DF4C}" dt="2022-01-24T20:57:09.645" v="30014"/>
          <ac:cxnSpMkLst>
            <pc:docMk/>
            <pc:sldMk cId="1494008673" sldId="592"/>
            <ac:cxnSpMk id="56" creationId="{B4C8CFB0-EC78-4B7E-A30C-C14C4000F13D}"/>
          </ac:cxnSpMkLst>
        </pc:cxnChg>
        <pc:cxnChg chg="mod">
          <ac:chgData name="Aleman, Luis Gerardo" userId="45753518-e921-44f1-84f2-8eaa5ae5ca9c" providerId="ADAL" clId="{E32ACEA9-8000-4B25-9ECC-DCD65C33DF4C}" dt="2022-01-24T20:57:09.645" v="30014"/>
          <ac:cxnSpMkLst>
            <pc:docMk/>
            <pc:sldMk cId="1494008673" sldId="592"/>
            <ac:cxnSpMk id="57" creationId="{D0274377-D8DF-4402-A4EF-958FEC83AE8C}"/>
          </ac:cxnSpMkLst>
        </pc:cxnChg>
        <pc:cxnChg chg="mod">
          <ac:chgData name="Aleman, Luis Gerardo" userId="45753518-e921-44f1-84f2-8eaa5ae5ca9c" providerId="ADAL" clId="{E32ACEA9-8000-4B25-9ECC-DCD65C33DF4C}" dt="2022-01-24T20:57:09.645" v="30014"/>
          <ac:cxnSpMkLst>
            <pc:docMk/>
            <pc:sldMk cId="1494008673" sldId="592"/>
            <ac:cxnSpMk id="58" creationId="{41E67A3D-42BE-4A8E-9D7A-23E26E42604E}"/>
          </ac:cxnSpMkLst>
        </pc:cxnChg>
        <pc:cxnChg chg="mod">
          <ac:chgData name="Aleman, Luis Gerardo" userId="45753518-e921-44f1-84f2-8eaa5ae5ca9c" providerId="ADAL" clId="{E32ACEA9-8000-4B25-9ECC-DCD65C33DF4C}" dt="2022-01-24T20:57:18.459" v="30016"/>
          <ac:cxnSpMkLst>
            <pc:docMk/>
            <pc:sldMk cId="1494008673" sldId="592"/>
            <ac:cxnSpMk id="62" creationId="{D329D63C-B4BF-4A00-A78A-DD8F74048CC1}"/>
          </ac:cxnSpMkLst>
        </pc:cxnChg>
        <pc:cxnChg chg="mod">
          <ac:chgData name="Aleman, Luis Gerardo" userId="45753518-e921-44f1-84f2-8eaa5ae5ca9c" providerId="ADAL" clId="{E32ACEA9-8000-4B25-9ECC-DCD65C33DF4C}" dt="2022-01-24T20:57:18.459" v="30016"/>
          <ac:cxnSpMkLst>
            <pc:docMk/>
            <pc:sldMk cId="1494008673" sldId="592"/>
            <ac:cxnSpMk id="63" creationId="{ADAA34BA-4CEA-44B4-B308-819E6CB1E0A0}"/>
          </ac:cxnSpMkLst>
        </pc:cxnChg>
        <pc:cxnChg chg="mod">
          <ac:chgData name="Aleman, Luis Gerardo" userId="45753518-e921-44f1-84f2-8eaa5ae5ca9c" providerId="ADAL" clId="{E32ACEA9-8000-4B25-9ECC-DCD65C33DF4C}" dt="2022-01-24T20:57:18.459" v="30016"/>
          <ac:cxnSpMkLst>
            <pc:docMk/>
            <pc:sldMk cId="1494008673" sldId="592"/>
            <ac:cxnSpMk id="64" creationId="{B3F36C50-CB15-4298-9A1D-BE0CADD7A3D6}"/>
          </ac:cxnSpMkLst>
        </pc:cxnChg>
        <pc:cxnChg chg="mod">
          <ac:chgData name="Aleman, Luis Gerardo" userId="45753518-e921-44f1-84f2-8eaa5ae5ca9c" providerId="ADAL" clId="{E32ACEA9-8000-4B25-9ECC-DCD65C33DF4C}" dt="2022-01-24T20:57:18.459" v="30016"/>
          <ac:cxnSpMkLst>
            <pc:docMk/>
            <pc:sldMk cId="1494008673" sldId="592"/>
            <ac:cxnSpMk id="65" creationId="{1D5956F0-2FC4-4388-B07F-B341D16CCCD9}"/>
          </ac:cxnSpMkLst>
        </pc:cxnChg>
        <pc:cxnChg chg="mod">
          <ac:chgData name="Aleman, Luis Gerardo" userId="45753518-e921-44f1-84f2-8eaa5ae5ca9c" providerId="ADAL" clId="{E32ACEA9-8000-4B25-9ECC-DCD65C33DF4C}" dt="2022-01-24T20:57:18.459" v="30016"/>
          <ac:cxnSpMkLst>
            <pc:docMk/>
            <pc:sldMk cId="1494008673" sldId="592"/>
            <ac:cxnSpMk id="66" creationId="{571DBB14-3B15-4485-9D5B-5778ABB2C285}"/>
          </ac:cxnSpMkLst>
        </pc:cxnChg>
        <pc:cxnChg chg="add mod">
          <ac:chgData name="Aleman, Luis Gerardo" userId="45753518-e921-44f1-84f2-8eaa5ae5ca9c" providerId="ADAL" clId="{E32ACEA9-8000-4B25-9ECC-DCD65C33DF4C}" dt="2022-01-24T20:58:01.699" v="30028" actId="1076"/>
          <ac:cxnSpMkLst>
            <pc:docMk/>
            <pc:sldMk cId="1494008673" sldId="592"/>
            <ac:cxnSpMk id="67" creationId="{96B63324-DC0C-47BB-8134-FB6D151580F2}"/>
          </ac:cxnSpMkLst>
        </pc:cxnChg>
        <pc:cxnChg chg="mod">
          <ac:chgData name="Aleman, Luis Gerardo" userId="45753518-e921-44f1-84f2-8eaa5ae5ca9c" providerId="ADAL" clId="{E32ACEA9-8000-4B25-9ECC-DCD65C33DF4C}" dt="2022-01-24T20:58:19.243" v="30033"/>
          <ac:cxnSpMkLst>
            <pc:docMk/>
            <pc:sldMk cId="1494008673" sldId="592"/>
            <ac:cxnSpMk id="71" creationId="{789EA47D-6E3C-4DE8-A4FA-B9A9E2B20E87}"/>
          </ac:cxnSpMkLst>
        </pc:cxnChg>
        <pc:cxnChg chg="mod">
          <ac:chgData name="Aleman, Luis Gerardo" userId="45753518-e921-44f1-84f2-8eaa5ae5ca9c" providerId="ADAL" clId="{E32ACEA9-8000-4B25-9ECC-DCD65C33DF4C}" dt="2022-01-24T20:58:19.243" v="30033"/>
          <ac:cxnSpMkLst>
            <pc:docMk/>
            <pc:sldMk cId="1494008673" sldId="592"/>
            <ac:cxnSpMk id="72" creationId="{CA08A82B-F694-4401-877F-ECEFDA566641}"/>
          </ac:cxnSpMkLst>
        </pc:cxnChg>
        <pc:cxnChg chg="mod">
          <ac:chgData name="Aleman, Luis Gerardo" userId="45753518-e921-44f1-84f2-8eaa5ae5ca9c" providerId="ADAL" clId="{E32ACEA9-8000-4B25-9ECC-DCD65C33DF4C}" dt="2022-01-24T20:58:19.243" v="30033"/>
          <ac:cxnSpMkLst>
            <pc:docMk/>
            <pc:sldMk cId="1494008673" sldId="592"/>
            <ac:cxnSpMk id="73" creationId="{36DDD2BF-D490-49EE-896D-BEB5D02B9CED}"/>
          </ac:cxnSpMkLst>
        </pc:cxnChg>
        <pc:cxnChg chg="mod">
          <ac:chgData name="Aleman, Luis Gerardo" userId="45753518-e921-44f1-84f2-8eaa5ae5ca9c" providerId="ADAL" clId="{E32ACEA9-8000-4B25-9ECC-DCD65C33DF4C}" dt="2022-01-24T20:58:19.243" v="30033"/>
          <ac:cxnSpMkLst>
            <pc:docMk/>
            <pc:sldMk cId="1494008673" sldId="592"/>
            <ac:cxnSpMk id="74" creationId="{03CBBDCF-3E20-4504-8832-6AA377746CBA}"/>
          </ac:cxnSpMkLst>
        </pc:cxnChg>
        <pc:cxnChg chg="mod">
          <ac:chgData name="Aleman, Luis Gerardo" userId="45753518-e921-44f1-84f2-8eaa5ae5ca9c" providerId="ADAL" clId="{E32ACEA9-8000-4B25-9ECC-DCD65C33DF4C}" dt="2022-01-24T20:58:19.243" v="30033"/>
          <ac:cxnSpMkLst>
            <pc:docMk/>
            <pc:sldMk cId="1494008673" sldId="592"/>
            <ac:cxnSpMk id="75" creationId="{F02E40F1-B1BD-4CBD-AABD-2D86EAD81C6A}"/>
          </ac:cxnSpMkLst>
        </pc:cxnChg>
      </pc:sldChg>
      <pc:sldChg chg="addSp delSp modSp add mod">
        <pc:chgData name="Aleman, Luis Gerardo" userId="45753518-e921-44f1-84f2-8eaa5ae5ca9c" providerId="ADAL" clId="{E32ACEA9-8000-4B25-9ECC-DCD65C33DF4C}" dt="2022-01-24T21:08:36.664" v="30724" actId="20577"/>
        <pc:sldMkLst>
          <pc:docMk/>
          <pc:sldMk cId="4035618490" sldId="593"/>
        </pc:sldMkLst>
        <pc:spChg chg="mod">
          <ac:chgData name="Aleman, Luis Gerardo" userId="45753518-e921-44f1-84f2-8eaa5ae5ca9c" providerId="ADAL" clId="{E32ACEA9-8000-4B25-9ECC-DCD65C33DF4C}" dt="2022-01-24T20:59:01.910" v="30044" actId="1076"/>
          <ac:spMkLst>
            <pc:docMk/>
            <pc:sldMk cId="4035618490" sldId="593"/>
            <ac:spMk id="17" creationId="{489268C4-1BE7-414C-B5DB-7191470946D1}"/>
          </ac:spMkLst>
        </pc:spChg>
        <pc:spChg chg="del">
          <ac:chgData name="Aleman, Luis Gerardo" userId="45753518-e921-44f1-84f2-8eaa5ae5ca9c" providerId="ADAL" clId="{E32ACEA9-8000-4B25-9ECC-DCD65C33DF4C}" dt="2022-01-24T21:00:19.501" v="30051" actId="478"/>
          <ac:spMkLst>
            <pc:docMk/>
            <pc:sldMk cId="4035618490" sldId="593"/>
            <ac:spMk id="41" creationId="{4496A8ED-F05B-4905-AB12-C578013C873C}"/>
          </ac:spMkLst>
        </pc:spChg>
        <pc:spChg chg="mod">
          <ac:chgData name="Aleman, Luis Gerardo" userId="45753518-e921-44f1-84f2-8eaa5ae5ca9c" providerId="ADAL" clId="{E32ACEA9-8000-4B25-9ECC-DCD65C33DF4C}" dt="2022-01-24T21:08:36.664" v="30724" actId="20577"/>
          <ac:spMkLst>
            <pc:docMk/>
            <pc:sldMk cId="4035618490" sldId="593"/>
            <ac:spMk id="42" creationId="{61AB2485-7853-4300-844E-5B88F42F016E}"/>
          </ac:spMkLst>
        </pc:spChg>
        <pc:spChg chg="del">
          <ac:chgData name="Aleman, Luis Gerardo" userId="45753518-e921-44f1-84f2-8eaa5ae5ca9c" providerId="ADAL" clId="{E32ACEA9-8000-4B25-9ECC-DCD65C33DF4C}" dt="2022-01-24T20:59:06.716" v="30045" actId="478"/>
          <ac:spMkLst>
            <pc:docMk/>
            <pc:sldMk cId="4035618490" sldId="593"/>
            <ac:spMk id="43" creationId="{B4A4CF8C-52B6-4FBA-B924-8D5D60B32194}"/>
          </ac:spMkLst>
        </pc:spChg>
        <pc:spChg chg="del">
          <ac:chgData name="Aleman, Luis Gerardo" userId="45753518-e921-44f1-84f2-8eaa5ae5ca9c" providerId="ADAL" clId="{E32ACEA9-8000-4B25-9ECC-DCD65C33DF4C}" dt="2022-01-24T20:59:09.848" v="30046" actId="478"/>
          <ac:spMkLst>
            <pc:docMk/>
            <pc:sldMk cId="4035618490" sldId="593"/>
            <ac:spMk id="51" creationId="{5D8AEFF7-195E-4C0E-9173-3C19372547FE}"/>
          </ac:spMkLst>
        </pc:spChg>
        <pc:spChg chg="del mod">
          <ac:chgData name="Aleman, Luis Gerardo" userId="45753518-e921-44f1-84f2-8eaa5ae5ca9c" providerId="ADAL" clId="{E32ACEA9-8000-4B25-9ECC-DCD65C33DF4C}" dt="2022-01-24T21:01:44.352" v="30357" actId="21"/>
          <ac:spMkLst>
            <pc:docMk/>
            <pc:sldMk cId="4035618490" sldId="593"/>
            <ac:spMk id="59" creationId="{7F1A33E8-EFC7-45AB-A792-86EEA2D8F8AA}"/>
          </ac:spMkLst>
        </pc:spChg>
        <pc:spChg chg="del">
          <ac:chgData name="Aleman, Luis Gerardo" userId="45753518-e921-44f1-84f2-8eaa5ae5ca9c" providerId="ADAL" clId="{E32ACEA9-8000-4B25-9ECC-DCD65C33DF4C}" dt="2022-01-24T20:59:09.848" v="30046" actId="478"/>
          <ac:spMkLst>
            <pc:docMk/>
            <pc:sldMk cId="4035618490" sldId="593"/>
            <ac:spMk id="68" creationId="{5F16F154-D47D-4A47-BB51-298C7C5B0D2A}"/>
          </ac:spMkLst>
        </pc:spChg>
        <pc:spChg chg="add del mod">
          <ac:chgData name="Aleman, Luis Gerardo" userId="45753518-e921-44f1-84f2-8eaa5ae5ca9c" providerId="ADAL" clId="{E32ACEA9-8000-4B25-9ECC-DCD65C33DF4C}" dt="2022-01-24T21:01:58.098" v="30361" actId="478"/>
          <ac:spMkLst>
            <pc:docMk/>
            <pc:sldMk cId="4035618490" sldId="593"/>
            <ac:spMk id="76" creationId="{44901E72-BB49-4B3F-B844-F572D531ED08}"/>
          </ac:spMkLst>
        </pc:spChg>
        <pc:spChg chg="mod">
          <ac:chgData name="Aleman, Luis Gerardo" userId="45753518-e921-44f1-84f2-8eaa5ae5ca9c" providerId="ADAL" clId="{E32ACEA9-8000-4B25-9ECC-DCD65C33DF4C}" dt="2022-01-24T21:01:44.681" v="30358"/>
          <ac:spMkLst>
            <pc:docMk/>
            <pc:sldMk cId="4035618490" sldId="593"/>
            <ac:spMk id="78" creationId="{77097722-94DB-400F-8650-BF8F0ED49F70}"/>
          </ac:spMkLst>
        </pc:spChg>
        <pc:spChg chg="add mod">
          <ac:chgData name="Aleman, Luis Gerardo" userId="45753518-e921-44f1-84f2-8eaa5ae5ca9c" providerId="ADAL" clId="{E32ACEA9-8000-4B25-9ECC-DCD65C33DF4C}" dt="2022-01-24T21:05:24.127" v="30621" actId="1076"/>
          <ac:spMkLst>
            <pc:docMk/>
            <pc:sldMk cId="4035618490" sldId="593"/>
            <ac:spMk id="85" creationId="{4A91BD4C-7B13-4EEF-92A5-58AF6B8EBBC0}"/>
          </ac:spMkLst>
        </pc:spChg>
        <pc:spChg chg="add del mod">
          <ac:chgData name="Aleman, Luis Gerardo" userId="45753518-e921-44f1-84f2-8eaa5ae5ca9c" providerId="ADAL" clId="{E32ACEA9-8000-4B25-9ECC-DCD65C33DF4C}" dt="2022-01-24T21:02:41.494" v="30381"/>
          <ac:spMkLst>
            <pc:docMk/>
            <pc:sldMk cId="4035618490" sldId="593"/>
            <ac:spMk id="86" creationId="{F1FBE644-8F71-41A5-A9BC-44F219F9C4F5}"/>
          </ac:spMkLst>
        </pc:spChg>
        <pc:spChg chg="add mod">
          <ac:chgData name="Aleman, Luis Gerardo" userId="45753518-e921-44f1-84f2-8eaa5ae5ca9c" providerId="ADAL" clId="{E32ACEA9-8000-4B25-9ECC-DCD65C33DF4C}" dt="2022-01-24T21:05:24.127" v="30621" actId="1076"/>
          <ac:spMkLst>
            <pc:docMk/>
            <pc:sldMk cId="4035618490" sldId="593"/>
            <ac:spMk id="87" creationId="{3EE259A4-36C7-4AAB-AD17-846B50C42141}"/>
          </ac:spMkLst>
        </pc:spChg>
        <pc:spChg chg="mod">
          <ac:chgData name="Aleman, Luis Gerardo" userId="45753518-e921-44f1-84f2-8eaa5ae5ca9c" providerId="ADAL" clId="{E32ACEA9-8000-4B25-9ECC-DCD65C33DF4C}" dt="2022-01-24T21:02:47.373" v="30382"/>
          <ac:spMkLst>
            <pc:docMk/>
            <pc:sldMk cId="4035618490" sldId="593"/>
            <ac:spMk id="89" creationId="{C4F7BE5E-52B8-4E41-ABA1-B3DD30F27256}"/>
          </ac:spMkLst>
        </pc:spChg>
        <pc:spChg chg="mod">
          <ac:chgData name="Aleman, Luis Gerardo" userId="45753518-e921-44f1-84f2-8eaa5ae5ca9c" providerId="ADAL" clId="{E32ACEA9-8000-4B25-9ECC-DCD65C33DF4C}" dt="2022-01-24T21:03:02.315" v="30405"/>
          <ac:spMkLst>
            <pc:docMk/>
            <pc:sldMk cId="4035618490" sldId="593"/>
            <ac:spMk id="96" creationId="{91091E23-289C-451A-9A49-AE84DD8D1290}"/>
          </ac:spMkLst>
        </pc:spChg>
        <pc:grpChg chg="del">
          <ac:chgData name="Aleman, Luis Gerardo" userId="45753518-e921-44f1-84f2-8eaa5ae5ca9c" providerId="ADAL" clId="{E32ACEA9-8000-4B25-9ECC-DCD65C33DF4C}" dt="2022-01-24T20:59:06.716" v="30045" actId="478"/>
          <ac:grpSpMkLst>
            <pc:docMk/>
            <pc:sldMk cId="4035618490" sldId="593"/>
            <ac:grpSpMk id="44" creationId="{BDDBD1E8-23C8-44B7-A4B2-AE9FE260D922}"/>
          </ac:grpSpMkLst>
        </pc:grpChg>
        <pc:grpChg chg="del">
          <ac:chgData name="Aleman, Luis Gerardo" userId="45753518-e921-44f1-84f2-8eaa5ae5ca9c" providerId="ADAL" clId="{E32ACEA9-8000-4B25-9ECC-DCD65C33DF4C}" dt="2022-01-24T20:59:09.848" v="30046" actId="478"/>
          <ac:grpSpMkLst>
            <pc:docMk/>
            <pc:sldMk cId="4035618490" sldId="593"/>
            <ac:grpSpMk id="52" creationId="{40FEDA30-EFBC-4C73-8FF3-A18DBADCA67D}"/>
          </ac:grpSpMkLst>
        </pc:grpChg>
        <pc:grpChg chg="del mod">
          <ac:chgData name="Aleman, Luis Gerardo" userId="45753518-e921-44f1-84f2-8eaa5ae5ca9c" providerId="ADAL" clId="{E32ACEA9-8000-4B25-9ECC-DCD65C33DF4C}" dt="2022-01-24T21:01:44.352" v="30357" actId="21"/>
          <ac:grpSpMkLst>
            <pc:docMk/>
            <pc:sldMk cId="4035618490" sldId="593"/>
            <ac:grpSpMk id="60" creationId="{094CE2C6-EE2E-480C-82D7-CAE4269F8AFC}"/>
          </ac:grpSpMkLst>
        </pc:grpChg>
        <pc:grpChg chg="del">
          <ac:chgData name="Aleman, Luis Gerardo" userId="45753518-e921-44f1-84f2-8eaa5ae5ca9c" providerId="ADAL" clId="{E32ACEA9-8000-4B25-9ECC-DCD65C33DF4C}" dt="2022-01-24T20:59:09.848" v="30046" actId="478"/>
          <ac:grpSpMkLst>
            <pc:docMk/>
            <pc:sldMk cId="4035618490" sldId="593"/>
            <ac:grpSpMk id="69" creationId="{522F9340-4F63-4A49-96DD-EE9C89726265}"/>
          </ac:grpSpMkLst>
        </pc:grpChg>
        <pc:grpChg chg="add del mod">
          <ac:chgData name="Aleman, Luis Gerardo" userId="45753518-e921-44f1-84f2-8eaa5ae5ca9c" providerId="ADAL" clId="{E32ACEA9-8000-4B25-9ECC-DCD65C33DF4C}" dt="2022-01-24T21:01:50.002" v="30360" actId="478"/>
          <ac:grpSpMkLst>
            <pc:docMk/>
            <pc:sldMk cId="4035618490" sldId="593"/>
            <ac:grpSpMk id="77" creationId="{9D8C60EA-3A89-41DC-8A79-329B4EE1210F}"/>
          </ac:grpSpMkLst>
        </pc:grpChg>
        <pc:grpChg chg="add del mod">
          <ac:chgData name="Aleman, Luis Gerardo" userId="45753518-e921-44f1-84f2-8eaa5ae5ca9c" providerId="ADAL" clId="{E32ACEA9-8000-4B25-9ECC-DCD65C33DF4C}" dt="2022-01-24T21:03:01.662" v="30404" actId="21"/>
          <ac:grpSpMkLst>
            <pc:docMk/>
            <pc:sldMk cId="4035618490" sldId="593"/>
            <ac:grpSpMk id="88" creationId="{EF23C369-3BBB-449D-A35F-29224F60C8EE}"/>
          </ac:grpSpMkLst>
        </pc:grpChg>
        <pc:grpChg chg="add mod">
          <ac:chgData name="Aleman, Luis Gerardo" userId="45753518-e921-44f1-84f2-8eaa5ae5ca9c" providerId="ADAL" clId="{E32ACEA9-8000-4B25-9ECC-DCD65C33DF4C}" dt="2022-01-24T21:05:24.127" v="30621" actId="1076"/>
          <ac:grpSpMkLst>
            <pc:docMk/>
            <pc:sldMk cId="4035618490" sldId="593"/>
            <ac:grpSpMk id="95" creationId="{96C41934-1A69-4075-9E70-93872F741121}"/>
          </ac:grpSpMkLst>
        </pc:grpChg>
        <pc:picChg chg="add mod modCrop">
          <ac:chgData name="Aleman, Luis Gerardo" userId="45753518-e921-44f1-84f2-8eaa5ae5ca9c" providerId="ADAL" clId="{E32ACEA9-8000-4B25-9ECC-DCD65C33DF4C}" dt="2022-01-24T21:05:24.127" v="30621" actId="1076"/>
          <ac:picMkLst>
            <pc:docMk/>
            <pc:sldMk cId="4035618490" sldId="593"/>
            <ac:picMk id="3" creationId="{0E05A384-7A2C-4618-B238-1D27D9F180D6}"/>
          </ac:picMkLst>
        </pc:picChg>
        <pc:picChg chg="del">
          <ac:chgData name="Aleman, Luis Gerardo" userId="45753518-e921-44f1-84f2-8eaa5ae5ca9c" providerId="ADAL" clId="{E32ACEA9-8000-4B25-9ECC-DCD65C33DF4C}" dt="2022-01-24T20:59:09.848" v="30046" actId="478"/>
          <ac:picMkLst>
            <pc:docMk/>
            <pc:sldMk cId="4035618490" sldId="593"/>
            <ac:picMk id="4" creationId="{1D2A0346-4A2D-4C22-9461-A8CB0E68D091}"/>
          </ac:picMkLst>
        </pc:picChg>
        <pc:picChg chg="del">
          <ac:chgData name="Aleman, Luis Gerardo" userId="45753518-e921-44f1-84f2-8eaa5ae5ca9c" providerId="ADAL" clId="{E32ACEA9-8000-4B25-9ECC-DCD65C33DF4C}" dt="2022-01-24T20:59:06.716" v="30045" actId="478"/>
          <ac:picMkLst>
            <pc:docMk/>
            <pc:sldMk cId="4035618490" sldId="593"/>
            <ac:picMk id="6" creationId="{0BFA18E3-5330-4ED7-A4BD-11BE7DB62717}"/>
          </ac:picMkLst>
        </pc:picChg>
        <pc:picChg chg="del">
          <ac:chgData name="Aleman, Luis Gerardo" userId="45753518-e921-44f1-84f2-8eaa5ae5ca9c" providerId="ADAL" clId="{E32ACEA9-8000-4B25-9ECC-DCD65C33DF4C}" dt="2022-01-24T21:00:12.862" v="30050" actId="478"/>
          <ac:picMkLst>
            <pc:docMk/>
            <pc:sldMk cId="4035618490" sldId="593"/>
            <ac:picMk id="12" creationId="{CD2BD619-7A91-4446-894D-468C282D176D}"/>
          </ac:picMkLst>
        </pc:picChg>
        <pc:cxnChg chg="del">
          <ac:chgData name="Aleman, Luis Gerardo" userId="45753518-e921-44f1-84f2-8eaa5ae5ca9c" providerId="ADAL" clId="{E32ACEA9-8000-4B25-9ECC-DCD65C33DF4C}" dt="2022-01-24T20:59:06.716" v="30045" actId="478"/>
          <ac:cxnSpMkLst>
            <pc:docMk/>
            <pc:sldMk cId="4035618490" sldId="593"/>
            <ac:cxnSpMk id="67" creationId="{96B63324-DC0C-47BB-8134-FB6D151580F2}"/>
          </ac:cxnSpMkLst>
        </pc:cxnChg>
        <pc:cxnChg chg="mod">
          <ac:chgData name="Aleman, Luis Gerardo" userId="45753518-e921-44f1-84f2-8eaa5ae5ca9c" providerId="ADAL" clId="{E32ACEA9-8000-4B25-9ECC-DCD65C33DF4C}" dt="2022-01-24T21:01:44.681" v="30358"/>
          <ac:cxnSpMkLst>
            <pc:docMk/>
            <pc:sldMk cId="4035618490" sldId="593"/>
            <ac:cxnSpMk id="79" creationId="{90E53A09-DAAB-40AF-B8FB-ED499D7BB88D}"/>
          </ac:cxnSpMkLst>
        </pc:cxnChg>
        <pc:cxnChg chg="mod">
          <ac:chgData name="Aleman, Luis Gerardo" userId="45753518-e921-44f1-84f2-8eaa5ae5ca9c" providerId="ADAL" clId="{E32ACEA9-8000-4B25-9ECC-DCD65C33DF4C}" dt="2022-01-24T21:01:44.681" v="30358"/>
          <ac:cxnSpMkLst>
            <pc:docMk/>
            <pc:sldMk cId="4035618490" sldId="593"/>
            <ac:cxnSpMk id="80" creationId="{9EBD88B8-946A-42FB-B1A7-68FE188ABD81}"/>
          </ac:cxnSpMkLst>
        </pc:cxnChg>
        <pc:cxnChg chg="mod">
          <ac:chgData name="Aleman, Luis Gerardo" userId="45753518-e921-44f1-84f2-8eaa5ae5ca9c" providerId="ADAL" clId="{E32ACEA9-8000-4B25-9ECC-DCD65C33DF4C}" dt="2022-01-24T21:01:44.681" v="30358"/>
          <ac:cxnSpMkLst>
            <pc:docMk/>
            <pc:sldMk cId="4035618490" sldId="593"/>
            <ac:cxnSpMk id="81" creationId="{16ECB77A-6F31-4CD4-A5B9-861FEE31D7C3}"/>
          </ac:cxnSpMkLst>
        </pc:cxnChg>
        <pc:cxnChg chg="mod">
          <ac:chgData name="Aleman, Luis Gerardo" userId="45753518-e921-44f1-84f2-8eaa5ae5ca9c" providerId="ADAL" clId="{E32ACEA9-8000-4B25-9ECC-DCD65C33DF4C}" dt="2022-01-24T21:01:44.681" v="30358"/>
          <ac:cxnSpMkLst>
            <pc:docMk/>
            <pc:sldMk cId="4035618490" sldId="593"/>
            <ac:cxnSpMk id="82" creationId="{7782411C-0ED7-44B1-A614-F053EA1E9CDB}"/>
          </ac:cxnSpMkLst>
        </pc:cxnChg>
        <pc:cxnChg chg="mod">
          <ac:chgData name="Aleman, Luis Gerardo" userId="45753518-e921-44f1-84f2-8eaa5ae5ca9c" providerId="ADAL" clId="{E32ACEA9-8000-4B25-9ECC-DCD65C33DF4C}" dt="2022-01-24T21:01:44.681" v="30358"/>
          <ac:cxnSpMkLst>
            <pc:docMk/>
            <pc:sldMk cId="4035618490" sldId="593"/>
            <ac:cxnSpMk id="83" creationId="{1BD30423-8BF6-48AA-85CA-82A4EDE0C504}"/>
          </ac:cxnSpMkLst>
        </pc:cxnChg>
        <pc:cxnChg chg="add mod">
          <ac:chgData name="Aleman, Luis Gerardo" userId="45753518-e921-44f1-84f2-8eaa5ae5ca9c" providerId="ADAL" clId="{E32ACEA9-8000-4B25-9ECC-DCD65C33DF4C}" dt="2022-01-24T21:05:24.127" v="30621" actId="1076"/>
          <ac:cxnSpMkLst>
            <pc:docMk/>
            <pc:sldMk cId="4035618490" sldId="593"/>
            <ac:cxnSpMk id="84" creationId="{2634442B-5454-4371-80EA-2A9E619D734A}"/>
          </ac:cxnSpMkLst>
        </pc:cxnChg>
        <pc:cxnChg chg="mod">
          <ac:chgData name="Aleman, Luis Gerardo" userId="45753518-e921-44f1-84f2-8eaa5ae5ca9c" providerId="ADAL" clId="{E32ACEA9-8000-4B25-9ECC-DCD65C33DF4C}" dt="2022-01-24T21:02:47.373" v="30382"/>
          <ac:cxnSpMkLst>
            <pc:docMk/>
            <pc:sldMk cId="4035618490" sldId="593"/>
            <ac:cxnSpMk id="90" creationId="{85CF7E46-5FF7-4021-B391-1AE72DF399FC}"/>
          </ac:cxnSpMkLst>
        </pc:cxnChg>
        <pc:cxnChg chg="mod">
          <ac:chgData name="Aleman, Luis Gerardo" userId="45753518-e921-44f1-84f2-8eaa5ae5ca9c" providerId="ADAL" clId="{E32ACEA9-8000-4B25-9ECC-DCD65C33DF4C}" dt="2022-01-24T21:02:47.373" v="30382"/>
          <ac:cxnSpMkLst>
            <pc:docMk/>
            <pc:sldMk cId="4035618490" sldId="593"/>
            <ac:cxnSpMk id="91" creationId="{3A67DADF-44BE-4D57-A7E4-F5BDDD8E7C59}"/>
          </ac:cxnSpMkLst>
        </pc:cxnChg>
        <pc:cxnChg chg="mod">
          <ac:chgData name="Aleman, Luis Gerardo" userId="45753518-e921-44f1-84f2-8eaa5ae5ca9c" providerId="ADAL" clId="{E32ACEA9-8000-4B25-9ECC-DCD65C33DF4C}" dt="2022-01-24T21:02:47.373" v="30382"/>
          <ac:cxnSpMkLst>
            <pc:docMk/>
            <pc:sldMk cId="4035618490" sldId="593"/>
            <ac:cxnSpMk id="92" creationId="{4EA4484D-2995-45D2-97AA-7B338C4C0402}"/>
          </ac:cxnSpMkLst>
        </pc:cxnChg>
        <pc:cxnChg chg="mod">
          <ac:chgData name="Aleman, Luis Gerardo" userId="45753518-e921-44f1-84f2-8eaa5ae5ca9c" providerId="ADAL" clId="{E32ACEA9-8000-4B25-9ECC-DCD65C33DF4C}" dt="2022-01-24T21:02:47.373" v="30382"/>
          <ac:cxnSpMkLst>
            <pc:docMk/>
            <pc:sldMk cId="4035618490" sldId="593"/>
            <ac:cxnSpMk id="93" creationId="{E73AD575-0ABC-4F93-B43C-095AF9F01BEB}"/>
          </ac:cxnSpMkLst>
        </pc:cxnChg>
        <pc:cxnChg chg="mod">
          <ac:chgData name="Aleman, Luis Gerardo" userId="45753518-e921-44f1-84f2-8eaa5ae5ca9c" providerId="ADAL" clId="{E32ACEA9-8000-4B25-9ECC-DCD65C33DF4C}" dt="2022-01-24T21:02:47.373" v="30382"/>
          <ac:cxnSpMkLst>
            <pc:docMk/>
            <pc:sldMk cId="4035618490" sldId="593"/>
            <ac:cxnSpMk id="94" creationId="{245676AE-20AE-421E-8ACD-A6D5EC07DE64}"/>
          </ac:cxnSpMkLst>
        </pc:cxnChg>
        <pc:cxnChg chg="mod">
          <ac:chgData name="Aleman, Luis Gerardo" userId="45753518-e921-44f1-84f2-8eaa5ae5ca9c" providerId="ADAL" clId="{E32ACEA9-8000-4B25-9ECC-DCD65C33DF4C}" dt="2022-01-24T21:03:02.315" v="30405"/>
          <ac:cxnSpMkLst>
            <pc:docMk/>
            <pc:sldMk cId="4035618490" sldId="593"/>
            <ac:cxnSpMk id="97" creationId="{33D54940-0888-4579-B0BD-04D25C44C742}"/>
          </ac:cxnSpMkLst>
        </pc:cxnChg>
        <pc:cxnChg chg="mod">
          <ac:chgData name="Aleman, Luis Gerardo" userId="45753518-e921-44f1-84f2-8eaa5ae5ca9c" providerId="ADAL" clId="{E32ACEA9-8000-4B25-9ECC-DCD65C33DF4C}" dt="2022-01-24T21:03:02.315" v="30405"/>
          <ac:cxnSpMkLst>
            <pc:docMk/>
            <pc:sldMk cId="4035618490" sldId="593"/>
            <ac:cxnSpMk id="98" creationId="{87194246-DDB3-4E63-B86C-CD114A1C5ECD}"/>
          </ac:cxnSpMkLst>
        </pc:cxnChg>
        <pc:cxnChg chg="mod">
          <ac:chgData name="Aleman, Luis Gerardo" userId="45753518-e921-44f1-84f2-8eaa5ae5ca9c" providerId="ADAL" clId="{E32ACEA9-8000-4B25-9ECC-DCD65C33DF4C}" dt="2022-01-24T21:03:02.315" v="30405"/>
          <ac:cxnSpMkLst>
            <pc:docMk/>
            <pc:sldMk cId="4035618490" sldId="593"/>
            <ac:cxnSpMk id="99" creationId="{045396C7-4DA9-4381-A9DD-D0878727A27B}"/>
          </ac:cxnSpMkLst>
        </pc:cxnChg>
        <pc:cxnChg chg="mod">
          <ac:chgData name="Aleman, Luis Gerardo" userId="45753518-e921-44f1-84f2-8eaa5ae5ca9c" providerId="ADAL" clId="{E32ACEA9-8000-4B25-9ECC-DCD65C33DF4C}" dt="2022-01-24T21:03:02.315" v="30405"/>
          <ac:cxnSpMkLst>
            <pc:docMk/>
            <pc:sldMk cId="4035618490" sldId="593"/>
            <ac:cxnSpMk id="100" creationId="{8483691A-603F-4259-A052-409D4E44CC51}"/>
          </ac:cxnSpMkLst>
        </pc:cxnChg>
        <pc:cxnChg chg="mod">
          <ac:chgData name="Aleman, Luis Gerardo" userId="45753518-e921-44f1-84f2-8eaa5ae5ca9c" providerId="ADAL" clId="{E32ACEA9-8000-4B25-9ECC-DCD65C33DF4C}" dt="2022-01-24T21:03:02.315" v="30405"/>
          <ac:cxnSpMkLst>
            <pc:docMk/>
            <pc:sldMk cId="4035618490" sldId="593"/>
            <ac:cxnSpMk id="101" creationId="{C66F509A-7759-4425-8B3B-9BF6D7ED2DEA}"/>
          </ac:cxnSpMkLst>
        </pc:cxnChg>
      </pc:sldChg>
    </pc:docChg>
  </pc:docChgLst>
  <pc:docChgLst>
    <pc:chgData name="Aleman, Luis Gerardo" userId="S::luis.aleman@chubb.com::45753518-e921-44f1-84f2-8eaa5ae5ca9c" providerId="AD" clId="Web-{C875FD81-6B52-4A50-A399-38DB75F3D38D}"/>
    <pc:docChg chg="addSld delSld modSld">
      <pc:chgData name="Aleman, Luis Gerardo" userId="S::luis.aleman@chubb.com::45753518-e921-44f1-84f2-8eaa5ae5ca9c" providerId="AD" clId="Web-{C875FD81-6B52-4A50-A399-38DB75F3D38D}" dt="2022-01-18T15:25:07.840" v="45" actId="14100"/>
      <pc:docMkLst>
        <pc:docMk/>
      </pc:docMkLst>
      <pc:sldChg chg="addSp delSp modSp">
        <pc:chgData name="Aleman, Luis Gerardo" userId="S::luis.aleman@chubb.com::45753518-e921-44f1-84f2-8eaa5ae5ca9c" providerId="AD" clId="Web-{C875FD81-6B52-4A50-A399-38DB75F3D38D}" dt="2022-01-18T15:25:07.840" v="45" actId="14100"/>
        <pc:sldMkLst>
          <pc:docMk/>
          <pc:sldMk cId="48470338" sldId="569"/>
        </pc:sldMkLst>
        <pc:spChg chg="mod">
          <ac:chgData name="Aleman, Luis Gerardo" userId="S::luis.aleman@chubb.com::45753518-e921-44f1-84f2-8eaa5ae5ca9c" providerId="AD" clId="Web-{C875FD81-6B52-4A50-A399-38DB75F3D38D}" dt="2022-01-18T15:23:31.897" v="41" actId="20577"/>
          <ac:spMkLst>
            <pc:docMk/>
            <pc:sldMk cId="48470338" sldId="569"/>
            <ac:spMk id="9" creationId="{DE6E716B-D9DC-4B4C-BF9D-70BF89CF9408}"/>
          </ac:spMkLst>
        </pc:spChg>
        <pc:spChg chg="del">
          <ac:chgData name="Aleman, Luis Gerardo" userId="S::luis.aleman@chubb.com::45753518-e921-44f1-84f2-8eaa5ae5ca9c" providerId="AD" clId="Web-{C875FD81-6B52-4A50-A399-38DB75F3D38D}" dt="2022-01-18T15:16:39.981" v="20"/>
          <ac:spMkLst>
            <pc:docMk/>
            <pc:sldMk cId="48470338" sldId="569"/>
            <ac:spMk id="17" creationId="{040C302E-1E49-4537-86DA-4D8948C84546}"/>
          </ac:spMkLst>
        </pc:spChg>
        <pc:grpChg chg="mod">
          <ac:chgData name="Aleman, Luis Gerardo" userId="S::luis.aleman@chubb.com::45753518-e921-44f1-84f2-8eaa5ae5ca9c" providerId="AD" clId="Web-{C875FD81-6B52-4A50-A399-38DB75F3D38D}" dt="2022-01-18T15:22:20.393" v="25" actId="1076"/>
          <ac:grpSpMkLst>
            <pc:docMk/>
            <pc:sldMk cId="48470338" sldId="569"/>
            <ac:grpSpMk id="8" creationId="{08DFE854-EB47-4D78-98F2-C165CE2763E5}"/>
          </ac:grpSpMkLst>
        </pc:grpChg>
        <pc:picChg chg="add del mod">
          <ac:chgData name="Aleman, Luis Gerardo" userId="S::luis.aleman@chubb.com::45753518-e921-44f1-84f2-8eaa5ae5ca9c" providerId="AD" clId="Web-{C875FD81-6B52-4A50-A399-38DB75F3D38D}" dt="2022-01-18T15:24:59.090" v="42"/>
          <ac:picMkLst>
            <pc:docMk/>
            <pc:sldMk cId="48470338" sldId="569"/>
            <ac:picMk id="2" creationId="{462ABF65-1412-40A7-A5D8-92E8A9151B62}"/>
          </ac:picMkLst>
        </pc:picChg>
        <pc:picChg chg="add mod">
          <ac:chgData name="Aleman, Luis Gerardo" userId="S::luis.aleman@chubb.com::45753518-e921-44f1-84f2-8eaa5ae5ca9c" providerId="AD" clId="Web-{C875FD81-6B52-4A50-A399-38DB75F3D38D}" dt="2022-01-18T15:25:07.840" v="45" actId="14100"/>
          <ac:picMkLst>
            <pc:docMk/>
            <pc:sldMk cId="48470338" sldId="569"/>
            <ac:picMk id="3" creationId="{8EEE2AE3-B804-4EBD-B59F-86A69488FA26}"/>
          </ac:picMkLst>
        </pc:picChg>
        <pc:picChg chg="mod">
          <ac:chgData name="Aleman, Luis Gerardo" userId="S::luis.aleman@chubb.com::45753518-e921-44f1-84f2-8eaa5ae5ca9c" providerId="AD" clId="Web-{C875FD81-6B52-4A50-A399-38DB75F3D38D}" dt="2022-01-18T15:22:15.361" v="24" actId="1076"/>
          <ac:picMkLst>
            <pc:docMk/>
            <pc:sldMk cId="48470338" sldId="569"/>
            <ac:picMk id="5" creationId="{F10303ED-31C8-41D8-ADD8-7FEEAAB0946B}"/>
          </ac:picMkLst>
        </pc:picChg>
        <pc:picChg chg="del">
          <ac:chgData name="Aleman, Luis Gerardo" userId="S::luis.aleman@chubb.com::45753518-e921-44f1-84f2-8eaa5ae5ca9c" providerId="AD" clId="Web-{C875FD81-6B52-4A50-A399-38DB75F3D38D}" dt="2022-01-18T15:16:41.247" v="21"/>
          <ac:picMkLst>
            <pc:docMk/>
            <pc:sldMk cId="48470338" sldId="569"/>
            <ac:picMk id="6" creationId="{9F69ED7A-F8E9-45E8-9DC2-8123422AA98E}"/>
          </ac:picMkLst>
        </pc:picChg>
      </pc:sldChg>
      <pc:sldChg chg="add replId">
        <pc:chgData name="Aleman, Luis Gerardo" userId="S::luis.aleman@chubb.com::45753518-e921-44f1-84f2-8eaa5ae5ca9c" providerId="AD" clId="Web-{C875FD81-6B52-4A50-A399-38DB75F3D38D}" dt="2022-01-18T15:16:35.106" v="19"/>
        <pc:sldMkLst>
          <pc:docMk/>
          <pc:sldMk cId="2533692828" sldId="570"/>
        </pc:sldMkLst>
      </pc:sldChg>
      <pc:sldChg chg="add del replId">
        <pc:chgData name="Aleman, Luis Gerardo" userId="S::luis.aleman@chubb.com::45753518-e921-44f1-84f2-8eaa5ae5ca9c" providerId="AD" clId="Web-{C875FD81-6B52-4A50-A399-38DB75F3D38D}" dt="2022-01-18T15:16:45.544" v="23"/>
        <pc:sldMkLst>
          <pc:docMk/>
          <pc:sldMk cId="3318897710" sldId="571"/>
        </pc:sldMkLst>
      </pc:sldChg>
    </pc:docChg>
  </pc:docChgLst>
  <pc:docChgLst>
    <pc:chgData name="Aleman, Luis Gerardo" userId="S::luis.aleman@chubb.com::45753518-e921-44f1-84f2-8eaa5ae5ca9c" providerId="AD" clId="Web-{3119788F-23B1-4D71-AB81-BB6CEBC541BC}"/>
    <pc:docChg chg="modSld">
      <pc:chgData name="Aleman, Luis Gerardo" userId="S::luis.aleman@chubb.com::45753518-e921-44f1-84f2-8eaa5ae5ca9c" providerId="AD" clId="Web-{3119788F-23B1-4D71-AB81-BB6CEBC541BC}" dt="2022-01-20T17:28:28.977" v="33" actId="1076"/>
      <pc:docMkLst>
        <pc:docMk/>
      </pc:docMkLst>
      <pc:sldChg chg="addSp modSp">
        <pc:chgData name="Aleman, Luis Gerardo" userId="S::luis.aleman@chubb.com::45753518-e921-44f1-84f2-8eaa5ae5ca9c" providerId="AD" clId="Web-{3119788F-23B1-4D71-AB81-BB6CEBC541BC}" dt="2022-01-20T17:28:28.977" v="33" actId="1076"/>
        <pc:sldMkLst>
          <pc:docMk/>
          <pc:sldMk cId="3503400869" sldId="573"/>
        </pc:sldMkLst>
        <pc:spChg chg="add mod">
          <ac:chgData name="Aleman, Luis Gerardo" userId="S::luis.aleman@chubb.com::45753518-e921-44f1-84f2-8eaa5ae5ca9c" providerId="AD" clId="Web-{3119788F-23B1-4D71-AB81-BB6CEBC541BC}" dt="2022-01-20T17:28:28.977" v="33" actId="1076"/>
          <ac:spMkLst>
            <pc:docMk/>
            <pc:sldMk cId="3503400869" sldId="573"/>
            <ac:spMk id="27" creationId="{60E9B83B-E525-49B5-98B8-EF654FB19EF5}"/>
          </ac:spMkLst>
        </pc:spChg>
      </pc:sldChg>
    </pc:docChg>
  </pc:docChgLst>
  <pc:docChgLst>
    <pc:chgData name="Aleman, Luis Gerardo" userId="45753518-e921-44f1-84f2-8eaa5ae5ca9c" providerId="ADAL" clId="{5920FE82-9482-45C3-AA92-A0FA59F567D2}"/>
    <pc:docChg chg="modSld">
      <pc:chgData name="Aleman, Luis Gerardo" userId="45753518-e921-44f1-84f2-8eaa5ae5ca9c" providerId="ADAL" clId="{5920FE82-9482-45C3-AA92-A0FA59F567D2}" dt="2022-05-04T15:31:08.068" v="0"/>
      <pc:docMkLst>
        <pc:docMk/>
      </pc:docMkLst>
      <pc:sldChg chg="modSp">
        <pc:chgData name="Aleman, Luis Gerardo" userId="45753518-e921-44f1-84f2-8eaa5ae5ca9c" providerId="ADAL" clId="{5920FE82-9482-45C3-AA92-A0FA59F567D2}" dt="2022-05-04T15:31:08.068" v="0"/>
        <pc:sldMkLst>
          <pc:docMk/>
          <pc:sldMk cId="2095604052" sldId="584"/>
        </pc:sldMkLst>
        <pc:graphicFrameChg chg="mod">
          <ac:chgData name="Aleman, Luis Gerardo" userId="45753518-e921-44f1-84f2-8eaa5ae5ca9c" providerId="ADAL" clId="{5920FE82-9482-45C3-AA92-A0FA59F567D2}" dt="2022-05-04T15:31:08.068" v="0"/>
          <ac:graphicFrameMkLst>
            <pc:docMk/>
            <pc:sldMk cId="2095604052" sldId="584"/>
            <ac:graphicFrameMk id="3" creationId="{AF13B703-B958-47B1-A728-C16FF62E5B2B}"/>
          </ac:graphicFrameMkLst>
        </pc:graphicFrameChg>
      </pc:sldChg>
    </pc:docChg>
  </pc:docChgLst>
  <pc:docChgLst>
    <pc:chgData name="Munguia, Esthela" userId="S::esthela.munguia@chubb.com::21c3929a-5ee4-4c0a-b9d6-daeba80d13c7" providerId="AD" clId="Web-{9E578C0B-B33B-6449-6021-C131A952062E}"/>
    <pc:docChg chg="modSld">
      <pc:chgData name="Munguia, Esthela" userId="S::esthela.munguia@chubb.com::21c3929a-5ee4-4c0a-b9d6-daeba80d13c7" providerId="AD" clId="Web-{9E578C0B-B33B-6449-6021-C131A952062E}" dt="2022-01-13T04:31:20.229" v="363" actId="1076"/>
      <pc:docMkLst>
        <pc:docMk/>
      </pc:docMkLst>
      <pc:sldChg chg="addSp delSp modSp">
        <pc:chgData name="Munguia, Esthela" userId="S::esthela.munguia@chubb.com::21c3929a-5ee4-4c0a-b9d6-daeba80d13c7" providerId="AD" clId="Web-{9E578C0B-B33B-6449-6021-C131A952062E}" dt="2022-01-13T04:31:20.229" v="363" actId="1076"/>
        <pc:sldMkLst>
          <pc:docMk/>
          <pc:sldMk cId="1358610064" sldId="537"/>
        </pc:sldMkLst>
        <pc:spChg chg="del">
          <ac:chgData name="Munguia, Esthela" userId="S::esthela.munguia@chubb.com::21c3929a-5ee4-4c0a-b9d6-daeba80d13c7" providerId="AD" clId="Web-{9E578C0B-B33B-6449-6021-C131A952062E}" dt="2022-01-13T04:25:55.252" v="318"/>
          <ac:spMkLst>
            <pc:docMk/>
            <pc:sldMk cId="1358610064" sldId="537"/>
            <ac:spMk id="10" creationId="{C4E6A27A-45FC-412B-AFAF-6453A827A097}"/>
          </ac:spMkLst>
        </pc:spChg>
        <pc:picChg chg="add del mod">
          <ac:chgData name="Munguia, Esthela" userId="S::esthela.munguia@chubb.com::21c3929a-5ee4-4c0a-b9d6-daeba80d13c7" providerId="AD" clId="Web-{9E578C0B-B33B-6449-6021-C131A952062E}" dt="2022-01-13T04:30:56.478" v="358"/>
          <ac:picMkLst>
            <pc:docMk/>
            <pc:sldMk cId="1358610064" sldId="537"/>
            <ac:picMk id="2" creationId="{87CC0E92-042D-4220-9646-E576F46235FE}"/>
          </ac:picMkLst>
        </pc:picChg>
        <pc:picChg chg="add mod">
          <ac:chgData name="Munguia, Esthela" userId="S::esthela.munguia@chubb.com::21c3929a-5ee4-4c0a-b9d6-daeba80d13c7" providerId="AD" clId="Web-{9E578C0B-B33B-6449-6021-C131A952062E}" dt="2022-01-13T04:31:20.229" v="363" actId="1076"/>
          <ac:picMkLst>
            <pc:docMk/>
            <pc:sldMk cId="1358610064" sldId="537"/>
            <ac:picMk id="3" creationId="{367B540D-ECCF-4C97-97A4-3EB6B7CC3826}"/>
          </ac:picMkLst>
        </pc:picChg>
        <pc:picChg chg="del mod">
          <ac:chgData name="Munguia, Esthela" userId="S::esthela.munguia@chubb.com::21c3929a-5ee4-4c0a-b9d6-daeba80d13c7" providerId="AD" clId="Web-{9E578C0B-B33B-6449-6021-C131A952062E}" dt="2022-01-13T04:30:52.572" v="356"/>
          <ac:picMkLst>
            <pc:docMk/>
            <pc:sldMk cId="1358610064" sldId="537"/>
            <ac:picMk id="8" creationId="{F82A25EC-3FA9-4C43-B657-D7B2C5772CE6}"/>
          </ac:picMkLst>
        </pc:picChg>
      </pc:sldChg>
      <pc:sldChg chg="modSp">
        <pc:chgData name="Munguia, Esthela" userId="S::esthela.munguia@chubb.com::21c3929a-5ee4-4c0a-b9d6-daeba80d13c7" providerId="AD" clId="Web-{9E578C0B-B33B-6449-6021-C131A952062E}" dt="2022-01-13T04:27:44.708" v="354" actId="20577"/>
        <pc:sldMkLst>
          <pc:docMk/>
          <pc:sldMk cId="322199907" sldId="564"/>
        </pc:sldMkLst>
        <pc:spChg chg="mod">
          <ac:chgData name="Munguia, Esthela" userId="S::esthela.munguia@chubb.com::21c3929a-5ee4-4c0a-b9d6-daeba80d13c7" providerId="AD" clId="Web-{9E578C0B-B33B-6449-6021-C131A952062E}" dt="2022-01-13T04:27:44.708" v="354" actId="20577"/>
          <ac:spMkLst>
            <pc:docMk/>
            <pc:sldMk cId="322199907" sldId="564"/>
            <ac:spMk id="8" creationId="{3ACD6D94-3793-4B1D-BF33-EBE94E437B55}"/>
          </ac:spMkLst>
        </pc:spChg>
        <pc:spChg chg="mod">
          <ac:chgData name="Munguia, Esthela" userId="S::esthela.munguia@chubb.com::21c3929a-5ee4-4c0a-b9d6-daeba80d13c7" providerId="AD" clId="Web-{9E578C0B-B33B-6449-6021-C131A952062E}" dt="2022-01-13T04:23:34.202" v="250" actId="1076"/>
          <ac:spMkLst>
            <pc:docMk/>
            <pc:sldMk cId="322199907" sldId="564"/>
            <ac:spMk id="38" creationId="{B2A36CAD-F7A0-4025-A84C-56112F0EF9A9}"/>
          </ac:spMkLst>
        </pc:spChg>
        <pc:grpChg chg="mod">
          <ac:chgData name="Munguia, Esthela" userId="S::esthela.munguia@chubb.com::21c3929a-5ee4-4c0a-b9d6-daeba80d13c7" providerId="AD" clId="Web-{9E578C0B-B33B-6449-6021-C131A952062E}" dt="2022-01-13T04:23:45.249" v="252" actId="1076"/>
          <ac:grpSpMkLst>
            <pc:docMk/>
            <pc:sldMk cId="322199907" sldId="564"/>
            <ac:grpSpMk id="30" creationId="{3D1EB1B3-4CE1-439E-B2E1-3AC50DAFFC81}"/>
          </ac:grpSpMkLst>
        </pc:grpChg>
        <pc:grpChg chg="mod">
          <ac:chgData name="Munguia, Esthela" userId="S::esthela.munguia@chubb.com::21c3929a-5ee4-4c0a-b9d6-daeba80d13c7" providerId="AD" clId="Web-{9E578C0B-B33B-6449-6021-C131A952062E}" dt="2022-01-13T04:23:40.218" v="251" actId="1076"/>
          <ac:grpSpMkLst>
            <pc:docMk/>
            <pc:sldMk cId="322199907" sldId="564"/>
            <ac:grpSpMk id="37" creationId="{AAF6830D-DBF6-420B-8309-D57084CE0869}"/>
          </ac:grpSpMkLst>
        </pc:grpChg>
        <pc:picChg chg="mod">
          <ac:chgData name="Munguia, Esthela" userId="S::esthela.munguia@chubb.com::21c3929a-5ee4-4c0a-b9d6-daeba80d13c7" providerId="AD" clId="Web-{9E578C0B-B33B-6449-6021-C131A952062E}" dt="2022-01-13T04:23:28.765" v="248" actId="14100"/>
          <ac:picMkLst>
            <pc:docMk/>
            <pc:sldMk cId="322199907" sldId="564"/>
            <ac:picMk id="7" creationId="{94051587-8DA7-4B22-83A7-7380146470F5}"/>
          </ac:picMkLst>
        </pc:picChg>
      </pc:sldChg>
    </pc:docChg>
  </pc:docChgLst>
  <pc:docChgLst>
    <pc:chgData name="Munguia, Esthela" userId="S::esthela.munguia@chubb.com::21c3929a-5ee4-4c0a-b9d6-daeba80d13c7" providerId="AD" clId="Web-{FB4AFDAF-5A35-6FA4-AC7E-8DA40B95F858}"/>
    <pc:docChg chg="modSld">
      <pc:chgData name="Munguia, Esthela" userId="S::esthela.munguia@chubb.com::21c3929a-5ee4-4c0a-b9d6-daeba80d13c7" providerId="AD" clId="Web-{FB4AFDAF-5A35-6FA4-AC7E-8DA40B95F858}" dt="2022-01-12T23:50:51.159" v="166" actId="20577"/>
      <pc:docMkLst>
        <pc:docMk/>
      </pc:docMkLst>
      <pc:sldChg chg="delSp modSp">
        <pc:chgData name="Munguia, Esthela" userId="S::esthela.munguia@chubb.com::21c3929a-5ee4-4c0a-b9d6-daeba80d13c7" providerId="AD" clId="Web-{FB4AFDAF-5A35-6FA4-AC7E-8DA40B95F858}" dt="2022-01-12T23:50:51.159" v="166" actId="20577"/>
        <pc:sldMkLst>
          <pc:docMk/>
          <pc:sldMk cId="209838048" sldId="527"/>
        </pc:sldMkLst>
        <pc:spChg chg="mod">
          <ac:chgData name="Munguia, Esthela" userId="S::esthela.munguia@chubb.com::21c3929a-5ee4-4c0a-b9d6-daeba80d13c7" providerId="AD" clId="Web-{FB4AFDAF-5A35-6FA4-AC7E-8DA40B95F858}" dt="2022-01-12T23:50:51.159" v="166" actId="20577"/>
          <ac:spMkLst>
            <pc:docMk/>
            <pc:sldMk cId="209838048" sldId="527"/>
            <ac:spMk id="8" creationId="{37BFC6B5-79BB-4EDB-862F-B0606959A9D3}"/>
          </ac:spMkLst>
        </pc:spChg>
        <pc:picChg chg="del">
          <ac:chgData name="Munguia, Esthela" userId="S::esthela.munguia@chubb.com::21c3929a-5ee4-4c0a-b9d6-daeba80d13c7" providerId="AD" clId="Web-{FB4AFDAF-5A35-6FA4-AC7E-8DA40B95F858}" dt="2022-01-12T23:36:26.229" v="11"/>
          <ac:picMkLst>
            <pc:docMk/>
            <pc:sldMk cId="209838048" sldId="527"/>
            <ac:picMk id="6" creationId="{0D1A52A9-FDB5-4538-8F45-23DD04280E0C}"/>
          </ac:picMkLst>
        </pc:picChg>
      </pc:sldChg>
      <pc:sldChg chg="addSp delSp modSp">
        <pc:chgData name="Munguia, Esthela" userId="S::esthela.munguia@chubb.com::21c3929a-5ee4-4c0a-b9d6-daeba80d13c7" providerId="AD" clId="Web-{FB4AFDAF-5A35-6FA4-AC7E-8DA40B95F858}" dt="2022-01-12T23:50:27.315" v="160" actId="20577"/>
        <pc:sldMkLst>
          <pc:docMk/>
          <pc:sldMk cId="1880899136" sldId="528"/>
        </pc:sldMkLst>
        <pc:spChg chg="add mod">
          <ac:chgData name="Munguia, Esthela" userId="S::esthela.munguia@chubb.com::21c3929a-5ee4-4c0a-b9d6-daeba80d13c7" providerId="AD" clId="Web-{FB4AFDAF-5A35-6FA4-AC7E-8DA40B95F858}" dt="2022-01-12T23:49:28.594" v="154" actId="20577"/>
          <ac:spMkLst>
            <pc:docMk/>
            <pc:sldMk cId="1880899136" sldId="528"/>
            <ac:spMk id="4" creationId="{304F2A4B-061E-4F50-B11A-A5623621A859}"/>
          </ac:spMkLst>
        </pc:spChg>
        <pc:spChg chg="del mod ord">
          <ac:chgData name="Munguia, Esthela" userId="S::esthela.munguia@chubb.com::21c3929a-5ee4-4c0a-b9d6-daeba80d13c7" providerId="AD" clId="Web-{FB4AFDAF-5A35-6FA4-AC7E-8DA40B95F858}" dt="2022-01-12T23:43:14.709" v="72"/>
          <ac:spMkLst>
            <pc:docMk/>
            <pc:sldMk cId="1880899136" sldId="528"/>
            <ac:spMk id="10" creationId="{CF2C580D-B803-4A6C-8585-DD0AAA5EA795}"/>
          </ac:spMkLst>
        </pc:spChg>
        <pc:spChg chg="del mod ord">
          <ac:chgData name="Munguia, Esthela" userId="S::esthela.munguia@chubb.com::21c3929a-5ee4-4c0a-b9d6-daeba80d13c7" providerId="AD" clId="Web-{FB4AFDAF-5A35-6FA4-AC7E-8DA40B95F858}" dt="2022-01-12T23:46:09.089" v="92"/>
          <ac:spMkLst>
            <pc:docMk/>
            <pc:sldMk cId="1880899136" sldId="528"/>
            <ac:spMk id="11" creationId="{54704005-AAFE-4356-8133-C579264522CF}"/>
          </ac:spMkLst>
        </pc:spChg>
        <pc:spChg chg="mod">
          <ac:chgData name="Munguia, Esthela" userId="S::esthela.munguia@chubb.com::21c3929a-5ee4-4c0a-b9d6-daeba80d13c7" providerId="AD" clId="Web-{FB4AFDAF-5A35-6FA4-AC7E-8DA40B95F858}" dt="2022-01-12T23:44:11.445" v="79" actId="20577"/>
          <ac:spMkLst>
            <pc:docMk/>
            <pc:sldMk cId="1880899136" sldId="528"/>
            <ac:spMk id="13" creationId="{BCFC80D5-34EB-4A94-8C05-BB5514AEB1EC}"/>
          </ac:spMkLst>
        </pc:spChg>
        <pc:spChg chg="add del">
          <ac:chgData name="Munguia, Esthela" userId="S::esthela.munguia@chubb.com::21c3929a-5ee4-4c0a-b9d6-daeba80d13c7" providerId="AD" clId="Web-{FB4AFDAF-5A35-6FA4-AC7E-8DA40B95F858}" dt="2022-01-12T23:44:41.118" v="82"/>
          <ac:spMkLst>
            <pc:docMk/>
            <pc:sldMk cId="1880899136" sldId="528"/>
            <ac:spMk id="20" creationId="{E5C34E29-AC8D-4466-9959-57AC18270985}"/>
          </ac:spMkLst>
        </pc:spChg>
        <pc:spChg chg="mod">
          <ac:chgData name="Munguia, Esthela" userId="S::esthela.munguia@chubb.com::21c3929a-5ee4-4c0a-b9d6-daeba80d13c7" providerId="AD" clId="Web-{FB4AFDAF-5A35-6FA4-AC7E-8DA40B95F858}" dt="2022-01-12T23:50:20.408" v="159" actId="20577"/>
          <ac:spMkLst>
            <pc:docMk/>
            <pc:sldMk cId="1880899136" sldId="528"/>
            <ac:spMk id="27" creationId="{911DA14A-0C04-4EB0-A4E9-767AA1695030}"/>
          </ac:spMkLst>
        </pc:spChg>
        <pc:spChg chg="mod">
          <ac:chgData name="Munguia, Esthela" userId="S::esthela.munguia@chubb.com::21c3929a-5ee4-4c0a-b9d6-daeba80d13c7" providerId="AD" clId="Web-{FB4AFDAF-5A35-6FA4-AC7E-8DA40B95F858}" dt="2022-01-12T23:45:57.245" v="89" actId="20577"/>
          <ac:spMkLst>
            <pc:docMk/>
            <pc:sldMk cId="1880899136" sldId="528"/>
            <ac:spMk id="30" creationId="{F2D54DAB-692A-4170-A33C-D6672A16C2C1}"/>
          </ac:spMkLst>
        </pc:spChg>
        <pc:spChg chg="mod">
          <ac:chgData name="Munguia, Esthela" userId="S::esthela.munguia@chubb.com::21c3929a-5ee4-4c0a-b9d6-daeba80d13c7" providerId="AD" clId="Web-{FB4AFDAF-5A35-6FA4-AC7E-8DA40B95F858}" dt="2022-01-12T23:50:27.315" v="160" actId="20577"/>
          <ac:spMkLst>
            <pc:docMk/>
            <pc:sldMk cId="1880899136" sldId="528"/>
            <ac:spMk id="43" creationId="{A529BAFC-88DE-4715-A47D-7236989825F6}"/>
          </ac:spMkLst>
        </pc:spChg>
        <pc:grpChg chg="add del mod">
          <ac:chgData name="Munguia, Esthela" userId="S::esthela.munguia@chubb.com::21c3929a-5ee4-4c0a-b9d6-daeba80d13c7" providerId="AD" clId="Web-{FB4AFDAF-5A35-6FA4-AC7E-8DA40B95F858}" dt="2022-01-12T23:44:35.930" v="80"/>
          <ac:grpSpMkLst>
            <pc:docMk/>
            <pc:sldMk cId="1880899136" sldId="528"/>
            <ac:grpSpMk id="5" creationId="{F025B211-E044-4968-81F0-F060A7F5BE3F}"/>
          </ac:grpSpMkLst>
        </pc:grpChg>
        <pc:grpChg chg="add mod">
          <ac:chgData name="Munguia, Esthela" userId="S::esthela.munguia@chubb.com::21c3929a-5ee4-4c0a-b9d6-daeba80d13c7" providerId="AD" clId="Web-{FB4AFDAF-5A35-6FA4-AC7E-8DA40B95F858}" dt="2022-01-12T23:49:59.486" v="157" actId="1076"/>
          <ac:grpSpMkLst>
            <pc:docMk/>
            <pc:sldMk cId="1880899136" sldId="528"/>
            <ac:grpSpMk id="28" creationId="{83727A52-B740-4154-86CF-ED55FE463095}"/>
          </ac:grpSpMkLst>
        </pc:grpChg>
        <pc:grpChg chg="add del mod">
          <ac:chgData name="Munguia, Esthela" userId="S::esthela.munguia@chubb.com::21c3929a-5ee4-4c0a-b9d6-daeba80d13c7" providerId="AD" clId="Web-{FB4AFDAF-5A35-6FA4-AC7E-8DA40B95F858}" dt="2022-01-12T23:46:00.948" v="90"/>
          <ac:grpSpMkLst>
            <pc:docMk/>
            <pc:sldMk cId="1880899136" sldId="528"/>
            <ac:grpSpMk id="36" creationId="{882C99C5-4623-42D4-BB0F-2098F8886B93}"/>
          </ac:grpSpMkLst>
        </pc:grpChg>
        <pc:grpChg chg="add mod">
          <ac:chgData name="Munguia, Esthela" userId="S::esthela.munguia@chubb.com::21c3929a-5ee4-4c0a-b9d6-daeba80d13c7" providerId="AD" clId="Web-{FB4AFDAF-5A35-6FA4-AC7E-8DA40B95F858}" dt="2022-01-12T23:49:59.486" v="158" actId="1076"/>
          <ac:grpSpMkLst>
            <pc:docMk/>
            <pc:sldMk cId="1880899136" sldId="528"/>
            <ac:grpSpMk id="37" creationId="{460ED04B-FDF3-48FB-8E24-7B9E7A80A3EE}"/>
          </ac:grpSpMkLst>
        </pc:grpChg>
        <pc:picChg chg="add mod">
          <ac:chgData name="Munguia, Esthela" userId="S::esthela.munguia@chubb.com::21c3929a-5ee4-4c0a-b9d6-daeba80d13c7" providerId="AD" clId="Web-{FB4AFDAF-5A35-6FA4-AC7E-8DA40B95F858}" dt="2022-01-12T23:49:59.470" v="156" actId="1076"/>
          <ac:picMkLst>
            <pc:docMk/>
            <pc:sldMk cId="1880899136" sldId="528"/>
            <ac:picMk id="2" creationId="{2F3C289B-3A60-4992-8C2B-3549E33B0A49}"/>
          </ac:picMkLst>
        </pc:picChg>
        <pc:picChg chg="add mod">
          <ac:chgData name="Munguia, Esthela" userId="S::esthela.munguia@chubb.com::21c3929a-5ee4-4c0a-b9d6-daeba80d13c7" providerId="AD" clId="Web-{FB4AFDAF-5A35-6FA4-AC7E-8DA40B95F858}" dt="2022-01-12T23:49:45.001" v="155" actId="1076"/>
          <ac:picMkLst>
            <pc:docMk/>
            <pc:sldMk cId="1880899136" sldId="528"/>
            <ac:picMk id="3" creationId="{B78A4950-1EE8-4E70-BE9E-93BFDC353FB7}"/>
          </ac:picMkLst>
        </pc:picChg>
        <pc:picChg chg="del">
          <ac:chgData name="Munguia, Esthela" userId="S::esthela.munguia@chubb.com::21c3929a-5ee4-4c0a-b9d6-daeba80d13c7" providerId="AD" clId="Web-{FB4AFDAF-5A35-6FA4-AC7E-8DA40B95F858}" dt="2022-01-12T23:35:54.618" v="6"/>
          <ac:picMkLst>
            <pc:docMk/>
            <pc:sldMk cId="1880899136" sldId="528"/>
            <ac:picMk id="8" creationId="{D6EBB0D8-815D-4AB9-89B6-41BD02A4C8A5}"/>
          </ac:picMkLst>
        </pc:picChg>
        <pc:cxnChg chg="mod">
          <ac:chgData name="Munguia, Esthela" userId="S::esthela.munguia@chubb.com::21c3929a-5ee4-4c0a-b9d6-daeba80d13c7" providerId="AD" clId="Web-{FB4AFDAF-5A35-6FA4-AC7E-8DA40B95F858}" dt="2022-01-12T23:46:13.198" v="93"/>
          <ac:cxnSpMkLst>
            <pc:docMk/>
            <pc:sldMk cId="1880899136" sldId="528"/>
            <ac:cxnSpMk id="38" creationId="{C0A8E6E5-613E-4DD5-8102-524487CBD357}"/>
          </ac:cxnSpMkLst>
        </pc:cxnChg>
        <pc:cxnChg chg="mod">
          <ac:chgData name="Munguia, Esthela" userId="S::esthela.munguia@chubb.com::21c3929a-5ee4-4c0a-b9d6-daeba80d13c7" providerId="AD" clId="Web-{FB4AFDAF-5A35-6FA4-AC7E-8DA40B95F858}" dt="2022-01-12T23:46:13.198" v="93"/>
          <ac:cxnSpMkLst>
            <pc:docMk/>
            <pc:sldMk cId="1880899136" sldId="528"/>
            <ac:cxnSpMk id="39" creationId="{C6B1899F-D917-4E64-8C0A-86E19AFC64D6}"/>
          </ac:cxnSpMkLst>
        </pc:cxnChg>
        <pc:cxnChg chg="mod">
          <ac:chgData name="Munguia, Esthela" userId="S::esthela.munguia@chubb.com::21c3929a-5ee4-4c0a-b9d6-daeba80d13c7" providerId="AD" clId="Web-{FB4AFDAF-5A35-6FA4-AC7E-8DA40B95F858}" dt="2022-01-12T23:46:13.198" v="93"/>
          <ac:cxnSpMkLst>
            <pc:docMk/>
            <pc:sldMk cId="1880899136" sldId="528"/>
            <ac:cxnSpMk id="40" creationId="{AE7E64D8-0FE1-4565-8BB9-3E10991FBC3C}"/>
          </ac:cxnSpMkLst>
        </pc:cxnChg>
        <pc:cxnChg chg="mod">
          <ac:chgData name="Munguia, Esthela" userId="S::esthela.munguia@chubb.com::21c3929a-5ee4-4c0a-b9d6-daeba80d13c7" providerId="AD" clId="Web-{FB4AFDAF-5A35-6FA4-AC7E-8DA40B95F858}" dt="2022-01-12T23:46:13.198" v="93"/>
          <ac:cxnSpMkLst>
            <pc:docMk/>
            <pc:sldMk cId="1880899136" sldId="528"/>
            <ac:cxnSpMk id="41" creationId="{61C32E3B-C0BE-4990-9358-77F718C39795}"/>
          </ac:cxnSpMkLst>
        </pc:cxnChg>
        <pc:cxnChg chg="mod">
          <ac:chgData name="Munguia, Esthela" userId="S::esthela.munguia@chubb.com::21c3929a-5ee4-4c0a-b9d6-daeba80d13c7" providerId="AD" clId="Web-{FB4AFDAF-5A35-6FA4-AC7E-8DA40B95F858}" dt="2022-01-12T23:46:13.198" v="93"/>
          <ac:cxnSpMkLst>
            <pc:docMk/>
            <pc:sldMk cId="1880899136" sldId="528"/>
            <ac:cxnSpMk id="42" creationId="{39F4A910-BACC-4CB0-9F25-5DEE0EA2E3A0}"/>
          </ac:cxnSpMkLst>
        </pc:cxnChg>
      </pc:sldChg>
      <pc:sldChg chg="addSp delSp modSp">
        <pc:chgData name="Munguia, Esthela" userId="S::esthela.munguia@chubb.com::21c3929a-5ee4-4c0a-b9d6-daeba80d13c7" providerId="AD" clId="Web-{FB4AFDAF-5A35-6FA4-AC7E-8DA40B95F858}" dt="2022-01-12T23:42:08.269" v="68" actId="1076"/>
        <pc:sldMkLst>
          <pc:docMk/>
          <pc:sldMk cId="1685009899" sldId="529"/>
        </pc:sldMkLst>
        <pc:spChg chg="add mod">
          <ac:chgData name="Munguia, Esthela" userId="S::esthela.munguia@chubb.com::21c3929a-5ee4-4c0a-b9d6-daeba80d13c7" providerId="AD" clId="Web-{FB4AFDAF-5A35-6FA4-AC7E-8DA40B95F858}" dt="2022-01-12T23:41:58.332" v="66" actId="1076"/>
          <ac:spMkLst>
            <pc:docMk/>
            <pc:sldMk cId="1685009899" sldId="529"/>
            <ac:spMk id="2" creationId="{2990E928-1259-4442-BFBC-28C5C10A9EE9}"/>
          </ac:spMkLst>
        </pc:spChg>
        <pc:spChg chg="mod">
          <ac:chgData name="Munguia, Esthela" userId="S::esthela.munguia@chubb.com::21c3929a-5ee4-4c0a-b9d6-daeba80d13c7" providerId="AD" clId="Web-{FB4AFDAF-5A35-6FA4-AC7E-8DA40B95F858}" dt="2022-01-12T23:40:31.610" v="59" actId="20577"/>
          <ac:spMkLst>
            <pc:docMk/>
            <pc:sldMk cId="1685009899" sldId="529"/>
            <ac:spMk id="11" creationId="{82078333-0A43-4F7A-8E8F-9CEFEBE053BF}"/>
          </ac:spMkLst>
        </pc:spChg>
        <pc:spChg chg="add mod">
          <ac:chgData name="Munguia, Esthela" userId="S::esthela.munguia@chubb.com::21c3929a-5ee4-4c0a-b9d6-daeba80d13c7" providerId="AD" clId="Web-{FB4AFDAF-5A35-6FA4-AC7E-8DA40B95F858}" dt="2022-01-12T23:42:08.269" v="68" actId="1076"/>
          <ac:spMkLst>
            <pc:docMk/>
            <pc:sldMk cId="1685009899" sldId="529"/>
            <ac:spMk id="25" creationId="{C92B3833-EAAF-4FDC-AF63-58DCAFCD886A}"/>
          </ac:spMkLst>
        </pc:spChg>
        <pc:grpChg chg="del">
          <ac:chgData name="Munguia, Esthela" userId="S::esthela.munguia@chubb.com::21c3929a-5ee4-4c0a-b9d6-daeba80d13c7" providerId="AD" clId="Web-{FB4AFDAF-5A35-6FA4-AC7E-8DA40B95F858}" dt="2022-01-12T23:41:44.675" v="64"/>
          <ac:grpSpMkLst>
            <pc:docMk/>
            <pc:sldMk cId="1685009899" sldId="529"/>
            <ac:grpSpMk id="7" creationId="{A33B205C-55B4-48C6-80D6-21E4F7268756}"/>
          </ac:grpSpMkLst>
        </pc:grpChg>
        <pc:grpChg chg="add del mod">
          <ac:chgData name="Munguia, Esthela" userId="S::esthela.munguia@chubb.com::21c3929a-5ee4-4c0a-b9d6-daeba80d13c7" providerId="AD" clId="Web-{FB4AFDAF-5A35-6FA4-AC7E-8DA40B95F858}" dt="2022-01-12T23:41:42.487" v="63"/>
          <ac:grpSpMkLst>
            <pc:docMk/>
            <pc:sldMk cId="1685009899" sldId="529"/>
            <ac:grpSpMk id="17" creationId="{CBD81641-4D3C-4E14-A7D9-9C4F91B20303}"/>
          </ac:grpSpMkLst>
        </pc:grpChg>
        <pc:cxnChg chg="mod">
          <ac:chgData name="Munguia, Esthela" userId="S::esthela.munguia@chubb.com::21c3929a-5ee4-4c0a-b9d6-daeba80d13c7" providerId="AD" clId="Web-{FB4AFDAF-5A35-6FA4-AC7E-8DA40B95F858}" dt="2022-01-12T23:41:03.940" v="60"/>
          <ac:cxnSpMkLst>
            <pc:docMk/>
            <pc:sldMk cId="1685009899" sldId="529"/>
            <ac:cxnSpMk id="19" creationId="{3B27E39C-5631-4B8B-9971-F047250F2739}"/>
          </ac:cxnSpMkLst>
        </pc:cxnChg>
        <pc:cxnChg chg="mod">
          <ac:chgData name="Munguia, Esthela" userId="S::esthela.munguia@chubb.com::21c3929a-5ee4-4c0a-b9d6-daeba80d13c7" providerId="AD" clId="Web-{FB4AFDAF-5A35-6FA4-AC7E-8DA40B95F858}" dt="2022-01-12T23:41:03.940" v="60"/>
          <ac:cxnSpMkLst>
            <pc:docMk/>
            <pc:sldMk cId="1685009899" sldId="529"/>
            <ac:cxnSpMk id="20" creationId="{B44D0CEF-38CD-46F6-A8AA-DA8165830554}"/>
          </ac:cxnSpMkLst>
        </pc:cxnChg>
        <pc:cxnChg chg="mod">
          <ac:chgData name="Munguia, Esthela" userId="S::esthela.munguia@chubb.com::21c3929a-5ee4-4c0a-b9d6-daeba80d13c7" providerId="AD" clId="Web-{FB4AFDAF-5A35-6FA4-AC7E-8DA40B95F858}" dt="2022-01-12T23:41:03.940" v="60"/>
          <ac:cxnSpMkLst>
            <pc:docMk/>
            <pc:sldMk cId="1685009899" sldId="529"/>
            <ac:cxnSpMk id="21" creationId="{FD2A4FF7-E83B-4087-8894-ADD4424D9DD9}"/>
          </ac:cxnSpMkLst>
        </pc:cxnChg>
        <pc:cxnChg chg="mod">
          <ac:chgData name="Munguia, Esthela" userId="S::esthela.munguia@chubb.com::21c3929a-5ee4-4c0a-b9d6-daeba80d13c7" providerId="AD" clId="Web-{FB4AFDAF-5A35-6FA4-AC7E-8DA40B95F858}" dt="2022-01-12T23:41:03.940" v="60"/>
          <ac:cxnSpMkLst>
            <pc:docMk/>
            <pc:sldMk cId="1685009899" sldId="529"/>
            <ac:cxnSpMk id="22" creationId="{998D2B9D-D4ED-467E-A01E-8621F1790061}"/>
          </ac:cxnSpMkLst>
        </pc:cxnChg>
        <pc:cxnChg chg="mod">
          <ac:chgData name="Munguia, Esthela" userId="S::esthela.munguia@chubb.com::21c3929a-5ee4-4c0a-b9d6-daeba80d13c7" providerId="AD" clId="Web-{FB4AFDAF-5A35-6FA4-AC7E-8DA40B95F858}" dt="2022-01-12T23:41:03.940" v="60"/>
          <ac:cxnSpMkLst>
            <pc:docMk/>
            <pc:sldMk cId="1685009899" sldId="529"/>
            <ac:cxnSpMk id="23" creationId="{E35B4D49-9A4B-49B0-BCA7-11D967F82F8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dirty="0"/>
            <a:t>Agrupación en categorías de los casos de prueba</a:t>
          </a:r>
          <a:endParaRPr lang="es-419" sz="1400" dirty="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2"/>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2"/>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a:solidFill>
          <a:schemeClr val="accent2"/>
        </a:solidFill>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a:solidFill>
          <a:schemeClr val="accent2"/>
        </a:solidFill>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a:solidFill>
          <a:schemeClr val="accent2"/>
        </a:solidFill>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a:solidFill>
          <a:schemeClr val="accent2"/>
        </a:solidFill>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a:solidFill>
          <a:schemeClr val="accent2"/>
        </a:solidFill>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a:solidFill>
          <a:schemeClr val="accent2"/>
        </a:solidFill>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a:solidFill>
          <a:schemeClr val="accent2"/>
        </a:solidFill>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a:solidFill>
          <a:schemeClr val="accent2"/>
        </a:solidFill>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a:solidFill>
          <a:schemeClr val="accent2"/>
        </a:solidFill>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a:solidFill>
          <a:schemeClr val="accent2"/>
        </a:solidFill>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dirty="0"/>
            <a:t>Agrupación en categorías de los casos de prueba</a:t>
          </a:r>
          <a:endParaRPr lang="es-419" sz="1400" kern="1200" dirty="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EE6615-46F6-4262-912C-C2B8166A6E77}" type="datetimeFigureOut">
              <a:rPr lang="en-US" smtClean="0"/>
              <a:t>6/21/2022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68D6CE-7457-4A9E-A379-5BB22440748B}" type="slidenum">
              <a:rPr lang="en-GB" smtClean="0"/>
              <a:t>‹#›</a:t>
            </a:fld>
            <a:endParaRPr lang="en-GB"/>
          </a:p>
        </p:txBody>
      </p:sp>
    </p:spTree>
    <p:extLst>
      <p:ext uri="{BB962C8B-B14F-4D97-AF65-F5344CB8AC3E}">
        <p14:creationId xmlns:p14="http://schemas.microsoft.com/office/powerpoint/2010/main" val="328710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eorgia" panose="02040502050405020303" pitchFamily="18" charset="0"/>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eorgia" panose="02040502050405020303" pitchFamily="18" charset="0"/>
              </a:defRPr>
            </a:lvl1pPr>
          </a:lstStyle>
          <a:p>
            <a:fld id="{AB90ABD8-46AE-4C31-B2F0-37AD29295257}" type="datetimeFigureOut">
              <a:rPr lang="en-GB" smtClean="0"/>
              <a:pPr/>
              <a:t>21/06/2022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eorgia" panose="02040502050405020303" pitchFamily="18" charset="0"/>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eorgia" panose="02040502050405020303" pitchFamily="18" charset="0"/>
              </a:defRPr>
            </a:lvl1pPr>
          </a:lstStyle>
          <a:p>
            <a:fld id="{AA0CC176-B767-462C-A4A3-3F52D5B2F235}" type="slidenum">
              <a:rPr lang="en-GB" smtClean="0"/>
              <a:pPr/>
              <a:t>‹#›</a:t>
            </a:fld>
            <a:endParaRPr lang="en-GB"/>
          </a:p>
        </p:txBody>
      </p:sp>
    </p:spTree>
    <p:extLst>
      <p:ext uri="{BB962C8B-B14F-4D97-AF65-F5344CB8AC3E}">
        <p14:creationId xmlns:p14="http://schemas.microsoft.com/office/powerpoint/2010/main" val="1468044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eorgia" panose="02040502050405020303" pitchFamily="18" charset="0"/>
        <a:ea typeface="+mn-ea"/>
        <a:cs typeface="+mn-cs"/>
      </a:defRPr>
    </a:lvl1pPr>
    <a:lvl2pPr marL="457200" algn="l" defTabSz="914400" rtl="0" eaLnBrk="1" latinLnBrk="0" hangingPunct="1">
      <a:defRPr sz="1200" kern="1200">
        <a:solidFill>
          <a:schemeClr val="tx1"/>
        </a:solidFill>
        <a:latin typeface="Georgia" panose="02040502050405020303" pitchFamily="18" charset="0"/>
        <a:ea typeface="+mn-ea"/>
        <a:cs typeface="+mn-cs"/>
      </a:defRPr>
    </a:lvl2pPr>
    <a:lvl3pPr marL="914400" algn="l" defTabSz="914400" rtl="0" eaLnBrk="1" latinLnBrk="0" hangingPunct="1">
      <a:defRPr sz="1200" kern="1200">
        <a:solidFill>
          <a:schemeClr val="tx1"/>
        </a:solidFill>
        <a:latin typeface="Georgia" panose="02040502050405020303" pitchFamily="18" charset="0"/>
        <a:ea typeface="+mn-ea"/>
        <a:cs typeface="+mn-cs"/>
      </a:defRPr>
    </a:lvl3pPr>
    <a:lvl4pPr marL="1371600" algn="l" defTabSz="914400" rtl="0" eaLnBrk="1" latinLnBrk="0" hangingPunct="1">
      <a:defRPr sz="1200" kern="1200">
        <a:solidFill>
          <a:schemeClr val="tx1"/>
        </a:solidFill>
        <a:latin typeface="Georgia" panose="02040502050405020303" pitchFamily="18" charset="0"/>
        <a:ea typeface="+mn-ea"/>
        <a:cs typeface="+mn-cs"/>
      </a:defRPr>
    </a:lvl4pPr>
    <a:lvl5pPr marL="1828800" algn="l" defTabSz="914400" rtl="0" eaLnBrk="1" latinLnBrk="0" hangingPunct="1">
      <a:defRPr sz="12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1</a:t>
            </a:fld>
            <a:endParaRPr lang="en-GB"/>
          </a:p>
        </p:txBody>
      </p:sp>
    </p:spTree>
    <p:extLst>
      <p:ext uri="{BB962C8B-B14F-4D97-AF65-F5344CB8AC3E}">
        <p14:creationId xmlns:p14="http://schemas.microsoft.com/office/powerpoint/2010/main" val="427494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fld id="{AA0CC176-B767-462C-A4A3-3F52D5B2F235}" type="slidenum">
              <a:rPr lang="en-GB" smtClean="0"/>
              <a:pPr/>
              <a:t>28</a:t>
            </a:fld>
            <a:endParaRPr lang="en-GB"/>
          </a:p>
        </p:txBody>
      </p:sp>
    </p:spTree>
    <p:extLst>
      <p:ext uri="{BB962C8B-B14F-4D97-AF65-F5344CB8AC3E}">
        <p14:creationId xmlns:p14="http://schemas.microsoft.com/office/powerpoint/2010/main" val="2502116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55</a:t>
            </a:fld>
            <a:endParaRPr lang="en-GB"/>
          </a:p>
        </p:txBody>
      </p:sp>
    </p:spTree>
    <p:extLst>
      <p:ext uri="{BB962C8B-B14F-4D97-AF65-F5344CB8AC3E}">
        <p14:creationId xmlns:p14="http://schemas.microsoft.com/office/powerpoint/2010/main" val="195808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56</a:t>
            </a:fld>
            <a:endParaRPr lang="en-GB"/>
          </a:p>
        </p:txBody>
      </p:sp>
    </p:spTree>
    <p:extLst>
      <p:ext uri="{BB962C8B-B14F-4D97-AF65-F5344CB8AC3E}">
        <p14:creationId xmlns:p14="http://schemas.microsoft.com/office/powerpoint/2010/main" val="212213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57</a:t>
            </a:fld>
            <a:endParaRPr lang="en-GB"/>
          </a:p>
        </p:txBody>
      </p:sp>
    </p:spTree>
    <p:extLst>
      <p:ext uri="{BB962C8B-B14F-4D97-AF65-F5344CB8AC3E}">
        <p14:creationId xmlns:p14="http://schemas.microsoft.com/office/powerpoint/2010/main" val="125451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58</a:t>
            </a:fld>
            <a:endParaRPr lang="en-GB"/>
          </a:p>
        </p:txBody>
      </p:sp>
    </p:spTree>
    <p:extLst>
      <p:ext uri="{BB962C8B-B14F-4D97-AF65-F5344CB8AC3E}">
        <p14:creationId xmlns:p14="http://schemas.microsoft.com/office/powerpoint/2010/main" val="1120363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59</a:t>
            </a:fld>
            <a:endParaRPr lang="en-GB"/>
          </a:p>
        </p:txBody>
      </p:sp>
    </p:spTree>
    <p:extLst>
      <p:ext uri="{BB962C8B-B14F-4D97-AF65-F5344CB8AC3E}">
        <p14:creationId xmlns:p14="http://schemas.microsoft.com/office/powerpoint/2010/main" val="3343057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urquoise" preserve="1" userDrawn="1">
  <p:cSld name="Title Turquois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lstStyle>
            <a:lvl1pPr algn="r">
              <a:defRPr sz="1000">
                <a:solidFill>
                  <a:schemeClr val="bg1"/>
                </a:solidFill>
              </a:defRPr>
            </a:lvl1pPr>
          </a:lstStyle>
          <a:p>
            <a:fld id="{38D2912C-AF07-4DC9-8FD4-48A79048B2F2}" type="datetime1">
              <a:rPr lang="es-MX" smtClean="0"/>
              <a:t>21/06/2022</a:t>
            </a:fld>
            <a:endParaRPr lang="en-GB"/>
          </a:p>
        </p:txBody>
      </p:sp>
      <p:sp>
        <p:nvSpPr>
          <p:cNvPr id="6"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4" name="Picture 3"/>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2824708129"/>
      </p:ext>
    </p:extLst>
  </p:cSld>
  <p:clrMapOvr>
    <a:masterClrMapping/>
  </p:clrMapOvr>
  <p:extLst>
    <p:ext uri="{DCECCB84-F9BA-43D5-87BE-67443E8EF086}">
      <p15:sldGuideLst xmlns:p15="http://schemas.microsoft.com/office/powerpoint/2012/main">
        <p15:guide id="1" orient="horz" pos="21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CBCE29B-A5A8-4A10-BC7E-5C2CAF10A70F}" type="datetime1">
              <a:rPr lang="es-MX" smtClean="0"/>
              <a:t>21/06/2022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8AE48E-8483-4BD0-A417-21A0B5270AF8}" type="slidenum">
              <a:rPr lang="en-GB" smtClean="0"/>
              <a:t>‹#›</a:t>
            </a:fld>
            <a:endParaRPr lang="en-GB"/>
          </a:p>
        </p:txBody>
      </p:sp>
    </p:spTree>
    <p:extLst>
      <p:ext uri="{BB962C8B-B14F-4D97-AF65-F5344CB8AC3E}">
        <p14:creationId xmlns:p14="http://schemas.microsoft.com/office/powerpoint/2010/main" val="267336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4418" y="1772817"/>
            <a:ext cx="5278967" cy="4320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88617" y="1772816"/>
            <a:ext cx="5278967" cy="4320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sz="half" idx="10"/>
          </p:nvPr>
        </p:nvSpPr>
        <p:spPr/>
        <p:txBody>
          <a:bodyPr/>
          <a:lstStyle/>
          <a:p>
            <a:fld id="{C1FD9E7B-790E-4A85-ACF6-F4FA7625E8B1}" type="datetime1">
              <a:rPr lang="es-MX" smtClean="0"/>
              <a:t>21/06/2022</a:t>
            </a:fld>
            <a:endParaRPr lang="en-GB"/>
          </a:p>
        </p:txBody>
      </p:sp>
      <p:sp>
        <p:nvSpPr>
          <p:cNvPr id="10" name="Footer Placeholder 9"/>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242565A0-E14D-423A-A6FE-6383F19ABBB8}" type="slidenum">
              <a:rPr lang="en-GB" smtClean="0"/>
              <a:t>‹#›</a:t>
            </a:fld>
            <a:endParaRPr lang="en-GB"/>
          </a:p>
        </p:txBody>
      </p:sp>
    </p:spTree>
    <p:extLst>
      <p:ext uri="{BB962C8B-B14F-4D97-AF65-F5344CB8AC3E}">
        <p14:creationId xmlns:p14="http://schemas.microsoft.com/office/powerpoint/2010/main" val="392908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ntent"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4419" y="1773240"/>
            <a:ext cx="3360000"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8016213" y="1773239"/>
            <a:ext cx="3566187"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sz="half" idx="10"/>
          </p:nvPr>
        </p:nvSpPr>
        <p:spPr/>
        <p:txBody>
          <a:bodyPr/>
          <a:lstStyle/>
          <a:p>
            <a:fld id="{5B075051-1A88-4AC6-A6A7-10B72EAB2268}" type="datetime1">
              <a:rPr lang="es-MX" smtClean="0"/>
              <a:t>21/06/2022</a:t>
            </a:fld>
            <a:endParaRPr lang="en-GB"/>
          </a:p>
        </p:txBody>
      </p:sp>
      <p:sp>
        <p:nvSpPr>
          <p:cNvPr id="10" name="Footer Placeholder 9"/>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72C8E1BE-1FF8-4841-A7B0-15806A99F7B8}" type="slidenum">
              <a:rPr lang="en-GB" smtClean="0"/>
              <a:t>‹#›</a:t>
            </a:fld>
            <a:endParaRPr lang="en-GB"/>
          </a:p>
        </p:txBody>
      </p:sp>
      <p:sp>
        <p:nvSpPr>
          <p:cNvPr id="12" name="Content Placeholder 3"/>
          <p:cNvSpPr>
            <a:spLocks noGrp="1"/>
          </p:cNvSpPr>
          <p:nvPr>
            <p:ph sz="half" idx="13"/>
          </p:nvPr>
        </p:nvSpPr>
        <p:spPr>
          <a:xfrm>
            <a:off x="4320316" y="1773239"/>
            <a:ext cx="3360000"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1436497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Date Placeholder 5"/>
          <p:cNvSpPr>
            <a:spLocks noGrp="1"/>
          </p:cNvSpPr>
          <p:nvPr>
            <p:ph type="dt" sz="half" idx="10"/>
          </p:nvPr>
        </p:nvSpPr>
        <p:spPr/>
        <p:txBody>
          <a:bodyPr/>
          <a:lstStyle/>
          <a:p>
            <a:fld id="{BB9F2DE4-FEF8-4378-A477-B3144BE3B4C8}" type="datetime1">
              <a:rPr lang="es-MX" smtClean="0"/>
              <a:t>21/06/2022</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E802C9E9-6B5D-4178-BF07-6F85F89F92B4}" type="slidenum">
              <a:rPr lang="en-GB" smtClean="0"/>
              <a:t>‹#›</a:t>
            </a:fld>
            <a:endParaRPr lang="en-GB"/>
          </a:p>
        </p:txBody>
      </p:sp>
    </p:spTree>
    <p:extLst>
      <p:ext uri="{BB962C8B-B14F-4D97-AF65-F5344CB8AC3E}">
        <p14:creationId xmlns:p14="http://schemas.microsoft.com/office/powerpoint/2010/main" val="3567853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525DBF5-D1B5-4A88-BCF6-84C17F9738D4}" type="datetime1">
              <a:rPr lang="es-MX" smtClean="0"/>
              <a:t>21/06/2022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7DE4AF-79FC-4ECD-A700-CC0C3E4FA42D}" type="slidenum">
              <a:rPr lang="en-GB" smtClean="0"/>
              <a:t>‹#›</a:t>
            </a:fld>
            <a:endParaRPr lang="en-GB"/>
          </a:p>
        </p:txBody>
      </p:sp>
    </p:spTree>
    <p:extLst>
      <p:ext uri="{BB962C8B-B14F-4D97-AF65-F5344CB8AC3E}">
        <p14:creationId xmlns:p14="http://schemas.microsoft.com/office/powerpoint/2010/main" val="4024889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Quote Turquoise" preserve="1" userDrawn="1">
  <p:cSld name="Quote Turquoise">
    <p:bg>
      <p:bgPr>
        <a:solidFill>
          <a:schemeClr val="accent1"/>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7F27D9DC-F502-42CF-BFE1-35DDA97B2B0C}" type="datetime1">
              <a:rPr lang="es-MX" smtClean="0"/>
              <a:t>21/06/2022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A75F8B1-3DDC-40B1-AA5D-4754E2161518}"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807201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Quote Orange" preserve="1" userDrawn="1">
  <p:cSld name="Quote Orange">
    <p:bg>
      <p:bgPr>
        <a:solidFill>
          <a:schemeClr val="accent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4377BB22-9C39-40ED-B525-A51F4D36AD6D}" type="datetime1">
              <a:rPr lang="es-MX" smtClean="0"/>
              <a:t>21/06/2022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91716DD-DA39-4947-BCCB-5EF1BABF2371}"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2793196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Quote Purple" preserve="1" userDrawn="1">
  <p:cSld name="Quote Purple">
    <p:bg>
      <p:bgPr>
        <a:solidFill>
          <a:schemeClr val="accent3"/>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2ACAF3A5-30A7-4659-8D7E-3A1BCB2E7F3C}" type="datetime1">
              <a:rPr lang="es-MX" smtClean="0"/>
              <a:t>21/06/2022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F6D6-0B37-411B-93C0-8F19F6E598EC}"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4127965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Quote Yellow" preserve="1" userDrawn="1">
  <p:cSld name="Quote Yellow">
    <p:bg>
      <p:bgPr>
        <a:solidFill>
          <a:schemeClr val="accent4"/>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BF1C6D30-C893-42D0-A880-C7AE7ADBD170}" type="datetime1">
              <a:rPr lang="es-MX" smtClean="0"/>
              <a:t>21/06/2022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D85BFA8B-7DEE-4C66-8569-8DFE7ACF7973}"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4206876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Quote Magenta" preserve="1" userDrawn="1">
  <p:cSld name="Quote Magenta">
    <p:bg>
      <p:bgPr>
        <a:solidFill>
          <a:schemeClr val="accent5"/>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9E1DE7E6-C057-4EBC-9515-E9F0DC33BC24}" type="datetime1">
              <a:rPr lang="es-MX" smtClean="0"/>
              <a:t>21/06/2022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27430D3-03EA-482E-B164-C83053F5989B}"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428299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range" preserve="1" userDrawn="1">
  <p:cSld name="Titl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554C67D4-78BF-4AC7-A5A1-50470E031324}" type="datetime1">
              <a:rPr lang="es-MX" smtClean="0"/>
              <a:t>21/06/2022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3206177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Quote Dark Blue" preserve="1" userDrawn="1">
  <p:cSld name="Quote Dark Blue">
    <p:bg>
      <p:bgPr>
        <a:solidFill>
          <a:schemeClr val="accent6"/>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0465408B-8C84-49F1-82EE-2EC055528F79}" type="datetime1">
              <a:rPr lang="es-MX" smtClean="0"/>
              <a:t>21/06/2022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52C044E-2C79-451C-BCB7-D87C0C3B94FB}"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2529378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Red" preserve="1" userDrawn="1">
  <p:cSld name="Quote Red">
    <p:bg>
      <p:bgPr>
        <a:solidFill>
          <a:srgbClr val="F1352B"/>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D7FC104A-FC1F-4B07-9018-0B5BA373F890}" type="datetime1">
              <a:rPr lang="es-MX" smtClean="0"/>
              <a:t>21/06/2022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8F1B231-A2BF-4B9C-914B-A41072691B20}"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1856728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Light Grey" preserve="1" userDrawn="1">
  <p:cSld name="Quote Light Grey">
    <p:bg>
      <p:bgPr>
        <a:solidFill>
          <a:srgbClr val="AFAFAF"/>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9470735F-32ED-4058-B5D2-64FB4D842CA7}" type="datetime1">
              <a:rPr lang="es-MX" smtClean="0"/>
              <a:t>21/06/2022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4513BAC7-58AF-4FF5-A09D-6ADCFCE3E879}"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4184010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Quote Green" preserve="1" userDrawn="1">
  <p:cSld name="Quote Green">
    <p:bg>
      <p:bgPr>
        <a:solidFill>
          <a:srgbClr val="7ACB00"/>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90E114DD-3458-4F03-81EB-86C4AB2C65E5}" type="datetime1">
              <a:rPr lang="es-MX" smtClean="0"/>
              <a:t>21/06/2022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2CA9D15-68A9-4A93-BFFD-14FAEF8E0358}"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3304834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Closing Slide Turquoise" type="blank" preserve="1">
  <p:cSld name="Closing Slide Turquoise">
    <p:bg>
      <p:bgPr>
        <a:solidFill>
          <a:schemeClr val="accent1"/>
        </a:solidFill>
        <a:effectLst/>
      </p:bgPr>
    </p:bg>
    <p:spTree>
      <p:nvGrpSpPr>
        <p:cNvPr id="1" name=""/>
        <p:cNvGrpSpPr/>
        <p:nvPr/>
      </p:nvGrpSpPr>
      <p:grpSpPr>
        <a:xfrm>
          <a:off x="0" y="0"/>
          <a:ext cx="0" cy="0"/>
          <a:chOff x="0" y="0"/>
          <a:chExt cx="0" cy="0"/>
        </a:xfrm>
      </p:grpSpPr>
      <p:sp>
        <p:nvSpPr>
          <p:cNvPr id="3" name="TextBox 2"/>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3984257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Closing Slide Orange" type="blank" preserve="1">
  <p:cSld name="Closing Slide Orange">
    <p:bg>
      <p:bgPr>
        <a:solidFill>
          <a:schemeClr val="accent2"/>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2788546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Closing Slide Purple" type="blank" preserve="1">
  <p:cSld name="Closing Slide Purple">
    <p:bg>
      <p:bgPr>
        <a:solidFill>
          <a:schemeClr val="accent3"/>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197162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Closing Slide Yellow" type="blank" preserve="1">
  <p:cSld name="Closing Slide Yellow">
    <p:bg>
      <p:bgPr>
        <a:solidFill>
          <a:schemeClr val="accent4"/>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2812237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Closing Slide Magenta" type="blank" preserve="1">
  <p:cSld name="Closing Slide Magenta">
    <p:bg>
      <p:bgPr>
        <a:solidFill>
          <a:schemeClr val="accent5"/>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1011004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Closing Slide Dark Blue" type="blank" preserve="1">
  <p:cSld name="Closing Slide Dark Blue">
    <p:bg>
      <p:bgPr>
        <a:solidFill>
          <a:schemeClr val="accent6"/>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269068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Purple" preserve="1" userDrawn="1">
  <p:cSld name="Title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B7FA4375-B923-4F6A-AE13-520A85D528AE}" type="datetime1">
              <a:rPr lang="es-MX" smtClean="0"/>
              <a:t>21/06/2022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2133035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losing Slide Red" type="blank" preserve="1">
  <p:cSld name="Closing Slide Red">
    <p:bg>
      <p:bgPr>
        <a:solidFill>
          <a:srgbClr val="F1352B"/>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98345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Closing Slide Light Grey" type="blank" preserve="1">
  <p:cSld name="Closing Slide Light Grey">
    <p:bg>
      <p:bgPr>
        <a:solidFill>
          <a:srgbClr val="AFAFAF"/>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2969573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losing Slide Green" type="blank" preserve="1">
  <p:cSld name="Closing Slide Green">
    <p:bg>
      <p:bgPr>
        <a:solidFill>
          <a:srgbClr val="7ACB00"/>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366101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Yellow" preserve="1" userDrawn="1">
  <p:cSld name="Title Yellow">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4CEF4FBB-76B1-4914-AB66-66959E95C9C3}" type="datetime1">
              <a:rPr lang="es-MX" smtClean="0"/>
              <a:t>21/06/2022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100397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Magenta" preserve="1" userDrawn="1">
  <p:cSld name="Title Magent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0AD39291-FF1E-410D-8D98-939CA526FF34}" type="datetime1">
              <a:rPr lang="es-MX" smtClean="0"/>
              <a:t>21/06/2022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40730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Dark Blue" preserve="1" userDrawn="1">
  <p:cSld name="Title Dark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C985A868-2C2C-4CAE-927E-5697FF8B1BBF}" type="datetime1">
              <a:rPr lang="es-MX" smtClean="0"/>
              <a:t>21/06/2022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337439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Red" preserve="1" userDrawn="1">
  <p:cSld name="Title Red">
    <p:bg>
      <p:bgPr>
        <a:solidFill>
          <a:srgbClr val="F1352B"/>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AC743CCF-6CBD-47C0-BB9A-A9C7446EC4F2}" type="datetime1">
              <a:rPr lang="es-MX" smtClean="0"/>
              <a:t>21/06/2022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429357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Light Gray" preserve="1" userDrawn="1">
  <p:cSld name="Title Light Gray">
    <p:bg>
      <p:bgPr>
        <a:solidFill>
          <a:srgbClr val="AFAFAF"/>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CBCBFECF-636A-4195-A2E8-68158D3A4C61}" type="datetime1">
              <a:rPr lang="es-MX" smtClean="0"/>
              <a:t>21/06/2022</a:t>
            </a:fld>
            <a:endParaRPr lang="en-GB"/>
          </a:p>
        </p:txBody>
      </p:sp>
      <p:sp>
        <p:nvSpPr>
          <p:cNvPr id="11"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124787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Green" preserve="1" userDrawn="1">
  <p:cSld name="Title Green">
    <p:bg>
      <p:bgPr>
        <a:solidFill>
          <a:srgbClr val="7ACB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6D760203-3935-431D-BF7B-48E000BD3F83}" type="datetime1">
              <a:rPr lang="es-MX" smtClean="0"/>
              <a:t>21/06/2022</a:t>
            </a:fld>
            <a:endParaRPr lang="en-GB"/>
          </a:p>
        </p:txBody>
      </p:sp>
      <p:sp>
        <p:nvSpPr>
          <p:cNvPr id="11"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241224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1792" y="914401"/>
            <a:ext cx="10957983" cy="1040899"/>
          </a:xfrm>
          <a:prstGeom prst="rect">
            <a:avLst/>
          </a:prstGeom>
        </p:spPr>
        <p:txBody>
          <a:bodyPr vert="horz" lIns="0" tIns="0" rIns="0" bIns="0" rtlCol="0" anchor="t">
            <a:noAutofit/>
          </a:bodyPr>
          <a:lstStyle/>
          <a:p>
            <a:r>
              <a:rPr lang="en-GB"/>
              <a:t>Click to edit </a:t>
            </a:r>
            <a:br>
              <a:rPr lang="en-GB"/>
            </a:br>
            <a:r>
              <a:rPr lang="en-GB"/>
              <a:t>Master title style</a:t>
            </a:r>
          </a:p>
        </p:txBody>
      </p:sp>
      <p:sp>
        <p:nvSpPr>
          <p:cNvPr id="3" name="Text Placeholder 2"/>
          <p:cNvSpPr>
            <a:spLocks noGrp="1"/>
          </p:cNvSpPr>
          <p:nvPr>
            <p:ph type="body" idx="1"/>
          </p:nvPr>
        </p:nvSpPr>
        <p:spPr>
          <a:xfrm>
            <a:off x="624418" y="1773936"/>
            <a:ext cx="10957983" cy="4320480"/>
          </a:xfrm>
          <a:prstGeom prst="rect">
            <a:avLst/>
          </a:prstGeom>
        </p:spPr>
        <p:txBody>
          <a:bodyPr vert="horz" lIns="0" tIns="0" rIns="0" bIns="0" rtlCol="0">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p:cNvSpPr>
            <a:spLocks noGrp="1"/>
          </p:cNvSpPr>
          <p:nvPr>
            <p:ph type="ftr" sz="quarter" idx="3"/>
          </p:nvPr>
        </p:nvSpPr>
        <p:spPr>
          <a:xfrm>
            <a:off x="4146552" y="6453336"/>
            <a:ext cx="6845993" cy="180000"/>
          </a:xfrm>
          <a:prstGeom prst="rect">
            <a:avLst/>
          </a:prstGeom>
        </p:spPr>
        <p:txBody>
          <a:bodyPr vert="horz" lIns="0" tIns="0" rIns="0" bIns="0" rtlCol="0" anchor="ctr"/>
          <a:lstStyle>
            <a:lvl1pPr algn="r">
              <a:lnSpc>
                <a:spcPct val="100000"/>
              </a:lnSpc>
              <a:spcBef>
                <a:spcPts val="0"/>
              </a:spcBef>
              <a:defRPr sz="900">
                <a:solidFill>
                  <a:schemeClr val="tx1"/>
                </a:solidFill>
              </a:defRPr>
            </a:lvl1pPr>
          </a:lstStyle>
          <a:p>
            <a:endParaRPr lang="en-GB"/>
          </a:p>
        </p:txBody>
      </p:sp>
      <p:sp>
        <p:nvSpPr>
          <p:cNvPr id="6" name="Slide Number Placeholder 5"/>
          <p:cNvSpPr>
            <a:spLocks noGrp="1"/>
          </p:cNvSpPr>
          <p:nvPr>
            <p:ph type="sldNum" sz="quarter" idx="4"/>
          </p:nvPr>
        </p:nvSpPr>
        <p:spPr>
          <a:xfrm>
            <a:off x="10992544" y="6453336"/>
            <a:ext cx="589856" cy="180000"/>
          </a:xfrm>
          <a:prstGeom prst="rect">
            <a:avLst/>
          </a:prstGeom>
        </p:spPr>
        <p:txBody>
          <a:bodyPr vert="horz" lIns="0" tIns="0" rIns="0" bIns="0" rtlCol="0" anchor="ctr"/>
          <a:lstStyle>
            <a:lvl1pPr algn="r">
              <a:lnSpc>
                <a:spcPct val="100000"/>
              </a:lnSpc>
              <a:spcBef>
                <a:spcPts val="0"/>
              </a:spcBef>
              <a:defRPr sz="900">
                <a:solidFill>
                  <a:schemeClr val="tx1"/>
                </a:solidFill>
              </a:defRPr>
            </a:lvl1pPr>
          </a:lstStyle>
          <a:p>
            <a:fld id="{29295DE6-5E79-4E0C-95AA-63D191DA736D}" type="slidenum">
              <a:rPr lang="en-GB" smtClean="0"/>
              <a:t>‹#›</a:t>
            </a:fld>
            <a:endParaRPr lang="en-GB"/>
          </a:p>
        </p:txBody>
      </p:sp>
      <p:sp>
        <p:nvSpPr>
          <p:cNvPr id="8" name="Date Placeholder 3"/>
          <p:cNvSpPr>
            <a:spLocks noGrp="1"/>
          </p:cNvSpPr>
          <p:nvPr>
            <p:ph type="dt" sz="half" idx="2"/>
          </p:nvPr>
        </p:nvSpPr>
        <p:spPr>
          <a:xfrm>
            <a:off x="9264352" y="260648"/>
            <a:ext cx="2318048" cy="180000"/>
          </a:xfrm>
          <a:prstGeom prst="rect">
            <a:avLst/>
          </a:prstGeom>
          <a:ln>
            <a:noFill/>
          </a:ln>
        </p:spPr>
        <p:txBody>
          <a:bodyPr lIns="0" tIns="0" rIns="0" bIns="0"/>
          <a:lstStyle>
            <a:lvl1pPr algn="r">
              <a:defRPr sz="900">
                <a:solidFill>
                  <a:schemeClr val="tx1"/>
                </a:solidFill>
              </a:defRPr>
            </a:lvl1pPr>
          </a:lstStyle>
          <a:p>
            <a:fld id="{BC940E5E-25BF-4526-A9D6-2FE568479DFA}" type="datetime1">
              <a:rPr lang="es-MX" smtClean="0"/>
              <a:t>21/06/2022</a:t>
            </a:fld>
            <a:endParaRPr lang="en-GB"/>
          </a:p>
        </p:txBody>
      </p:sp>
      <p:cxnSp>
        <p:nvCxnSpPr>
          <p:cNvPr id="9" name="Straight Connector 8"/>
          <p:cNvCxnSpPr/>
          <p:nvPr/>
        </p:nvCxnSpPr>
        <p:spPr>
          <a:xfrm>
            <a:off x="624418" y="517233"/>
            <a:ext cx="109579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p:cNvPicPr>
          <p:nvPr>
            <p:custDataLst>
              <p:tags r:id="rId34"/>
            </p:custDataLst>
          </p:nvPr>
        </p:nvPicPr>
        <p:blipFill>
          <a:blip r:embed="rId35" cstate="print">
            <a:extLst>
              <a:ext uri="{28A0092B-C50C-407E-A947-70E740481C1C}">
                <a14:useLocalDpi xmlns:a14="http://schemas.microsoft.com/office/drawing/2010/main" val="0"/>
              </a:ext>
            </a:extLst>
          </a:blip>
          <a:stretch>
            <a:fillRect/>
          </a:stretch>
        </p:blipFill>
        <p:spPr>
          <a:xfrm>
            <a:off x="635347" y="6455046"/>
            <a:ext cx="1670812" cy="126797"/>
          </a:xfrm>
          <a:prstGeom prst="rect">
            <a:avLst/>
          </a:prstGeom>
        </p:spPr>
      </p:pic>
    </p:spTree>
    <p:extLst>
      <p:ext uri="{BB962C8B-B14F-4D97-AF65-F5344CB8AC3E}">
        <p14:creationId xmlns:p14="http://schemas.microsoft.com/office/powerpoint/2010/main" val="43512364"/>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62" r:id="rId10"/>
    <p:sldLayoutId id="2147483664" r:id="rId11"/>
    <p:sldLayoutId id="2147483668" r:id="rId12"/>
    <p:sldLayoutId id="2147483666" r:id="rId13"/>
    <p:sldLayoutId id="2147483667"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Lst>
  <p:hf sldNum="0" hdr="0" ftr="0"/>
  <p:txStyles>
    <p:titleStyle>
      <a:lvl1pPr algn="l" defTabSz="914400" rtl="0" eaLnBrk="1" latinLnBrk="0" hangingPunct="1">
        <a:lnSpc>
          <a:spcPts val="2300"/>
        </a:lnSpc>
        <a:spcBef>
          <a:spcPts val="0"/>
        </a:spcBef>
        <a:buNone/>
        <a:defRPr sz="2400" b="0" i="0" u="none" kern="1200">
          <a:solidFill>
            <a:schemeClr val="tx1"/>
          </a:solidFill>
          <a:latin typeface="+mj-lt"/>
          <a:ea typeface="+mj-ea"/>
          <a:cs typeface="+mj-cs"/>
        </a:defRPr>
      </a:lvl1pPr>
    </p:titleStyle>
    <p:bodyStyle>
      <a:lvl1pPr marL="180000" indent="-180000" algn="l" defTabSz="914400" rtl="0" eaLnBrk="1" latinLnBrk="0" hangingPunct="1">
        <a:lnSpc>
          <a:spcPts val="1500"/>
        </a:lnSpc>
        <a:spcBef>
          <a:spcPts val="0"/>
        </a:spcBef>
        <a:spcAft>
          <a:spcPts val="75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11" Type="http://schemas.openxmlformats.org/officeDocument/2006/relationships/image" Target="../media/image9.png"/><Relationship Id="rId5" Type="http://schemas.openxmlformats.org/officeDocument/2006/relationships/diagramColors" Target="../diagrams/colors2.xml"/><Relationship Id="rId10" Type="http://schemas.openxmlformats.org/officeDocument/2006/relationships/image" Target="../media/image8.png"/><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11" Type="http://schemas.openxmlformats.org/officeDocument/2006/relationships/image" Target="../media/image9.png"/><Relationship Id="rId5" Type="http://schemas.openxmlformats.org/officeDocument/2006/relationships/diagramColors" Target="../diagrams/colors3.xml"/><Relationship Id="rId10" Type="http://schemas.openxmlformats.org/officeDocument/2006/relationships/image" Target="../media/image8.png"/><Relationship Id="rId4" Type="http://schemas.openxmlformats.org/officeDocument/2006/relationships/diagramQuickStyle" Target="../diagrams/quickStyle3.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8" Type="http://schemas.openxmlformats.org/officeDocument/2006/relationships/package" Target="../embeddings/Microsoft_Excel_Macro-Enabled_Worksheet.xlsm"/><Relationship Id="rId3" Type="http://schemas.openxmlformats.org/officeDocument/2006/relationships/image" Target="../media/image31.png"/><Relationship Id="rId7"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7.wmf"/></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11" Type="http://schemas.openxmlformats.org/officeDocument/2006/relationships/image" Target="../media/image9.png"/><Relationship Id="rId5" Type="http://schemas.openxmlformats.org/officeDocument/2006/relationships/diagramColors" Target="../diagrams/colors4.xml"/><Relationship Id="rId10" Type="http://schemas.openxmlformats.org/officeDocument/2006/relationships/image" Target="../media/image8.png"/><Relationship Id="rId4" Type="http://schemas.openxmlformats.org/officeDocument/2006/relationships/diagramQuickStyle" Target="../diagrams/quickStyle4.xml"/><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1.png"/><Relationship Id="rId1" Type="http://schemas.openxmlformats.org/officeDocument/2006/relationships/slideLayout" Target="../slideLayouts/slideLayout10.xml"/><Relationship Id="rId6" Type="http://schemas.openxmlformats.org/officeDocument/2006/relationships/image" Target="../media/image53.png"/><Relationship Id="rId5" Type="http://schemas.openxmlformats.org/officeDocument/2006/relationships/image" Target="../media/image20.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0.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11" Type="http://schemas.openxmlformats.org/officeDocument/2006/relationships/image" Target="../media/image9.png"/><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11" Type="http://schemas.openxmlformats.org/officeDocument/2006/relationships/image" Target="../media/image9.png"/><Relationship Id="rId5" Type="http://schemas.openxmlformats.org/officeDocument/2006/relationships/diagramColors" Target="../diagrams/colors5.xml"/><Relationship Id="rId10" Type="http://schemas.openxmlformats.org/officeDocument/2006/relationships/image" Target="../media/image8.png"/><Relationship Id="rId4" Type="http://schemas.openxmlformats.org/officeDocument/2006/relationships/diagramQuickStyle" Target="../diagrams/quickStyle5.xml"/><Relationship Id="rId9"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6.png"/><Relationship Id="rId1" Type="http://schemas.openxmlformats.org/officeDocument/2006/relationships/slideLayout" Target="../slideLayouts/slideLayout10.xml"/><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11" Type="http://schemas.openxmlformats.org/officeDocument/2006/relationships/image" Target="../media/image9.png"/><Relationship Id="rId5" Type="http://schemas.openxmlformats.org/officeDocument/2006/relationships/diagramColors" Target="../diagrams/colors6.xml"/><Relationship Id="rId10" Type="http://schemas.openxmlformats.org/officeDocument/2006/relationships/image" Target="../media/image8.png"/><Relationship Id="rId4" Type="http://schemas.openxmlformats.org/officeDocument/2006/relationships/diagramQuickStyle" Target="../diagrams/quickStyle6.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0.xml"/><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0.xml"/><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0.xml"/><Relationship Id="rId4" Type="http://schemas.openxmlformats.org/officeDocument/2006/relationships/image" Target="../media/image81.png"/></Relationships>
</file>

<file path=ppt/slides/_rels/slide4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0.xml"/><Relationship Id="rId4" Type="http://schemas.openxmlformats.org/officeDocument/2006/relationships/image" Target="../media/image89.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0.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5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8.png"/></Relationships>
</file>

<file path=ppt/slides/_rels/slide5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01.png"/><Relationship Id="rId4" Type="http://schemas.openxmlformats.org/officeDocument/2006/relationships/image" Target="../media/image100.png"/></Relationships>
</file>

<file path=ppt/slides/_rels/slide5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04.png"/><Relationship Id="rId4" Type="http://schemas.openxmlformats.org/officeDocument/2006/relationships/image" Target="../media/image103.png"/></Relationships>
</file>

<file path=ppt/slides/_rels/slide5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0.xml"/><Relationship Id="rId4" Type="http://schemas.openxmlformats.org/officeDocument/2006/relationships/image" Target="../media/image113.png"/></Relationships>
</file>

<file path=ppt/slides/_rels/slide61.xml.rels><?xml version="1.0" encoding="UTF-8" standalone="yes"?>
<Relationships xmlns="http://schemas.openxmlformats.org/package/2006/relationships"><Relationship Id="rId2" Type="http://schemas.openxmlformats.org/officeDocument/2006/relationships/hyperlink" Target="https://doc.goldfingerholdings.com/synapsert/latest/en/synapsert-ver-9-x" TargetMode="Externa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jira.chubb.com" TargetMode="Externa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8235" y="1219200"/>
            <a:ext cx="7445115" cy="2615592"/>
          </a:xfrm>
        </p:spPr>
        <p:txBody>
          <a:bodyPr/>
          <a:lstStyle/>
          <a:p>
            <a:br>
              <a:rPr lang="en-US"/>
            </a:br>
            <a:br>
              <a:rPr lang="en-US"/>
            </a:br>
            <a:r>
              <a:rPr lang="en-US"/>
              <a:t>JIRA - </a:t>
            </a:r>
            <a:r>
              <a:rPr lang="es-419" sz="4400"/>
              <a:t>Guía de Usuario</a:t>
            </a:r>
            <a:endParaRPr lang="es-MX" sz="4400"/>
          </a:p>
        </p:txBody>
      </p:sp>
      <p:sp>
        <p:nvSpPr>
          <p:cNvPr id="3" name="Subtitle 2"/>
          <p:cNvSpPr>
            <a:spLocks noGrp="1"/>
          </p:cNvSpPr>
          <p:nvPr>
            <p:ph type="subTitle" idx="1"/>
          </p:nvPr>
        </p:nvSpPr>
        <p:spPr>
          <a:xfrm>
            <a:off x="4165860" y="3886200"/>
            <a:ext cx="5590069" cy="733438"/>
          </a:xfrm>
        </p:spPr>
        <p:txBody>
          <a:bodyPr>
            <a:noAutofit/>
          </a:bodyPr>
          <a:lstStyle/>
          <a:p>
            <a:endParaRPr lang="en-US"/>
          </a:p>
          <a:p>
            <a:r>
              <a:rPr lang="es-MX"/>
              <a:t>Pruebas y Defectos</a:t>
            </a:r>
          </a:p>
        </p:txBody>
      </p:sp>
      <p:cxnSp>
        <p:nvCxnSpPr>
          <p:cNvPr id="5" name="Conector recto 7">
            <a:extLst>
              <a:ext uri="{FF2B5EF4-FFF2-40B4-BE49-F238E27FC236}">
                <a16:creationId xmlns:a16="http://schemas.microsoft.com/office/drawing/2014/main" id="{6FD346B4-E51E-4606-BAA3-55FB7549EB84}"/>
              </a:ext>
            </a:extLst>
          </p:cNvPr>
          <p:cNvCxnSpPr>
            <a:cxnSpLocks/>
          </p:cNvCxnSpPr>
          <p:nvPr/>
        </p:nvCxnSpPr>
        <p:spPr>
          <a:xfrm>
            <a:off x="4118235" y="4038600"/>
            <a:ext cx="55800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41D0C0-B4D4-4FC0-9C51-DD6D019B6468}"/>
              </a:ext>
            </a:extLst>
          </p:cNvPr>
          <p:cNvSpPr txBox="1"/>
          <p:nvPr/>
        </p:nvSpPr>
        <p:spPr>
          <a:xfrm>
            <a:off x="8821998" y="6095999"/>
            <a:ext cx="1752600" cy="307777"/>
          </a:xfrm>
          <a:prstGeom prst="rect">
            <a:avLst/>
          </a:prstGeom>
          <a:noFill/>
        </p:spPr>
        <p:txBody>
          <a:bodyPr wrap="square" lIns="0" tIns="0" rIns="0" bIns="0" rtlCol="0">
            <a:spAutoFit/>
          </a:bodyPr>
          <a:lstStyle/>
          <a:p>
            <a:r>
              <a:rPr lang="es-MX" sz="2000" err="1">
                <a:solidFill>
                  <a:schemeClr val="bg1"/>
                </a:solidFill>
              </a:rPr>
              <a:t>SynapseRT</a:t>
            </a:r>
            <a:endParaRPr lang="es-MX" sz="1400">
              <a:solidFill>
                <a:schemeClr val="bg1"/>
              </a:solidFill>
            </a:endParaRPr>
          </a:p>
        </p:txBody>
      </p:sp>
    </p:spTree>
    <p:extLst>
      <p:ext uri="{BB962C8B-B14F-4D97-AF65-F5344CB8AC3E}">
        <p14:creationId xmlns:p14="http://schemas.microsoft.com/office/powerpoint/2010/main" val="2167729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2667000" y="3733800"/>
            <a:ext cx="8892915" cy="2615592"/>
          </a:xfrm>
        </p:spPr>
        <p:txBody>
          <a:bodyPr/>
          <a:lstStyle/>
          <a:p>
            <a:pPr algn="r"/>
            <a:r>
              <a:rPr lang="es-MX"/>
              <a:t>2. Creación, búsqueda y edición de Casos de Prueba</a:t>
            </a:r>
          </a:p>
        </p:txBody>
      </p:sp>
    </p:spTree>
    <p:extLst>
      <p:ext uri="{BB962C8B-B14F-4D97-AF65-F5344CB8AC3E}">
        <p14:creationId xmlns:p14="http://schemas.microsoft.com/office/powerpoint/2010/main" val="325810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EDE691B2-A53D-462F-BED7-EE3C8ACE2199}"/>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2. Creación, búsqueda y edición de Casos de Prueba</a:t>
            </a:r>
          </a:p>
        </p:txBody>
      </p:sp>
      <p:sp>
        <p:nvSpPr>
          <p:cNvPr id="28" name="TextBox 27">
            <a:extLst>
              <a:ext uri="{FF2B5EF4-FFF2-40B4-BE49-F238E27FC236}">
                <a16:creationId xmlns:a16="http://schemas.microsoft.com/office/drawing/2014/main" id="{62514D58-C659-4517-A737-3FC59E002562}"/>
              </a:ext>
            </a:extLst>
          </p:cNvPr>
          <p:cNvSpPr txBox="1"/>
          <p:nvPr/>
        </p:nvSpPr>
        <p:spPr>
          <a:xfrm>
            <a:off x="545892" y="534387"/>
            <a:ext cx="11100216" cy="2308324"/>
          </a:xfrm>
          <a:prstGeom prst="rect">
            <a:avLst/>
          </a:prstGeom>
          <a:noFill/>
        </p:spPr>
        <p:txBody>
          <a:bodyPr wrap="square" lIns="91440" tIns="45720" rIns="91440" bIns="45720" anchor="t">
            <a:spAutoFit/>
          </a:bodyPr>
          <a:lstStyle/>
          <a:p>
            <a:endParaRPr lang="es-MX" b="1"/>
          </a:p>
          <a:p>
            <a:r>
              <a:rPr lang="es-MX" b="1"/>
              <a:t>OBJETIVO</a:t>
            </a:r>
          </a:p>
          <a:p>
            <a:endParaRPr lang="es-MX"/>
          </a:p>
          <a:p>
            <a:r>
              <a:rPr lang="es-MX"/>
              <a:t>En esta sección se indica como realizar la creación de los Test Cases, crear consultas para ver los Test Cases y como agregar los Test </a:t>
            </a:r>
            <a:r>
              <a:rPr lang="es-MX" err="1"/>
              <a:t>Steps</a:t>
            </a:r>
            <a:r>
              <a:rPr lang="es-MX"/>
              <a:t> como parte del Test Case. </a:t>
            </a:r>
          </a:p>
          <a:p>
            <a:endParaRPr lang="es-MX"/>
          </a:p>
          <a:p>
            <a:r>
              <a:rPr lang="es-MX"/>
              <a:t>En JIRA se crea el elemento:</a:t>
            </a:r>
          </a:p>
          <a:p>
            <a:r>
              <a:rPr lang="es-MX" b="1"/>
              <a:t>Test Case</a:t>
            </a:r>
            <a:r>
              <a:rPr lang="es-MX"/>
              <a:t>: Caso de Prueba, contiene los pasos y datos para ejecución del mismo.</a:t>
            </a:r>
          </a:p>
        </p:txBody>
      </p:sp>
      <p:sp>
        <p:nvSpPr>
          <p:cNvPr id="12" name="TextBox 11">
            <a:extLst>
              <a:ext uri="{FF2B5EF4-FFF2-40B4-BE49-F238E27FC236}">
                <a16:creationId xmlns:a16="http://schemas.microsoft.com/office/drawing/2014/main" id="{FAC03A38-AAA7-4C42-BE04-EB308E118990}"/>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14" name="TextBox 13">
            <a:extLst>
              <a:ext uri="{FF2B5EF4-FFF2-40B4-BE49-F238E27FC236}">
                <a16:creationId xmlns:a16="http://schemas.microsoft.com/office/drawing/2014/main" id="{5801332E-FD7B-4BFC-A1CB-90536164FBDD}"/>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17" name="Diagram 16">
            <a:extLst>
              <a:ext uri="{FF2B5EF4-FFF2-40B4-BE49-F238E27FC236}">
                <a16:creationId xmlns:a16="http://schemas.microsoft.com/office/drawing/2014/main" id="{A6D30A24-A2E5-4F69-B72F-EDE5D6EE7B94}"/>
              </a:ext>
            </a:extLst>
          </p:cNvPr>
          <p:cNvGraphicFramePr/>
          <p:nvPr>
            <p:extLst>
              <p:ext uri="{D42A27DB-BD31-4B8C-83A1-F6EECF244321}">
                <p14:modId xmlns:p14="http://schemas.microsoft.com/office/powerpoint/2010/main" val="2891666579"/>
              </p:ext>
            </p:extLst>
          </p:nvPr>
        </p:nvGraphicFramePr>
        <p:xfrm>
          <a:off x="520908" y="2095198"/>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37F64BA6-19EA-46F5-8702-48EE7F33AA3A}"/>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19" name="Picture 18">
            <a:extLst>
              <a:ext uri="{FF2B5EF4-FFF2-40B4-BE49-F238E27FC236}">
                <a16:creationId xmlns:a16="http://schemas.microsoft.com/office/drawing/2014/main" id="{DBE6546E-4C02-49B7-B8AB-A9A2450113D9}"/>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20" name="Picture 19">
            <a:extLst>
              <a:ext uri="{FF2B5EF4-FFF2-40B4-BE49-F238E27FC236}">
                <a16:creationId xmlns:a16="http://schemas.microsoft.com/office/drawing/2014/main" id="{B15A2D05-C622-414B-9A5C-58E3AC1289FE}"/>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21" name="Picture 20">
            <a:extLst>
              <a:ext uri="{FF2B5EF4-FFF2-40B4-BE49-F238E27FC236}">
                <a16:creationId xmlns:a16="http://schemas.microsoft.com/office/drawing/2014/main" id="{EF773F57-80E4-45C2-889A-64098A84A6A9}"/>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22" name="Picture 21">
            <a:extLst>
              <a:ext uri="{FF2B5EF4-FFF2-40B4-BE49-F238E27FC236}">
                <a16:creationId xmlns:a16="http://schemas.microsoft.com/office/drawing/2014/main" id="{DFB982DD-E1BD-4F2C-B8C1-7C7424C3694A}"/>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23" name="Picture 22">
            <a:extLst>
              <a:ext uri="{FF2B5EF4-FFF2-40B4-BE49-F238E27FC236}">
                <a16:creationId xmlns:a16="http://schemas.microsoft.com/office/drawing/2014/main" id="{7EC56CFE-A466-493B-9A3C-FCD217DEFC5D}"/>
              </a:ext>
            </a:extLst>
          </p:cNvPr>
          <p:cNvPicPr>
            <a:picLocks noChangeAspect="1"/>
          </p:cNvPicPr>
          <p:nvPr/>
        </p:nvPicPr>
        <p:blipFill>
          <a:blip r:embed="rId7"/>
          <a:stretch>
            <a:fillRect/>
          </a:stretch>
        </p:blipFill>
        <p:spPr>
          <a:xfrm>
            <a:off x="8127687" y="6033866"/>
            <a:ext cx="771429" cy="190476"/>
          </a:xfrm>
          <a:prstGeom prst="rect">
            <a:avLst/>
          </a:prstGeom>
        </p:spPr>
      </p:pic>
      <p:sp>
        <p:nvSpPr>
          <p:cNvPr id="25" name="Arrow: Right 24">
            <a:extLst>
              <a:ext uri="{FF2B5EF4-FFF2-40B4-BE49-F238E27FC236}">
                <a16:creationId xmlns:a16="http://schemas.microsoft.com/office/drawing/2014/main" id="{436FCB27-8A73-4530-B46B-6BAE7C7C45C0}"/>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6080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F21D67B-E1EF-4397-B0CC-E7B0E1384B5D}"/>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2. Creación, búsqueda y edición de Casos de Prueba</a:t>
            </a:r>
          </a:p>
        </p:txBody>
      </p:sp>
      <p:pic>
        <p:nvPicPr>
          <p:cNvPr id="8" name="Picture 7">
            <a:extLst>
              <a:ext uri="{FF2B5EF4-FFF2-40B4-BE49-F238E27FC236}">
                <a16:creationId xmlns:a16="http://schemas.microsoft.com/office/drawing/2014/main" id="{3DB82592-9C9A-41C1-BC07-A4B4793DCC73}"/>
              </a:ext>
            </a:extLst>
          </p:cNvPr>
          <p:cNvPicPr>
            <a:picLocks noChangeAspect="1"/>
          </p:cNvPicPr>
          <p:nvPr/>
        </p:nvPicPr>
        <p:blipFill rotWithShape="1">
          <a:blip r:embed="rId2"/>
          <a:srcRect b="10379"/>
          <a:stretch/>
        </p:blipFill>
        <p:spPr>
          <a:xfrm>
            <a:off x="6286500" y="3187520"/>
            <a:ext cx="5562600" cy="3332913"/>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05B224CB-F42C-4202-9E64-39D47FF34897}"/>
              </a:ext>
            </a:extLst>
          </p:cNvPr>
          <p:cNvSpPr txBox="1"/>
          <p:nvPr/>
        </p:nvSpPr>
        <p:spPr>
          <a:xfrm>
            <a:off x="533400" y="3500046"/>
            <a:ext cx="5562600" cy="2308324"/>
          </a:xfrm>
          <a:prstGeom prst="rect">
            <a:avLst/>
          </a:prstGeom>
          <a:noFill/>
        </p:spPr>
        <p:txBody>
          <a:bodyPr wrap="square">
            <a:spAutoFit/>
          </a:bodyPr>
          <a:lstStyle/>
          <a:p>
            <a:r>
              <a:rPr lang="es-MX" b="1"/>
              <a:t>OPCIÓN CREATE</a:t>
            </a:r>
          </a:p>
          <a:p>
            <a:endParaRPr lang="es-419" sz="1800"/>
          </a:p>
          <a:p>
            <a:r>
              <a:rPr lang="es-419" sz="1800"/>
              <a:t>En la opción de </a:t>
            </a:r>
            <a:r>
              <a:rPr lang="en-US" sz="1800"/>
              <a:t>Create</a:t>
            </a:r>
            <a:r>
              <a:rPr lang="es-419" sz="1800"/>
              <a:t>, se puede registrar de forma manual los diferentes tipos de Issues para pruebas y defectos: </a:t>
            </a:r>
          </a:p>
          <a:p>
            <a:pPr marL="285750" indent="-285750">
              <a:buFont typeface="Arial" panose="020B0604020202020204" pitchFamily="34" charset="0"/>
              <a:buChar char="•"/>
            </a:pPr>
            <a:r>
              <a:rPr lang="es-419"/>
              <a:t>Test Case</a:t>
            </a:r>
          </a:p>
          <a:p>
            <a:pPr marL="285750" indent="-285750">
              <a:buFont typeface="Arial" panose="020B0604020202020204" pitchFamily="34" charset="0"/>
              <a:buChar char="•"/>
            </a:pPr>
            <a:r>
              <a:rPr lang="es-419" sz="1800"/>
              <a:t>Test Plan (Registro del Test Plan)</a:t>
            </a:r>
          </a:p>
          <a:p>
            <a:pPr marL="285750" indent="-285750">
              <a:buFont typeface="Arial" panose="020B0604020202020204" pitchFamily="34" charset="0"/>
              <a:buChar char="•"/>
            </a:pPr>
            <a:r>
              <a:rPr lang="es-419"/>
              <a:t>Bug</a:t>
            </a:r>
          </a:p>
        </p:txBody>
      </p:sp>
      <p:grpSp>
        <p:nvGrpSpPr>
          <p:cNvPr id="20" name="Group 19">
            <a:extLst>
              <a:ext uri="{FF2B5EF4-FFF2-40B4-BE49-F238E27FC236}">
                <a16:creationId xmlns:a16="http://schemas.microsoft.com/office/drawing/2014/main" id="{CF77F795-092F-4CC7-A1BE-3A5FF787392B}"/>
              </a:ext>
            </a:extLst>
          </p:cNvPr>
          <p:cNvGrpSpPr/>
          <p:nvPr/>
        </p:nvGrpSpPr>
        <p:grpSpPr>
          <a:xfrm>
            <a:off x="9067800" y="709208"/>
            <a:ext cx="2400018" cy="2209800"/>
            <a:chOff x="9348932" y="601447"/>
            <a:chExt cx="2400018" cy="2209800"/>
          </a:xfrm>
        </p:grpSpPr>
        <p:pic>
          <p:nvPicPr>
            <p:cNvPr id="7" name="Picture 6">
              <a:extLst>
                <a:ext uri="{FF2B5EF4-FFF2-40B4-BE49-F238E27FC236}">
                  <a16:creationId xmlns:a16="http://schemas.microsoft.com/office/drawing/2014/main" id="{3D1CFA57-5F98-47F1-8B5A-CEDB2902956A}"/>
                </a:ext>
              </a:extLst>
            </p:cNvPr>
            <p:cNvPicPr>
              <a:picLocks noChangeAspect="1"/>
            </p:cNvPicPr>
            <p:nvPr/>
          </p:nvPicPr>
          <p:blipFill>
            <a:blip r:embed="rId3"/>
            <a:stretch>
              <a:fillRect/>
            </a:stretch>
          </p:blipFill>
          <p:spPr>
            <a:xfrm>
              <a:off x="9923115" y="601447"/>
              <a:ext cx="1622274" cy="2209800"/>
            </a:xfrm>
            <a:prstGeom prst="rect">
              <a:avLst/>
            </a:prstGeom>
          </p:spPr>
        </p:pic>
        <p:sp>
          <p:nvSpPr>
            <p:cNvPr id="16" name="Arrow: Down 15">
              <a:extLst>
                <a:ext uri="{FF2B5EF4-FFF2-40B4-BE49-F238E27FC236}">
                  <a16:creationId xmlns:a16="http://schemas.microsoft.com/office/drawing/2014/main" id="{53D46B96-3164-43D4-A93D-992180F7183E}"/>
                </a:ext>
              </a:extLst>
            </p:cNvPr>
            <p:cNvSpPr/>
            <p:nvPr/>
          </p:nvSpPr>
          <p:spPr>
            <a:xfrm rot="16200000">
              <a:off x="9511499" y="1060631"/>
              <a:ext cx="249049" cy="574183"/>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18" name="Arrow: Down 17">
              <a:extLst>
                <a:ext uri="{FF2B5EF4-FFF2-40B4-BE49-F238E27FC236}">
                  <a16:creationId xmlns:a16="http://schemas.microsoft.com/office/drawing/2014/main" id="{4690FAAE-8FDF-4001-B1E5-D776C45B90DF}"/>
                </a:ext>
              </a:extLst>
            </p:cNvPr>
            <p:cNvSpPr/>
            <p:nvPr/>
          </p:nvSpPr>
          <p:spPr>
            <a:xfrm rot="16200000">
              <a:off x="9511499" y="1333781"/>
              <a:ext cx="249049" cy="574183"/>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19" name="Arrow: Down 18">
              <a:extLst>
                <a:ext uri="{FF2B5EF4-FFF2-40B4-BE49-F238E27FC236}">
                  <a16:creationId xmlns:a16="http://schemas.microsoft.com/office/drawing/2014/main" id="{40B3BB82-51D3-454D-8D48-85D389CD2AB9}"/>
                </a:ext>
              </a:extLst>
            </p:cNvPr>
            <p:cNvSpPr/>
            <p:nvPr/>
          </p:nvSpPr>
          <p:spPr>
            <a:xfrm rot="8306560">
              <a:off x="11499901" y="788896"/>
              <a:ext cx="249049" cy="574183"/>
            </a:xfrm>
            <a:prstGeom prst="downArrow">
              <a:avLst/>
            </a:prstGeom>
            <a:solidFill>
              <a:srgbClr val="01C1D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grpSp>
      <p:sp>
        <p:nvSpPr>
          <p:cNvPr id="21" name="Arrow: Down 20">
            <a:extLst>
              <a:ext uri="{FF2B5EF4-FFF2-40B4-BE49-F238E27FC236}">
                <a16:creationId xmlns:a16="http://schemas.microsoft.com/office/drawing/2014/main" id="{42A8F610-4959-4035-B2BC-D777ABB516D4}"/>
              </a:ext>
            </a:extLst>
          </p:cNvPr>
          <p:cNvSpPr/>
          <p:nvPr/>
        </p:nvSpPr>
        <p:spPr>
          <a:xfrm rot="5400000">
            <a:off x="8213932" y="5645803"/>
            <a:ext cx="249049" cy="574183"/>
          </a:xfrm>
          <a:prstGeom prst="downArrow">
            <a:avLst/>
          </a:prstGeom>
          <a:solidFill>
            <a:srgbClr val="01C1D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22" name="Arrow: Down 21">
            <a:extLst>
              <a:ext uri="{FF2B5EF4-FFF2-40B4-BE49-F238E27FC236}">
                <a16:creationId xmlns:a16="http://schemas.microsoft.com/office/drawing/2014/main" id="{7A257394-A182-4BF3-B194-11E0E5C30C4F}"/>
              </a:ext>
            </a:extLst>
          </p:cNvPr>
          <p:cNvSpPr/>
          <p:nvPr/>
        </p:nvSpPr>
        <p:spPr>
          <a:xfrm rot="5400000">
            <a:off x="8213932" y="5894852"/>
            <a:ext cx="249049" cy="574183"/>
          </a:xfrm>
          <a:prstGeom prst="downArrow">
            <a:avLst/>
          </a:prstGeom>
          <a:solidFill>
            <a:srgbClr val="01C1D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23" name="Arrow: Down 22">
            <a:extLst>
              <a:ext uri="{FF2B5EF4-FFF2-40B4-BE49-F238E27FC236}">
                <a16:creationId xmlns:a16="http://schemas.microsoft.com/office/drawing/2014/main" id="{6B9C65A8-29A3-4915-B990-B8DC604FC1C1}"/>
              </a:ext>
            </a:extLst>
          </p:cNvPr>
          <p:cNvSpPr/>
          <p:nvPr/>
        </p:nvSpPr>
        <p:spPr>
          <a:xfrm rot="5400000">
            <a:off x="8213932" y="4565894"/>
            <a:ext cx="249049" cy="574183"/>
          </a:xfrm>
          <a:prstGeom prst="downArrow">
            <a:avLst/>
          </a:prstGeom>
          <a:solidFill>
            <a:srgbClr val="01C1D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14" name="TextBox 13">
            <a:extLst>
              <a:ext uri="{FF2B5EF4-FFF2-40B4-BE49-F238E27FC236}">
                <a16:creationId xmlns:a16="http://schemas.microsoft.com/office/drawing/2014/main" id="{B8B4893A-0B43-4DAB-AC2A-789A88B8E94F}"/>
              </a:ext>
            </a:extLst>
          </p:cNvPr>
          <p:cNvSpPr txBox="1"/>
          <p:nvPr/>
        </p:nvSpPr>
        <p:spPr>
          <a:xfrm>
            <a:off x="533400" y="939722"/>
            <a:ext cx="8701748" cy="1477328"/>
          </a:xfrm>
          <a:prstGeom prst="rect">
            <a:avLst/>
          </a:prstGeom>
          <a:noFill/>
        </p:spPr>
        <p:txBody>
          <a:bodyPr wrap="square" lIns="91440" tIns="45720" rIns="91440" bIns="45720" anchor="t">
            <a:spAutoFit/>
          </a:bodyPr>
          <a:lstStyle/>
          <a:p>
            <a:r>
              <a:rPr lang="es-419" sz="1800"/>
              <a:t>Las opciones para la configuración y ejecución de las pruebas son las siguientes:</a:t>
            </a:r>
          </a:p>
          <a:p>
            <a:pPr marL="285750" indent="-285750">
              <a:buFont typeface="Arial" panose="020B0604020202020204" pitchFamily="34" charset="0"/>
              <a:buChar char="•"/>
            </a:pPr>
            <a:r>
              <a:rPr lang="en-US"/>
              <a:t>Create</a:t>
            </a:r>
          </a:p>
          <a:p>
            <a:pPr marL="285750" indent="-285750">
              <a:buFont typeface="Arial" panose="020B0604020202020204" pitchFamily="34" charset="0"/>
              <a:buChar char="•"/>
            </a:pPr>
            <a:r>
              <a:rPr lang="en-US" sz="1800" dirty="0"/>
              <a:t>Tests-</a:t>
            </a:r>
            <a:r>
              <a:rPr lang="en-US" sz="1800"/>
              <a:t>&gt;Te</a:t>
            </a:r>
            <a:r>
              <a:rPr lang="en-US"/>
              <a:t>st Suites</a:t>
            </a:r>
          </a:p>
          <a:p>
            <a:pPr marL="285750" indent="-285750">
              <a:buFont typeface="Arial" panose="020B0604020202020204" pitchFamily="34" charset="0"/>
              <a:buChar char="•"/>
            </a:pPr>
            <a:r>
              <a:rPr lang="en-US" sz="1800" dirty="0"/>
              <a:t>Tests-</a:t>
            </a:r>
            <a:r>
              <a:rPr lang="en-US" sz="1800"/>
              <a:t>&gt;Test Plans (</a:t>
            </a:r>
            <a:r>
              <a:rPr lang="es-MX" sz="1800"/>
              <a:t>Ejecución del Test Plan</a:t>
            </a:r>
            <a:r>
              <a:rPr lang="en-US" sz="1800"/>
              <a:t>)</a:t>
            </a:r>
            <a:endParaRPr lang="en-US" sz="1800" dirty="0"/>
          </a:p>
          <a:p>
            <a:pPr marL="285750" indent="-285750">
              <a:buFont typeface="Arial" panose="020B0604020202020204" pitchFamily="34" charset="0"/>
              <a:buChar char="•"/>
            </a:pPr>
            <a:r>
              <a:rPr lang="en-US" dirty="0"/>
              <a:t>Tests-&gt;</a:t>
            </a:r>
            <a:r>
              <a:rPr lang="en-US" dirty="0" err="1"/>
              <a:t>SynapseRT</a:t>
            </a:r>
            <a:r>
              <a:rPr lang="en-US" dirty="0"/>
              <a:t> Reports</a:t>
            </a:r>
            <a:endParaRPr lang="en-US" sz="1800"/>
          </a:p>
        </p:txBody>
      </p:sp>
      <p:pic>
        <p:nvPicPr>
          <p:cNvPr id="3" name="Picture 2">
            <a:extLst>
              <a:ext uri="{FF2B5EF4-FFF2-40B4-BE49-F238E27FC236}">
                <a16:creationId xmlns:a16="http://schemas.microsoft.com/office/drawing/2014/main" id="{09E7155C-63D8-495C-8D56-71D822D9A7EE}"/>
              </a:ext>
            </a:extLst>
          </p:cNvPr>
          <p:cNvPicPr>
            <a:picLocks noChangeAspect="1"/>
          </p:cNvPicPr>
          <p:nvPr/>
        </p:nvPicPr>
        <p:blipFill>
          <a:blip r:embed="rId4"/>
          <a:stretch>
            <a:fillRect/>
          </a:stretch>
        </p:blipFill>
        <p:spPr>
          <a:xfrm>
            <a:off x="2894390" y="3514436"/>
            <a:ext cx="619048" cy="304762"/>
          </a:xfrm>
          <a:prstGeom prst="rect">
            <a:avLst/>
          </a:prstGeom>
        </p:spPr>
      </p:pic>
      <p:sp>
        <p:nvSpPr>
          <p:cNvPr id="15" name="Arrow: Down 14">
            <a:extLst>
              <a:ext uri="{FF2B5EF4-FFF2-40B4-BE49-F238E27FC236}">
                <a16:creationId xmlns:a16="http://schemas.microsoft.com/office/drawing/2014/main" id="{E6EBB8D9-8E21-4930-A125-AF54740DC6D8}"/>
              </a:ext>
            </a:extLst>
          </p:cNvPr>
          <p:cNvSpPr/>
          <p:nvPr/>
        </p:nvSpPr>
        <p:spPr>
          <a:xfrm rot="16200000">
            <a:off x="9230367" y="1875302"/>
            <a:ext cx="249049" cy="574183"/>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100081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382A1A80-4207-4924-B446-2006BD23BBB3}"/>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2. Creación, búsqueda y edición de Casos de Prueba</a:t>
            </a:r>
          </a:p>
        </p:txBody>
      </p:sp>
      <p:pic>
        <p:nvPicPr>
          <p:cNvPr id="11" name="Picture 10">
            <a:extLst>
              <a:ext uri="{FF2B5EF4-FFF2-40B4-BE49-F238E27FC236}">
                <a16:creationId xmlns:a16="http://schemas.microsoft.com/office/drawing/2014/main" id="{296C032D-FC50-495E-AF38-DF0D6F181FD9}"/>
              </a:ext>
            </a:extLst>
          </p:cNvPr>
          <p:cNvPicPr>
            <a:picLocks noChangeAspect="1"/>
          </p:cNvPicPr>
          <p:nvPr/>
        </p:nvPicPr>
        <p:blipFill rotWithShape="1">
          <a:blip r:embed="rId2"/>
          <a:srcRect l="800"/>
          <a:stretch/>
        </p:blipFill>
        <p:spPr>
          <a:xfrm>
            <a:off x="7456275" y="1168183"/>
            <a:ext cx="4517406" cy="5400258"/>
          </a:xfrm>
          <a:prstGeom prst="rect">
            <a:avLst/>
          </a:prstGeom>
        </p:spPr>
      </p:pic>
      <p:grpSp>
        <p:nvGrpSpPr>
          <p:cNvPr id="12" name="Group 11">
            <a:extLst>
              <a:ext uri="{FF2B5EF4-FFF2-40B4-BE49-F238E27FC236}">
                <a16:creationId xmlns:a16="http://schemas.microsoft.com/office/drawing/2014/main" id="{A3FF811D-B95A-4144-B2A0-2E89AD7C1DEB}"/>
              </a:ext>
            </a:extLst>
          </p:cNvPr>
          <p:cNvGrpSpPr/>
          <p:nvPr/>
        </p:nvGrpSpPr>
        <p:grpSpPr>
          <a:xfrm rot="13867646">
            <a:off x="11429491" y="6004372"/>
            <a:ext cx="433233" cy="693134"/>
            <a:chOff x="733179" y="4187529"/>
            <a:chExt cx="433233" cy="693134"/>
          </a:xfrm>
        </p:grpSpPr>
        <p:sp>
          <p:nvSpPr>
            <p:cNvPr id="13" name="Arrow: Down 12">
              <a:extLst>
                <a:ext uri="{FF2B5EF4-FFF2-40B4-BE49-F238E27FC236}">
                  <a16:creationId xmlns:a16="http://schemas.microsoft.com/office/drawing/2014/main" id="{14B0F002-860B-4A57-BFC6-E5D261CDB4E5}"/>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4" name="Straight Connector 13">
              <a:extLst>
                <a:ext uri="{FF2B5EF4-FFF2-40B4-BE49-F238E27FC236}">
                  <a16:creationId xmlns:a16="http://schemas.microsoft.com/office/drawing/2014/main" id="{20824D01-235C-494D-BA06-4B325DB863F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2CFB9B36-4406-4716-B4E4-B0A5DF9FD400}"/>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D40DC734-429E-4FC9-B426-528B70669630}"/>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C7968785-2822-4D20-A135-9EC5CB0F4523}"/>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3DB85F0E-E301-4E6A-BD9A-2F8F36D2300F}"/>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19" name="TextBox 18">
            <a:extLst>
              <a:ext uri="{FF2B5EF4-FFF2-40B4-BE49-F238E27FC236}">
                <a16:creationId xmlns:a16="http://schemas.microsoft.com/office/drawing/2014/main" id="{E054CBAA-7A16-4BD2-8BD4-6741196A0A72}"/>
              </a:ext>
            </a:extLst>
          </p:cNvPr>
          <p:cNvSpPr txBox="1"/>
          <p:nvPr/>
        </p:nvSpPr>
        <p:spPr>
          <a:xfrm>
            <a:off x="545890" y="534387"/>
            <a:ext cx="6769309" cy="5047536"/>
          </a:xfrm>
          <a:prstGeom prst="rect">
            <a:avLst/>
          </a:prstGeom>
          <a:solidFill>
            <a:schemeClr val="bg1"/>
          </a:solidFill>
        </p:spPr>
        <p:txBody>
          <a:bodyPr wrap="square" lIns="91440" tIns="45720" rIns="91440" bIns="45720" anchor="t">
            <a:spAutoFit/>
          </a:bodyPr>
          <a:lstStyle/>
          <a:p>
            <a:endParaRPr lang="es-MX" b="1" dirty="0"/>
          </a:p>
          <a:p>
            <a:r>
              <a:rPr lang="es-MX" b="1" dirty="0"/>
              <a:t>CREAR TEST CASE</a:t>
            </a:r>
          </a:p>
          <a:p>
            <a:endParaRPr lang="es-MX" b="1" dirty="0"/>
          </a:p>
          <a:p>
            <a:r>
              <a:rPr lang="es-419" dirty="0"/>
              <a:t>Para crear un Caso de Pruebas selecciona la opción “</a:t>
            </a:r>
            <a:r>
              <a:rPr lang="en-US" dirty="0"/>
              <a:t>Create</a:t>
            </a:r>
            <a:r>
              <a:rPr lang="es-419" dirty="0"/>
              <a:t>” y selecciona el tipo de </a:t>
            </a:r>
            <a:r>
              <a:rPr lang="es-419" dirty="0" err="1"/>
              <a:t>issue</a:t>
            </a:r>
            <a:r>
              <a:rPr lang="es-419" dirty="0"/>
              <a:t> “Test Case”               . Se desplegará una ventana para capturar datos. Los siguientes son necesarios:</a:t>
            </a:r>
          </a:p>
          <a:p>
            <a:endParaRPr lang="es-419" dirty="0"/>
          </a:p>
          <a:p>
            <a:pPr marL="285750" indent="-285750">
              <a:buFont typeface="Arial" panose="020B0604020202020204" pitchFamily="34" charset="0"/>
              <a:buChar char="•"/>
            </a:pPr>
            <a:r>
              <a:rPr lang="en-US" sz="1400" b="1" dirty="0"/>
              <a:t>Issue Type</a:t>
            </a:r>
            <a:r>
              <a:rPr lang="es-419" sz="1400" dirty="0"/>
              <a:t>: Asegurarse de elegir “Test Case”.</a:t>
            </a:r>
          </a:p>
          <a:p>
            <a:pPr marL="285750" indent="-285750">
              <a:buFont typeface="Arial" panose="020B0604020202020204" pitchFamily="34" charset="0"/>
              <a:buChar char="•"/>
            </a:pPr>
            <a:r>
              <a:rPr lang="es-419" sz="1400" b="1" dirty="0" err="1"/>
              <a:t>Summary</a:t>
            </a:r>
            <a:r>
              <a:rPr lang="es-419" sz="1400" dirty="0"/>
              <a:t>: Nombre con la descripción general del caso de prueba.</a:t>
            </a:r>
          </a:p>
          <a:p>
            <a:pPr marL="285750" indent="-285750">
              <a:buFont typeface="Arial" panose="020B0604020202020204" pitchFamily="34" charset="0"/>
              <a:buChar char="•"/>
            </a:pPr>
            <a:r>
              <a:rPr lang="es-419" sz="1400" b="1" dirty="0" err="1"/>
              <a:t>Reporter</a:t>
            </a:r>
            <a:r>
              <a:rPr lang="es-419" sz="1400" dirty="0"/>
              <a:t>: Nombre de la persona a quien se le estará notificando por correo cada vez que se realice una actualización al caso de prueba. Jira pone como default el nombre de la persona quien realiza el registro.</a:t>
            </a:r>
          </a:p>
          <a:p>
            <a:pPr marL="285750" indent="-285750">
              <a:buFont typeface="Arial" panose="020B0604020202020204" pitchFamily="34" charset="0"/>
              <a:buChar char="•"/>
            </a:pPr>
            <a:r>
              <a:rPr lang="es-419" sz="1400" b="1" dirty="0" err="1"/>
              <a:t>Component</a:t>
            </a:r>
            <a:r>
              <a:rPr lang="es-419" sz="1400" b="1" dirty="0"/>
              <a:t>/s</a:t>
            </a:r>
            <a:r>
              <a:rPr lang="es-419" sz="1400" dirty="0"/>
              <a:t>: Asociar el Caso de Pruebas con las aplicaciones que se verán impactadas con la prueba. </a:t>
            </a:r>
            <a:r>
              <a:rPr lang="es-419" sz="1400" b="1" u="sng" dirty="0">
                <a:solidFill>
                  <a:srgbClr val="FF0000"/>
                </a:solidFill>
              </a:rPr>
              <a:t>Nota</a:t>
            </a:r>
            <a:r>
              <a:rPr lang="es-419" sz="1400" dirty="0"/>
              <a:t>: Es necesario que previamente se realice el registro en el catálogo de componentes del lado izquierdo de Jira.</a:t>
            </a:r>
          </a:p>
          <a:p>
            <a:pPr marL="285750" indent="-285750">
              <a:buFont typeface="Arial" panose="020B0604020202020204" pitchFamily="34" charset="0"/>
              <a:buChar char="•"/>
            </a:pPr>
            <a:r>
              <a:rPr lang="es-419" sz="1400" b="1" dirty="0" err="1"/>
              <a:t>Labels</a:t>
            </a:r>
            <a:r>
              <a:rPr lang="es-419" sz="1400" dirty="0"/>
              <a:t>: Campo que permite asignar a cualquier tipo de </a:t>
            </a:r>
            <a:r>
              <a:rPr lang="es-419" sz="1400" dirty="0" err="1"/>
              <a:t>issue</a:t>
            </a:r>
            <a:r>
              <a:rPr lang="es-419" sz="1400" dirty="0"/>
              <a:t> (Test case, Bug, </a:t>
            </a:r>
            <a:r>
              <a:rPr lang="es-419" sz="1400" dirty="0" err="1"/>
              <a:t>Story</a:t>
            </a:r>
            <a:r>
              <a:rPr lang="es-419" sz="1400" dirty="0"/>
              <a:t>, </a:t>
            </a:r>
            <a:r>
              <a:rPr lang="es-419" sz="1400" dirty="0" err="1"/>
              <a:t>Task</a:t>
            </a:r>
            <a:r>
              <a:rPr lang="es-419" sz="1400" dirty="0"/>
              <a:t>) una o más etiqueta para agrupar datos. (No es necesario contar con un catálogo de etiquetas).</a:t>
            </a:r>
          </a:p>
          <a:p>
            <a:pPr marL="285750" indent="-285750">
              <a:buFont typeface="Arial" panose="020B0604020202020204" pitchFamily="34" charset="0"/>
              <a:buChar char="•"/>
            </a:pPr>
            <a:r>
              <a:rPr lang="es-419" sz="1400" b="1" dirty="0" err="1"/>
              <a:t>Description</a:t>
            </a:r>
            <a:r>
              <a:rPr lang="es-419" sz="1400" dirty="0"/>
              <a:t>: Objetivo o detalle del caso de prueba. </a:t>
            </a:r>
            <a:r>
              <a:rPr lang="es-419" sz="1400" b="1" u="sng" dirty="0">
                <a:solidFill>
                  <a:srgbClr val="FF0000"/>
                </a:solidFill>
              </a:rPr>
              <a:t>Nota</a:t>
            </a:r>
            <a:r>
              <a:rPr lang="es-419" sz="1400" dirty="0"/>
              <a:t>: Los pasos o Test </a:t>
            </a:r>
            <a:r>
              <a:rPr lang="es-419" sz="1400" dirty="0" err="1"/>
              <a:t>Steps</a:t>
            </a:r>
            <a:r>
              <a:rPr lang="es-419" sz="1400" dirty="0"/>
              <a:t> del Caso de Prueba se registran desde el módulo de Edición (ver siguiente diapositiva)</a:t>
            </a:r>
          </a:p>
        </p:txBody>
      </p:sp>
      <p:pic>
        <p:nvPicPr>
          <p:cNvPr id="21" name="Picture 20">
            <a:extLst>
              <a:ext uri="{FF2B5EF4-FFF2-40B4-BE49-F238E27FC236}">
                <a16:creationId xmlns:a16="http://schemas.microsoft.com/office/drawing/2014/main" id="{71057395-E4E1-40C5-8A98-E73AE50208C9}"/>
              </a:ext>
            </a:extLst>
          </p:cNvPr>
          <p:cNvPicPr>
            <a:picLocks noChangeAspect="1"/>
          </p:cNvPicPr>
          <p:nvPr/>
        </p:nvPicPr>
        <p:blipFill rotWithShape="1">
          <a:blip r:embed="rId3"/>
          <a:srcRect l="9582" t="9679" r="4011" b="10717"/>
          <a:stretch/>
        </p:blipFill>
        <p:spPr>
          <a:xfrm>
            <a:off x="6058422" y="4008875"/>
            <a:ext cx="1078173" cy="204716"/>
          </a:xfrm>
          <a:prstGeom prst="rect">
            <a:avLst/>
          </a:prstGeom>
        </p:spPr>
      </p:pic>
      <p:pic>
        <p:nvPicPr>
          <p:cNvPr id="23" name="Picture 22">
            <a:extLst>
              <a:ext uri="{FF2B5EF4-FFF2-40B4-BE49-F238E27FC236}">
                <a16:creationId xmlns:a16="http://schemas.microsoft.com/office/drawing/2014/main" id="{D271A58A-C233-4A51-A265-45175B7886F6}"/>
              </a:ext>
            </a:extLst>
          </p:cNvPr>
          <p:cNvPicPr>
            <a:picLocks noChangeAspect="1"/>
          </p:cNvPicPr>
          <p:nvPr/>
        </p:nvPicPr>
        <p:blipFill>
          <a:blip r:embed="rId4"/>
          <a:stretch>
            <a:fillRect/>
          </a:stretch>
        </p:blipFill>
        <p:spPr>
          <a:xfrm>
            <a:off x="7814830" y="609600"/>
            <a:ext cx="3856262" cy="397747"/>
          </a:xfrm>
          <a:prstGeom prst="rect">
            <a:avLst/>
          </a:prstGeom>
        </p:spPr>
      </p:pic>
      <p:grpSp>
        <p:nvGrpSpPr>
          <p:cNvPr id="24" name="Group 23">
            <a:extLst>
              <a:ext uri="{FF2B5EF4-FFF2-40B4-BE49-F238E27FC236}">
                <a16:creationId xmlns:a16="http://schemas.microsoft.com/office/drawing/2014/main" id="{D90724B4-7C48-465F-ACB1-480D96C53FED}"/>
              </a:ext>
            </a:extLst>
          </p:cNvPr>
          <p:cNvGrpSpPr/>
          <p:nvPr/>
        </p:nvGrpSpPr>
        <p:grpSpPr>
          <a:xfrm rot="16200000">
            <a:off x="11551804" y="600556"/>
            <a:ext cx="354657" cy="382634"/>
            <a:chOff x="733179" y="4187529"/>
            <a:chExt cx="433233" cy="693133"/>
          </a:xfrm>
        </p:grpSpPr>
        <p:sp>
          <p:nvSpPr>
            <p:cNvPr id="25" name="Arrow: Down 24">
              <a:extLst>
                <a:ext uri="{FF2B5EF4-FFF2-40B4-BE49-F238E27FC236}">
                  <a16:creationId xmlns:a16="http://schemas.microsoft.com/office/drawing/2014/main" id="{9AF09DCD-C98F-4351-A53A-1E02BE32DE81}"/>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6" name="Straight Connector 25">
              <a:extLst>
                <a:ext uri="{FF2B5EF4-FFF2-40B4-BE49-F238E27FC236}">
                  <a16:creationId xmlns:a16="http://schemas.microsoft.com/office/drawing/2014/main" id="{AEC8AD4B-FA76-408B-8CA2-5D68C49A2843}"/>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2AD07C06-C7C1-4CFD-B58A-9DD83637512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5A722FB0-FDBA-403E-90D8-81CAA809EA1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071BDE3A-63B4-43AA-99B8-277A08F97C90}"/>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03CC45D4-C699-4F8C-93A0-B5CAE34A56E2}"/>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3" name="Picture 2">
            <a:extLst>
              <a:ext uri="{FF2B5EF4-FFF2-40B4-BE49-F238E27FC236}">
                <a16:creationId xmlns:a16="http://schemas.microsoft.com/office/drawing/2014/main" id="{660DB585-9351-4D83-9FA5-278FD90E0022}"/>
              </a:ext>
            </a:extLst>
          </p:cNvPr>
          <p:cNvPicPr>
            <a:picLocks noChangeAspect="1"/>
          </p:cNvPicPr>
          <p:nvPr/>
        </p:nvPicPr>
        <p:blipFill>
          <a:blip r:embed="rId5"/>
          <a:stretch>
            <a:fillRect/>
          </a:stretch>
        </p:blipFill>
        <p:spPr>
          <a:xfrm>
            <a:off x="4454691" y="1733972"/>
            <a:ext cx="771429" cy="171429"/>
          </a:xfrm>
          <a:prstGeom prst="rect">
            <a:avLst/>
          </a:prstGeom>
        </p:spPr>
      </p:pic>
      <p:pic>
        <p:nvPicPr>
          <p:cNvPr id="22" name="Picture 21">
            <a:extLst>
              <a:ext uri="{FF2B5EF4-FFF2-40B4-BE49-F238E27FC236}">
                <a16:creationId xmlns:a16="http://schemas.microsoft.com/office/drawing/2014/main" id="{758F1BB7-7557-442E-A27D-852F0A3B9324}"/>
              </a:ext>
            </a:extLst>
          </p:cNvPr>
          <p:cNvPicPr>
            <a:picLocks noChangeAspect="1"/>
          </p:cNvPicPr>
          <p:nvPr/>
        </p:nvPicPr>
        <p:blipFill>
          <a:blip r:embed="rId5"/>
          <a:stretch>
            <a:fillRect/>
          </a:stretch>
        </p:blipFill>
        <p:spPr>
          <a:xfrm>
            <a:off x="4604592" y="2508463"/>
            <a:ext cx="771429" cy="171429"/>
          </a:xfrm>
          <a:prstGeom prst="rect">
            <a:avLst/>
          </a:prstGeom>
        </p:spPr>
      </p:pic>
    </p:spTree>
    <p:extLst>
      <p:ext uri="{BB962C8B-B14F-4D97-AF65-F5344CB8AC3E}">
        <p14:creationId xmlns:p14="http://schemas.microsoft.com/office/powerpoint/2010/main" val="32024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F3361D9-A20B-4D6C-A922-DB2C47A3FA4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2. Creación, búsqueda y edición de Casos de Prueba</a:t>
            </a:r>
          </a:p>
        </p:txBody>
      </p:sp>
      <p:pic>
        <p:nvPicPr>
          <p:cNvPr id="26" name="Picture 25">
            <a:extLst>
              <a:ext uri="{FF2B5EF4-FFF2-40B4-BE49-F238E27FC236}">
                <a16:creationId xmlns:a16="http://schemas.microsoft.com/office/drawing/2014/main" id="{F61ADE96-9B63-47AA-A4AD-30E8F9449A72}"/>
              </a:ext>
            </a:extLst>
          </p:cNvPr>
          <p:cNvPicPr>
            <a:picLocks noChangeAspect="1"/>
          </p:cNvPicPr>
          <p:nvPr/>
        </p:nvPicPr>
        <p:blipFill rotWithShape="1">
          <a:blip r:embed="rId2"/>
          <a:srcRect l="90690" t="71685" r="2175" b="23461"/>
          <a:stretch/>
        </p:blipFill>
        <p:spPr>
          <a:xfrm>
            <a:off x="2230334" y="5833779"/>
            <a:ext cx="768606" cy="336631"/>
          </a:xfrm>
          <a:prstGeom prst="rect">
            <a:avLst/>
          </a:prstGeom>
          <a:ln>
            <a:solidFill>
              <a:schemeClr val="bg2"/>
            </a:solidFill>
          </a:ln>
        </p:spPr>
      </p:pic>
      <p:sp>
        <p:nvSpPr>
          <p:cNvPr id="29" name="TextBox 28">
            <a:extLst>
              <a:ext uri="{FF2B5EF4-FFF2-40B4-BE49-F238E27FC236}">
                <a16:creationId xmlns:a16="http://schemas.microsoft.com/office/drawing/2014/main" id="{CBD54A6F-E346-4F0E-9AF5-171BC967BB76}"/>
              </a:ext>
            </a:extLst>
          </p:cNvPr>
          <p:cNvSpPr txBox="1"/>
          <p:nvPr/>
        </p:nvSpPr>
        <p:spPr>
          <a:xfrm>
            <a:off x="545892" y="530250"/>
            <a:ext cx="5952422" cy="5632311"/>
          </a:xfrm>
          <a:prstGeom prst="rect">
            <a:avLst/>
          </a:prstGeom>
          <a:noFill/>
        </p:spPr>
        <p:txBody>
          <a:bodyPr wrap="square" lIns="91440" tIns="45720" rIns="91440" bIns="45720" anchor="t">
            <a:spAutoFit/>
          </a:bodyPr>
          <a:lstStyle/>
          <a:p>
            <a:endParaRPr lang="es-MX" b="1"/>
          </a:p>
          <a:p>
            <a:r>
              <a:rPr lang="es-MX" b="1"/>
              <a:t>AGREGAR PASOS AL CASO DE PRUEBAS</a:t>
            </a:r>
          </a:p>
          <a:p>
            <a:endParaRPr lang="es-MX" b="1"/>
          </a:p>
          <a:p>
            <a:r>
              <a:rPr lang="es-MX"/>
              <a:t>Para agregar los pasos al caso de prueba, el Test Case debe estar previamente creado</a:t>
            </a:r>
            <a:r>
              <a:rPr lang="es-MX" dirty="0"/>
              <a:t>.</a:t>
            </a:r>
            <a:endParaRPr lang="es-MX"/>
          </a:p>
          <a:p>
            <a:pPr marL="342900" indent="-342900">
              <a:buAutoNum type="arabicPeriod"/>
            </a:pPr>
            <a:endParaRPr lang="es-MX" sz="1400"/>
          </a:p>
          <a:p>
            <a:pPr marL="342900" indent="-342900">
              <a:buAutoNum type="arabicPeriod"/>
            </a:pPr>
            <a:r>
              <a:rPr lang="es-MX" sz="1600"/>
              <a:t>Abre el Test Case previamente creado para su edición. </a:t>
            </a:r>
            <a:br>
              <a:rPr lang="es-MX" sz="1600"/>
            </a:br>
            <a:r>
              <a:rPr lang="es-MX" sz="1600" b="1" u="sng">
                <a:solidFill>
                  <a:srgbClr val="FF0000"/>
                </a:solidFill>
              </a:rPr>
              <a:t>Nota</a:t>
            </a:r>
            <a:r>
              <a:rPr lang="es-MX" sz="1600"/>
              <a:t>: Puedes consultar y abrir los Test Cases realizando una búsqueda (Ver Anexo 1: Búsqueda de Issues)</a:t>
            </a:r>
          </a:p>
          <a:p>
            <a:pPr marL="342900" indent="-342900">
              <a:buAutoNum type="arabicPeriod"/>
            </a:pPr>
            <a:endParaRPr lang="es-MX" sz="1600"/>
          </a:p>
          <a:p>
            <a:pPr marL="342900" indent="-342900">
              <a:buFontTx/>
              <a:buAutoNum type="arabicPeriod"/>
            </a:pPr>
            <a:r>
              <a:rPr lang="es-MX" sz="1600"/>
              <a:t>En la sección &lt;&lt;Test Step&gt;&gt; agrega uno a uno los pasos del caso de prueba llenando la siguiente información para cada paso y al finalizar da clic a &lt;&lt;</a:t>
            </a:r>
            <a:r>
              <a:rPr lang="es-MX" sz="1600" err="1"/>
              <a:t>Add</a:t>
            </a:r>
            <a:r>
              <a:rPr lang="es-MX" sz="1600"/>
              <a:t>&gt;&gt;</a:t>
            </a:r>
          </a:p>
          <a:p>
            <a:pPr marL="342900" indent="-342900">
              <a:buAutoNum type="arabicPeriod"/>
            </a:pPr>
            <a:endParaRPr lang="es-MX" sz="1600"/>
          </a:p>
          <a:p>
            <a:pPr marL="800100" lvl="1" indent="-342900">
              <a:buFont typeface="Arial" panose="020B0604020202020204" pitchFamily="34" charset="0"/>
              <a:buChar char="•"/>
            </a:pPr>
            <a:r>
              <a:rPr lang="es-MX" sz="1600"/>
              <a:t>Step: Describe el paso del caso de prueba</a:t>
            </a:r>
          </a:p>
          <a:p>
            <a:pPr marL="800100" lvl="1" indent="-342900">
              <a:buFont typeface="Arial" panose="020B0604020202020204" pitchFamily="34" charset="0"/>
              <a:buChar char="•"/>
            </a:pPr>
            <a:r>
              <a:rPr lang="es-MX" sz="1600"/>
              <a:t>Test Data: Ingresa los datos de prueba a utilizar como parte del paso del caso de prueba</a:t>
            </a:r>
          </a:p>
          <a:p>
            <a:pPr marL="800100" lvl="1" indent="-342900">
              <a:buFont typeface="Arial" panose="020B0604020202020204" pitchFamily="34" charset="0"/>
              <a:buChar char="•"/>
            </a:pPr>
            <a:r>
              <a:rPr lang="es-MX" sz="1600" err="1"/>
              <a:t>Expected</a:t>
            </a:r>
            <a:r>
              <a:rPr lang="es-MX" sz="1600"/>
              <a:t> </a:t>
            </a:r>
            <a:r>
              <a:rPr lang="es-MX" sz="1600" err="1"/>
              <a:t>Results</a:t>
            </a:r>
            <a:r>
              <a:rPr lang="es-MX" sz="1600"/>
              <a:t>: Indica el resultado esperado</a:t>
            </a:r>
          </a:p>
          <a:p>
            <a:pPr marL="800100" lvl="1" indent="-342900">
              <a:buFont typeface="Arial" panose="020B0604020202020204" pitchFamily="34" charset="0"/>
              <a:buChar char="•"/>
            </a:pPr>
            <a:endParaRPr lang="es-MX" sz="1600"/>
          </a:p>
          <a:p>
            <a:pPr lvl="1"/>
            <a:r>
              <a:rPr lang="es-MX" sz="1600" b="1" u="sng">
                <a:solidFill>
                  <a:srgbClr val="FF0000"/>
                </a:solidFill>
              </a:rPr>
              <a:t>Nota</a:t>
            </a:r>
            <a:r>
              <a:rPr lang="es-MX" sz="1600"/>
              <a:t>: Puedes editar-borrar-clonar un paso de prueba creado usando el menú que </a:t>
            </a:r>
            <a:r>
              <a:rPr lang="es-MX" sz="1600" dirty="0"/>
              <a:t>está</a:t>
            </a:r>
            <a:r>
              <a:rPr lang="es-MX" sz="1600"/>
              <a:t> al lado derecha del paso de pruebas</a:t>
            </a:r>
          </a:p>
        </p:txBody>
      </p:sp>
      <p:pic>
        <p:nvPicPr>
          <p:cNvPr id="30" name="Picture 29">
            <a:extLst>
              <a:ext uri="{FF2B5EF4-FFF2-40B4-BE49-F238E27FC236}">
                <a16:creationId xmlns:a16="http://schemas.microsoft.com/office/drawing/2014/main" id="{CDE531A9-CB2B-4FE7-965F-BDF9D4EF2EC4}"/>
              </a:ext>
            </a:extLst>
          </p:cNvPr>
          <p:cNvPicPr>
            <a:picLocks noChangeAspect="1"/>
          </p:cNvPicPr>
          <p:nvPr/>
        </p:nvPicPr>
        <p:blipFill rotWithShape="1">
          <a:blip r:embed="rId2"/>
          <a:srcRect r="2078"/>
          <a:stretch/>
        </p:blipFill>
        <p:spPr>
          <a:xfrm>
            <a:off x="6670179" y="1247623"/>
            <a:ext cx="5216717" cy="3430160"/>
          </a:xfrm>
          <a:prstGeom prst="rect">
            <a:avLst/>
          </a:prstGeom>
          <a:ln>
            <a:noFill/>
          </a:ln>
          <a:effectLst>
            <a:outerShdw blurRad="190500" algn="tl" rotWithShape="0">
              <a:srgbClr val="000000">
                <a:alpha val="70000"/>
              </a:srgbClr>
            </a:outerShdw>
          </a:effectLst>
        </p:spPr>
      </p:pic>
      <p:sp>
        <p:nvSpPr>
          <p:cNvPr id="40" name="TextBox 39">
            <a:extLst>
              <a:ext uri="{FF2B5EF4-FFF2-40B4-BE49-F238E27FC236}">
                <a16:creationId xmlns:a16="http://schemas.microsoft.com/office/drawing/2014/main" id="{201AD64A-F4B2-40DA-8FB6-FBD42E22FEFB}"/>
              </a:ext>
            </a:extLst>
          </p:cNvPr>
          <p:cNvSpPr txBox="1"/>
          <p:nvPr/>
        </p:nvSpPr>
        <p:spPr>
          <a:xfrm>
            <a:off x="6498313" y="5055614"/>
            <a:ext cx="5388583" cy="1077218"/>
          </a:xfrm>
          <a:prstGeom prst="rect">
            <a:avLst/>
          </a:prstGeom>
          <a:solidFill>
            <a:srgbClr val="FFFF00"/>
          </a:solidFill>
        </p:spPr>
        <p:txBody>
          <a:bodyPr wrap="square" lIns="0" tIns="0" rIns="0" bIns="0" rtlCol="0">
            <a:spAutoFit/>
          </a:bodyPr>
          <a:lstStyle/>
          <a:p>
            <a:r>
              <a:rPr lang="es-MX" sz="1400" b="1" u="sng" dirty="0">
                <a:solidFill>
                  <a:srgbClr val="FF0000"/>
                </a:solidFill>
              </a:rPr>
              <a:t>Importante</a:t>
            </a:r>
            <a:r>
              <a:rPr lang="es-MX" sz="1400" dirty="0"/>
              <a:t>: Considera que los Test Cases se reutilizarán dentro de los ciclos de prueba del Test Plan e incluso se pueden reutilizarse en otros proyectos, los datos de prueba que indiques deben ser generales y no con datos específicos. Ejemplos: “Datos de usuario no valido (con caracteres especiales)”, “Numero de póliza </a:t>
            </a:r>
            <a:r>
              <a:rPr lang="es-MX" sz="1400" dirty="0" err="1"/>
              <a:t>valido”.c</a:t>
            </a:r>
            <a:endParaRPr lang="es-MX" sz="1400" dirty="0"/>
          </a:p>
        </p:txBody>
      </p:sp>
      <p:sp>
        <p:nvSpPr>
          <p:cNvPr id="47" name="Arrow: Down 46">
            <a:extLst>
              <a:ext uri="{FF2B5EF4-FFF2-40B4-BE49-F238E27FC236}">
                <a16:creationId xmlns:a16="http://schemas.microsoft.com/office/drawing/2014/main" id="{2D9E7FC7-1EBA-4034-8E1A-BE81B7019B99}"/>
              </a:ext>
            </a:extLst>
          </p:cNvPr>
          <p:cNvSpPr/>
          <p:nvPr/>
        </p:nvSpPr>
        <p:spPr>
          <a:xfrm rot="4320317">
            <a:off x="7337884" y="2635183"/>
            <a:ext cx="249049" cy="501164"/>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sp>
        <p:nvSpPr>
          <p:cNvPr id="48" name="Rectangle 47">
            <a:extLst>
              <a:ext uri="{FF2B5EF4-FFF2-40B4-BE49-F238E27FC236}">
                <a16:creationId xmlns:a16="http://schemas.microsoft.com/office/drawing/2014/main" id="{C130560E-3155-4CDB-970F-3BEB79B70055}"/>
              </a:ext>
            </a:extLst>
          </p:cNvPr>
          <p:cNvSpPr/>
          <p:nvPr/>
        </p:nvSpPr>
        <p:spPr>
          <a:xfrm>
            <a:off x="7066294" y="4263534"/>
            <a:ext cx="4712370" cy="41424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Arrow: Down 48">
            <a:extLst>
              <a:ext uri="{FF2B5EF4-FFF2-40B4-BE49-F238E27FC236}">
                <a16:creationId xmlns:a16="http://schemas.microsoft.com/office/drawing/2014/main" id="{8474CB11-CC18-4884-B70C-2EEB57F2964A}"/>
              </a:ext>
            </a:extLst>
          </p:cNvPr>
          <p:cNvSpPr/>
          <p:nvPr/>
        </p:nvSpPr>
        <p:spPr>
          <a:xfrm rot="4320317">
            <a:off x="11307862" y="3975697"/>
            <a:ext cx="249049" cy="501164"/>
          </a:xfrm>
          <a:prstGeom prst="downArrow">
            <a:avLst/>
          </a:prstGeom>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cxnSp>
        <p:nvCxnSpPr>
          <p:cNvPr id="50" name="Straight Connector 49">
            <a:extLst>
              <a:ext uri="{FF2B5EF4-FFF2-40B4-BE49-F238E27FC236}">
                <a16:creationId xmlns:a16="http://schemas.microsoft.com/office/drawing/2014/main" id="{5D643BCD-251E-49FC-A9F3-301C221C7AC8}"/>
              </a:ext>
            </a:extLst>
          </p:cNvPr>
          <p:cNvCxnSpPr>
            <a:cxnSpLocks/>
          </p:cNvCxnSpPr>
          <p:nvPr/>
        </p:nvCxnSpPr>
        <p:spPr>
          <a:xfrm>
            <a:off x="6761346" y="3091435"/>
            <a:ext cx="6098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31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sz="4000"/>
              <a:t>3. Generación de Test Suites</a:t>
            </a:r>
            <a:endParaRPr lang="es-MX"/>
          </a:p>
        </p:txBody>
      </p:sp>
    </p:spTree>
    <p:extLst>
      <p:ext uri="{BB962C8B-B14F-4D97-AF65-F5344CB8AC3E}">
        <p14:creationId xmlns:p14="http://schemas.microsoft.com/office/powerpoint/2010/main" val="240223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2514D58-C659-4517-A737-3FC59E002562}"/>
              </a:ext>
            </a:extLst>
          </p:cNvPr>
          <p:cNvSpPr txBox="1"/>
          <p:nvPr/>
        </p:nvSpPr>
        <p:spPr>
          <a:xfrm>
            <a:off x="545892" y="534387"/>
            <a:ext cx="11100216" cy="2585323"/>
          </a:xfrm>
          <a:prstGeom prst="rect">
            <a:avLst/>
          </a:prstGeom>
          <a:noFill/>
        </p:spPr>
        <p:txBody>
          <a:bodyPr wrap="square" lIns="91440" tIns="45720" rIns="91440" bIns="45720" anchor="t">
            <a:spAutoFit/>
          </a:bodyPr>
          <a:lstStyle/>
          <a:p>
            <a:endParaRPr lang="es-MX" b="1"/>
          </a:p>
          <a:p>
            <a:r>
              <a:rPr lang="es-MX" b="1"/>
              <a:t>OBJETIVO</a:t>
            </a:r>
          </a:p>
          <a:p>
            <a:endParaRPr lang="es-MX"/>
          </a:p>
          <a:p>
            <a:r>
              <a:rPr lang="es-MX"/>
              <a:t>En esta sección se indica como realizar la creación de las Test Suites, los cuales sirven para agrupar los casos de pruebas en categorías (varios niveles) de acuerdo a los procesos y </a:t>
            </a:r>
            <a:r>
              <a:rPr lang="es-MX" dirty="0"/>
              <a:t>subprocesos </a:t>
            </a:r>
            <a:r>
              <a:rPr lang="es-MX"/>
              <a:t>de negocio trayendo como beneficio ubicar </a:t>
            </a:r>
            <a:r>
              <a:rPr lang="es-MX" dirty="0" err="1"/>
              <a:t>facilmente</a:t>
            </a:r>
            <a:r>
              <a:rPr lang="es-MX"/>
              <a:t> los casos de prueba y facilitar la reutilización en proyectos.</a:t>
            </a:r>
          </a:p>
          <a:p>
            <a:endParaRPr lang="es-MX"/>
          </a:p>
          <a:p>
            <a:r>
              <a:rPr lang="es-MX"/>
              <a:t>En JIRA se crea el elemento:</a:t>
            </a:r>
          </a:p>
          <a:p>
            <a:r>
              <a:rPr lang="es-MX" b="1"/>
              <a:t>Test Suites</a:t>
            </a:r>
            <a:r>
              <a:rPr lang="es-MX"/>
              <a:t>: Agrupación de casos de pruebas por categorías como procesos de negocio o funcionalidad.</a:t>
            </a:r>
          </a:p>
        </p:txBody>
      </p:sp>
      <p:sp>
        <p:nvSpPr>
          <p:cNvPr id="12" name="Text Placeholder 4">
            <a:extLst>
              <a:ext uri="{FF2B5EF4-FFF2-40B4-BE49-F238E27FC236}">
                <a16:creationId xmlns:a16="http://schemas.microsoft.com/office/drawing/2014/main" id="{C130D53A-B4F8-4EBE-8060-D8E9B8B23DBA}"/>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sp>
        <p:nvSpPr>
          <p:cNvPr id="14" name="TextBox 13">
            <a:extLst>
              <a:ext uri="{FF2B5EF4-FFF2-40B4-BE49-F238E27FC236}">
                <a16:creationId xmlns:a16="http://schemas.microsoft.com/office/drawing/2014/main" id="{D6390A23-F2F2-483A-B96D-3EB7C549D849}"/>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16" name="TextBox 15">
            <a:extLst>
              <a:ext uri="{FF2B5EF4-FFF2-40B4-BE49-F238E27FC236}">
                <a16:creationId xmlns:a16="http://schemas.microsoft.com/office/drawing/2014/main" id="{9FD29665-4005-40EE-AB31-2AE3971FE9C3}"/>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17" name="Diagram 16">
            <a:extLst>
              <a:ext uri="{FF2B5EF4-FFF2-40B4-BE49-F238E27FC236}">
                <a16:creationId xmlns:a16="http://schemas.microsoft.com/office/drawing/2014/main" id="{B89A040E-3420-465B-A87E-0E18A8316F36}"/>
              </a:ext>
            </a:extLst>
          </p:cNvPr>
          <p:cNvGraphicFramePr/>
          <p:nvPr>
            <p:extLst>
              <p:ext uri="{D42A27DB-BD31-4B8C-83A1-F6EECF244321}">
                <p14:modId xmlns:p14="http://schemas.microsoft.com/office/powerpoint/2010/main" val="3939472137"/>
              </p:ext>
            </p:extLst>
          </p:nvPr>
        </p:nvGraphicFramePr>
        <p:xfrm>
          <a:off x="520908" y="2120182"/>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9F9BADB8-F540-4BCC-85A9-EFE188F75D5E}"/>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19" name="Picture 18">
            <a:extLst>
              <a:ext uri="{FF2B5EF4-FFF2-40B4-BE49-F238E27FC236}">
                <a16:creationId xmlns:a16="http://schemas.microsoft.com/office/drawing/2014/main" id="{7ADE55E7-255A-4491-9DAC-E893DFCF2571}"/>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20" name="Picture 19">
            <a:extLst>
              <a:ext uri="{FF2B5EF4-FFF2-40B4-BE49-F238E27FC236}">
                <a16:creationId xmlns:a16="http://schemas.microsoft.com/office/drawing/2014/main" id="{4F6FF186-0E08-44B3-99EA-21688F2D3A7F}"/>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21" name="Picture 20">
            <a:extLst>
              <a:ext uri="{FF2B5EF4-FFF2-40B4-BE49-F238E27FC236}">
                <a16:creationId xmlns:a16="http://schemas.microsoft.com/office/drawing/2014/main" id="{02268AFF-5F25-4A7B-81ED-052B08A4BE62}"/>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22" name="Picture 21">
            <a:extLst>
              <a:ext uri="{FF2B5EF4-FFF2-40B4-BE49-F238E27FC236}">
                <a16:creationId xmlns:a16="http://schemas.microsoft.com/office/drawing/2014/main" id="{1DA76182-53FA-4B5B-95D3-AFCBF3B25650}"/>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23" name="Picture 22">
            <a:extLst>
              <a:ext uri="{FF2B5EF4-FFF2-40B4-BE49-F238E27FC236}">
                <a16:creationId xmlns:a16="http://schemas.microsoft.com/office/drawing/2014/main" id="{B8FB4EDD-1F46-4237-90C6-76B98BD2EE5C}"/>
              </a:ext>
            </a:extLst>
          </p:cNvPr>
          <p:cNvPicPr>
            <a:picLocks noChangeAspect="1"/>
          </p:cNvPicPr>
          <p:nvPr/>
        </p:nvPicPr>
        <p:blipFill>
          <a:blip r:embed="rId7"/>
          <a:stretch>
            <a:fillRect/>
          </a:stretch>
        </p:blipFill>
        <p:spPr>
          <a:xfrm>
            <a:off x="8127687" y="6033866"/>
            <a:ext cx="771429" cy="190476"/>
          </a:xfrm>
          <a:prstGeom prst="rect">
            <a:avLst/>
          </a:prstGeom>
        </p:spPr>
      </p:pic>
      <p:sp>
        <p:nvSpPr>
          <p:cNvPr id="25" name="Arrow: Right 24">
            <a:extLst>
              <a:ext uri="{FF2B5EF4-FFF2-40B4-BE49-F238E27FC236}">
                <a16:creationId xmlns:a16="http://schemas.microsoft.com/office/drawing/2014/main" id="{8D2591CC-F21A-452D-B398-4CFD226FBA56}"/>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294710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13CAA4F-7C7F-4DC8-B570-32666F83898A}"/>
              </a:ext>
            </a:extLst>
          </p:cNvPr>
          <p:cNvPicPr>
            <a:picLocks noChangeAspect="1"/>
          </p:cNvPicPr>
          <p:nvPr/>
        </p:nvPicPr>
        <p:blipFill>
          <a:blip r:embed="rId2"/>
          <a:stretch>
            <a:fillRect/>
          </a:stretch>
        </p:blipFill>
        <p:spPr>
          <a:xfrm>
            <a:off x="8449125" y="3340606"/>
            <a:ext cx="3196982" cy="1269769"/>
          </a:xfrm>
          <a:prstGeom prst="rect">
            <a:avLst/>
          </a:prstGeom>
        </p:spPr>
      </p:pic>
      <p:sp>
        <p:nvSpPr>
          <p:cNvPr id="11" name="Text Placeholder 4">
            <a:extLst>
              <a:ext uri="{FF2B5EF4-FFF2-40B4-BE49-F238E27FC236}">
                <a16:creationId xmlns:a16="http://schemas.microsoft.com/office/drawing/2014/main" id="{FA1A25C7-6DC0-42FD-9823-69A5F8AF8C7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3" name="Picture 2">
            <a:extLst>
              <a:ext uri="{FF2B5EF4-FFF2-40B4-BE49-F238E27FC236}">
                <a16:creationId xmlns:a16="http://schemas.microsoft.com/office/drawing/2014/main" id="{F0B559AD-D072-42FC-B83A-989817A28431}"/>
              </a:ext>
            </a:extLst>
          </p:cNvPr>
          <p:cNvPicPr>
            <a:picLocks noChangeAspect="1"/>
          </p:cNvPicPr>
          <p:nvPr/>
        </p:nvPicPr>
        <p:blipFill rotWithShape="1">
          <a:blip r:embed="rId3"/>
          <a:srcRect l="7403" t="807" r="21172" b="-5453"/>
          <a:stretch/>
        </p:blipFill>
        <p:spPr>
          <a:xfrm>
            <a:off x="9960987" y="2540159"/>
            <a:ext cx="925225" cy="336677"/>
          </a:xfrm>
          <a:prstGeom prst="rect">
            <a:avLst/>
          </a:prstGeom>
        </p:spPr>
      </p:pic>
      <p:sp>
        <p:nvSpPr>
          <p:cNvPr id="38" name="TextBox 37">
            <a:extLst>
              <a:ext uri="{FF2B5EF4-FFF2-40B4-BE49-F238E27FC236}">
                <a16:creationId xmlns:a16="http://schemas.microsoft.com/office/drawing/2014/main" id="{E393A637-D2E4-4BD2-83E9-DE033199B82C}"/>
              </a:ext>
            </a:extLst>
          </p:cNvPr>
          <p:cNvSpPr txBox="1"/>
          <p:nvPr/>
        </p:nvSpPr>
        <p:spPr>
          <a:xfrm>
            <a:off x="545893" y="5309553"/>
            <a:ext cx="5090632" cy="923330"/>
          </a:xfrm>
          <a:prstGeom prst="rect">
            <a:avLst/>
          </a:prstGeom>
          <a:noFill/>
        </p:spPr>
        <p:txBody>
          <a:bodyPr wrap="square" lIns="91440" tIns="45720" rIns="91440" bIns="45720" anchor="t">
            <a:spAutoFit/>
          </a:bodyPr>
          <a:lstStyle/>
          <a:p>
            <a:r>
              <a:rPr lang="es-419" sz="1800"/>
              <a:t>El Test Suite será desplegado dentro de un listado y se habilitarán diferentes funciones en la columna </a:t>
            </a:r>
            <a:r>
              <a:rPr lang="es-419" dirty="0"/>
              <a:t>"</a:t>
            </a:r>
            <a:r>
              <a:rPr lang="es-419" sz="1800" err="1"/>
              <a:t>Actions</a:t>
            </a:r>
            <a:r>
              <a:rPr lang="es-419" dirty="0"/>
              <a:t>".</a:t>
            </a:r>
            <a:endParaRPr lang="es-MX"/>
          </a:p>
        </p:txBody>
      </p:sp>
      <p:grpSp>
        <p:nvGrpSpPr>
          <p:cNvPr id="46" name="Group 45">
            <a:extLst>
              <a:ext uri="{FF2B5EF4-FFF2-40B4-BE49-F238E27FC236}">
                <a16:creationId xmlns:a16="http://schemas.microsoft.com/office/drawing/2014/main" id="{0DBD83CC-ED2C-4CD1-AB8B-0D45EA8ED6E7}"/>
              </a:ext>
            </a:extLst>
          </p:cNvPr>
          <p:cNvGrpSpPr/>
          <p:nvPr/>
        </p:nvGrpSpPr>
        <p:grpSpPr>
          <a:xfrm>
            <a:off x="10435947" y="4271735"/>
            <a:ext cx="467450" cy="369332"/>
            <a:chOff x="9546258" y="5429760"/>
            <a:chExt cx="467450" cy="369332"/>
          </a:xfrm>
        </p:grpSpPr>
        <p:cxnSp>
          <p:nvCxnSpPr>
            <p:cNvPr id="41" name="Straight Connector 40">
              <a:extLst>
                <a:ext uri="{FF2B5EF4-FFF2-40B4-BE49-F238E27FC236}">
                  <a16:creationId xmlns:a16="http://schemas.microsoft.com/office/drawing/2014/main" id="{ACD716BB-00A3-4930-8D33-DCAF3E545AFB}"/>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86825075-BE01-4A46-AD59-78E63707BFAB}"/>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B8C40F6B-39FF-4535-9018-0F167EFFD7FD}"/>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4A090F5F-D7A9-4C2F-9FE2-1A5544C975B5}"/>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852C6207-F3F4-4CE8-8BC4-A7F8A57FB422}"/>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8" name="Arrow: Right 7">
              <a:extLst>
                <a:ext uri="{FF2B5EF4-FFF2-40B4-BE49-F238E27FC236}">
                  <a16:creationId xmlns:a16="http://schemas.microsoft.com/office/drawing/2014/main" id="{DD91EDD7-58D9-4889-9EFD-F2FBADD915C0}"/>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4</a:t>
              </a:r>
              <a:endParaRPr lang="es-MX" sz="1200"/>
            </a:p>
          </p:txBody>
        </p:sp>
      </p:grpSp>
      <p:sp>
        <p:nvSpPr>
          <p:cNvPr id="40" name="TextBox 39">
            <a:extLst>
              <a:ext uri="{FF2B5EF4-FFF2-40B4-BE49-F238E27FC236}">
                <a16:creationId xmlns:a16="http://schemas.microsoft.com/office/drawing/2014/main" id="{83DE3371-720A-409D-BA78-CD9AB8164A09}"/>
              </a:ext>
            </a:extLst>
          </p:cNvPr>
          <p:cNvSpPr txBox="1"/>
          <p:nvPr/>
        </p:nvSpPr>
        <p:spPr>
          <a:xfrm>
            <a:off x="545893" y="534387"/>
            <a:ext cx="5530701" cy="1754326"/>
          </a:xfrm>
          <a:prstGeom prst="rect">
            <a:avLst/>
          </a:prstGeom>
          <a:noFill/>
        </p:spPr>
        <p:txBody>
          <a:bodyPr wrap="square" lIns="91440" tIns="45720" rIns="91440" bIns="45720" anchor="t">
            <a:spAutoFit/>
          </a:bodyPr>
          <a:lstStyle/>
          <a:p>
            <a:endParaRPr lang="es-MX" b="1" dirty="0"/>
          </a:p>
          <a:p>
            <a:r>
              <a:rPr lang="es-MX" b="1" dirty="0"/>
              <a:t>GENERAR TEST SUITE</a:t>
            </a:r>
          </a:p>
          <a:p>
            <a:endParaRPr lang="es-MX" b="1" dirty="0"/>
          </a:p>
          <a:p>
            <a:r>
              <a:rPr lang="es-419" dirty="0"/>
              <a:t>Para agrupar Casos de prueba que puedan ser utilizados en diferentes ciclos de un Plan de pruebas, se puede generar un Test Suite.</a:t>
            </a:r>
            <a:endParaRPr lang="es-419" sz="1400" dirty="0"/>
          </a:p>
        </p:txBody>
      </p:sp>
      <p:sp>
        <p:nvSpPr>
          <p:cNvPr id="47" name="TextBox 46">
            <a:extLst>
              <a:ext uri="{FF2B5EF4-FFF2-40B4-BE49-F238E27FC236}">
                <a16:creationId xmlns:a16="http://schemas.microsoft.com/office/drawing/2014/main" id="{9060BCC2-2E72-4AFE-ADDF-68EE41B8344F}"/>
              </a:ext>
            </a:extLst>
          </p:cNvPr>
          <p:cNvSpPr txBox="1"/>
          <p:nvPr/>
        </p:nvSpPr>
        <p:spPr>
          <a:xfrm>
            <a:off x="6096000" y="1032971"/>
            <a:ext cx="5563894" cy="984885"/>
          </a:xfrm>
          <a:prstGeom prst="rect">
            <a:avLst/>
          </a:prstGeom>
          <a:solidFill>
            <a:srgbClr val="FFFF00"/>
          </a:solidFill>
        </p:spPr>
        <p:txBody>
          <a:bodyPr wrap="square" lIns="0" tIns="0" rIns="0" bIns="0" rtlCol="0">
            <a:spAutoFit/>
          </a:bodyPr>
          <a:lstStyle/>
          <a:p>
            <a:r>
              <a:rPr lang="es-MX" sz="1600" b="1" u="sng" dirty="0">
                <a:solidFill>
                  <a:srgbClr val="FF0000"/>
                </a:solidFill>
              </a:rPr>
              <a:t>Importante</a:t>
            </a:r>
            <a:r>
              <a:rPr lang="es-MX" sz="1600" dirty="0"/>
              <a:t>: El objetivo de las Test Suites es agrupar Test Cases para llamar un grupo de casos sin tener que buscar uno por uno. </a:t>
            </a:r>
            <a:r>
              <a:rPr lang="es-MX" sz="1600" b="1" dirty="0"/>
              <a:t>Se recomienda que las Test Suites sean creadas alineadas a los proceso de negocio del área</a:t>
            </a:r>
          </a:p>
        </p:txBody>
      </p:sp>
      <p:pic>
        <p:nvPicPr>
          <p:cNvPr id="48" name="Picture 47">
            <a:extLst>
              <a:ext uri="{FF2B5EF4-FFF2-40B4-BE49-F238E27FC236}">
                <a16:creationId xmlns:a16="http://schemas.microsoft.com/office/drawing/2014/main" id="{B908C82E-063C-46BF-B8F4-5B5BE081A57C}"/>
              </a:ext>
            </a:extLst>
          </p:cNvPr>
          <p:cNvPicPr>
            <a:picLocks noChangeAspect="1"/>
          </p:cNvPicPr>
          <p:nvPr/>
        </p:nvPicPr>
        <p:blipFill rotWithShape="1">
          <a:blip r:embed="rId4"/>
          <a:srcRect l="1035" r="1266"/>
          <a:stretch/>
        </p:blipFill>
        <p:spPr>
          <a:xfrm>
            <a:off x="545893" y="3312021"/>
            <a:ext cx="7252399" cy="1716629"/>
          </a:xfrm>
          <a:prstGeom prst="rect">
            <a:avLst/>
          </a:prstGeom>
          <a:ln>
            <a:noFill/>
          </a:ln>
          <a:effectLst>
            <a:outerShdw blurRad="190500" algn="tl" rotWithShape="0">
              <a:srgbClr val="000000">
                <a:alpha val="70000"/>
              </a:srgbClr>
            </a:outerShdw>
          </a:effectLst>
        </p:spPr>
      </p:pic>
      <p:grpSp>
        <p:nvGrpSpPr>
          <p:cNvPr id="49" name="Group 48">
            <a:extLst>
              <a:ext uri="{FF2B5EF4-FFF2-40B4-BE49-F238E27FC236}">
                <a16:creationId xmlns:a16="http://schemas.microsoft.com/office/drawing/2014/main" id="{85757C11-D9AF-4828-AD39-3D2E48F1FAF6}"/>
              </a:ext>
            </a:extLst>
          </p:cNvPr>
          <p:cNvGrpSpPr/>
          <p:nvPr/>
        </p:nvGrpSpPr>
        <p:grpSpPr>
          <a:xfrm rot="10800000">
            <a:off x="6358249" y="4036386"/>
            <a:ext cx="354655" cy="470359"/>
            <a:chOff x="733181" y="4187529"/>
            <a:chExt cx="433231" cy="693133"/>
          </a:xfrm>
        </p:grpSpPr>
        <p:sp>
          <p:nvSpPr>
            <p:cNvPr id="50" name="Arrow: Down 49">
              <a:extLst>
                <a:ext uri="{FF2B5EF4-FFF2-40B4-BE49-F238E27FC236}">
                  <a16:creationId xmlns:a16="http://schemas.microsoft.com/office/drawing/2014/main" id="{254A29B7-1D71-4DBE-8DC6-B3F0D71BF87A}"/>
                </a:ext>
              </a:extLst>
            </p:cNvPr>
            <p:cNvSpPr/>
            <p:nvPr/>
          </p:nvSpPr>
          <p:spPr>
            <a:xfrm rot="10800000">
              <a:off x="733181" y="4327304"/>
              <a:ext cx="433231"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3</a:t>
              </a:r>
              <a:endParaRPr lang="es-MX" sz="1400"/>
            </a:p>
          </p:txBody>
        </p:sp>
        <p:cxnSp>
          <p:nvCxnSpPr>
            <p:cNvPr id="51" name="Straight Connector 50">
              <a:extLst>
                <a:ext uri="{FF2B5EF4-FFF2-40B4-BE49-F238E27FC236}">
                  <a16:creationId xmlns:a16="http://schemas.microsoft.com/office/drawing/2014/main" id="{E5EFE5F8-B08E-4348-9A58-A1183FF6E579}"/>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52248AD7-1218-47B5-9269-8A101C7EBF9A}"/>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3" name="Straight Connector 52">
              <a:extLst>
                <a:ext uri="{FF2B5EF4-FFF2-40B4-BE49-F238E27FC236}">
                  <a16:creationId xmlns:a16="http://schemas.microsoft.com/office/drawing/2014/main" id="{B8AA8917-E70D-4BBF-A525-B92BD2ADAB16}"/>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99B35843-979E-4285-A295-7FBD39B6EF3E}"/>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5" name="Straight Connector 54">
              <a:extLst>
                <a:ext uri="{FF2B5EF4-FFF2-40B4-BE49-F238E27FC236}">
                  <a16:creationId xmlns:a16="http://schemas.microsoft.com/office/drawing/2014/main" id="{23C1A2A9-6978-424B-BB75-C19C7F8A388E}"/>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56" name="Group 55">
            <a:extLst>
              <a:ext uri="{FF2B5EF4-FFF2-40B4-BE49-F238E27FC236}">
                <a16:creationId xmlns:a16="http://schemas.microsoft.com/office/drawing/2014/main" id="{2A534D9D-30BE-42CA-9ADC-4DDA1186ACD5}"/>
              </a:ext>
            </a:extLst>
          </p:cNvPr>
          <p:cNvGrpSpPr/>
          <p:nvPr/>
        </p:nvGrpSpPr>
        <p:grpSpPr>
          <a:xfrm>
            <a:off x="3584479" y="3753324"/>
            <a:ext cx="497119" cy="381000"/>
            <a:chOff x="9664241" y="4482628"/>
            <a:chExt cx="497119" cy="381000"/>
          </a:xfrm>
        </p:grpSpPr>
        <p:sp>
          <p:nvSpPr>
            <p:cNvPr id="57" name="Arrow: Left 56">
              <a:extLst>
                <a:ext uri="{FF2B5EF4-FFF2-40B4-BE49-F238E27FC236}">
                  <a16:creationId xmlns:a16="http://schemas.microsoft.com/office/drawing/2014/main" id="{34D5AD7A-6F17-4065-A21C-257598D4A3B5}"/>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dirty="0"/>
                <a:t>2</a:t>
              </a:r>
              <a:endParaRPr lang="es-MX" sz="1400" dirty="0"/>
            </a:p>
          </p:txBody>
        </p:sp>
        <p:cxnSp>
          <p:nvCxnSpPr>
            <p:cNvPr id="58" name="Straight Connector 57">
              <a:extLst>
                <a:ext uri="{FF2B5EF4-FFF2-40B4-BE49-F238E27FC236}">
                  <a16:creationId xmlns:a16="http://schemas.microsoft.com/office/drawing/2014/main" id="{E55D6CB9-AAB3-41F4-8320-CFF178EBF02F}"/>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9" name="Straight Connector 58">
              <a:extLst>
                <a:ext uri="{FF2B5EF4-FFF2-40B4-BE49-F238E27FC236}">
                  <a16:creationId xmlns:a16="http://schemas.microsoft.com/office/drawing/2014/main" id="{8228015B-9EE7-4906-99FD-B7C24EAC59E8}"/>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CCE36BEF-5078-462E-BDEE-FACA53482D8C}"/>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5FE2B6FA-54E3-41C3-B903-5215611F042A}"/>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2" name="Straight Connector 61">
              <a:extLst>
                <a:ext uri="{FF2B5EF4-FFF2-40B4-BE49-F238E27FC236}">
                  <a16:creationId xmlns:a16="http://schemas.microsoft.com/office/drawing/2014/main" id="{9EC0BFED-A06F-406A-86FE-831754226A74}"/>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63" name="Group 62">
            <a:extLst>
              <a:ext uri="{FF2B5EF4-FFF2-40B4-BE49-F238E27FC236}">
                <a16:creationId xmlns:a16="http://schemas.microsoft.com/office/drawing/2014/main" id="{479CCD88-464E-4E40-8AE2-EC544AF49FE8}"/>
              </a:ext>
            </a:extLst>
          </p:cNvPr>
          <p:cNvGrpSpPr/>
          <p:nvPr/>
        </p:nvGrpSpPr>
        <p:grpSpPr>
          <a:xfrm>
            <a:off x="3995969" y="3252300"/>
            <a:ext cx="497119" cy="381000"/>
            <a:chOff x="9664241" y="4482628"/>
            <a:chExt cx="497119" cy="381000"/>
          </a:xfrm>
        </p:grpSpPr>
        <p:sp>
          <p:nvSpPr>
            <p:cNvPr id="64" name="Arrow: Left 63">
              <a:extLst>
                <a:ext uri="{FF2B5EF4-FFF2-40B4-BE49-F238E27FC236}">
                  <a16:creationId xmlns:a16="http://schemas.microsoft.com/office/drawing/2014/main" id="{6CF2C42C-9DC6-42F1-8254-A7D2D3E6A776}"/>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1</a:t>
              </a:r>
              <a:endParaRPr lang="es-MX" sz="1400"/>
            </a:p>
          </p:txBody>
        </p:sp>
        <p:cxnSp>
          <p:nvCxnSpPr>
            <p:cNvPr id="65" name="Straight Connector 64">
              <a:extLst>
                <a:ext uri="{FF2B5EF4-FFF2-40B4-BE49-F238E27FC236}">
                  <a16:creationId xmlns:a16="http://schemas.microsoft.com/office/drawing/2014/main" id="{95E8B510-1E77-4A38-AA85-F939BD019CFE}"/>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19FCE7A3-1145-4478-BA38-47A8D75D2B03}"/>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7" name="Straight Connector 66">
              <a:extLst>
                <a:ext uri="{FF2B5EF4-FFF2-40B4-BE49-F238E27FC236}">
                  <a16:creationId xmlns:a16="http://schemas.microsoft.com/office/drawing/2014/main" id="{4CC62269-2B03-4A76-884E-A6DA321540FF}"/>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8" name="Straight Connector 67">
              <a:extLst>
                <a:ext uri="{FF2B5EF4-FFF2-40B4-BE49-F238E27FC236}">
                  <a16:creationId xmlns:a16="http://schemas.microsoft.com/office/drawing/2014/main" id="{861E486F-D1AE-4485-8537-B9206EF86FEF}"/>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9" name="Straight Connector 68">
              <a:extLst>
                <a:ext uri="{FF2B5EF4-FFF2-40B4-BE49-F238E27FC236}">
                  <a16:creationId xmlns:a16="http://schemas.microsoft.com/office/drawing/2014/main" id="{F4643D73-9D67-4F2B-B35F-74D7D1EBED97}"/>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70" name="TextBox 69">
            <a:extLst>
              <a:ext uri="{FF2B5EF4-FFF2-40B4-BE49-F238E27FC236}">
                <a16:creationId xmlns:a16="http://schemas.microsoft.com/office/drawing/2014/main" id="{773C97F0-9A0A-488F-99F3-F44F084CC438}"/>
              </a:ext>
            </a:extLst>
          </p:cNvPr>
          <p:cNvSpPr txBox="1"/>
          <p:nvPr/>
        </p:nvSpPr>
        <p:spPr>
          <a:xfrm>
            <a:off x="545893" y="2491223"/>
            <a:ext cx="11288047" cy="1415772"/>
          </a:xfrm>
          <a:prstGeom prst="rect">
            <a:avLst/>
          </a:prstGeom>
          <a:noFill/>
        </p:spPr>
        <p:txBody>
          <a:bodyPr wrap="square" lIns="91440" tIns="45720" rIns="91440" bIns="45720" anchor="t">
            <a:spAutoFit/>
          </a:bodyPr>
          <a:lstStyle/>
          <a:p>
            <a:r>
              <a:rPr lang="es-419" dirty="0"/>
              <a:t>Entra a la opción </a:t>
            </a:r>
            <a:r>
              <a:rPr lang="es-419" dirty="0" err="1"/>
              <a:t>Tests</a:t>
            </a:r>
            <a:r>
              <a:rPr lang="es-419" dirty="0"/>
              <a:t> &gt;Test Suites (Esta opción también se despliega en el menú izquierdo                  ). </a:t>
            </a:r>
          </a:p>
          <a:p>
            <a:r>
              <a:rPr lang="es-419" sz="1800" dirty="0"/>
              <a:t>Indica el nombre del Test Suite y dar clic al botón &lt;&lt;</a:t>
            </a:r>
            <a:r>
              <a:rPr lang="es-419" sz="1800" dirty="0" err="1"/>
              <a:t>Add</a:t>
            </a:r>
            <a:r>
              <a:rPr lang="es-419" sz="1800" dirty="0"/>
              <a:t>&gt;&gt;</a:t>
            </a:r>
          </a:p>
          <a:p>
            <a:endParaRPr lang="es-MX" b="1" dirty="0"/>
          </a:p>
          <a:p>
            <a:endParaRPr lang="es-419" dirty="0"/>
          </a:p>
          <a:p>
            <a:endParaRPr lang="es-419" sz="1400" dirty="0"/>
          </a:p>
        </p:txBody>
      </p:sp>
      <p:pic>
        <p:nvPicPr>
          <p:cNvPr id="71" name="Picture 70">
            <a:extLst>
              <a:ext uri="{FF2B5EF4-FFF2-40B4-BE49-F238E27FC236}">
                <a16:creationId xmlns:a16="http://schemas.microsoft.com/office/drawing/2014/main" id="{E43C507D-D185-493C-BA04-0B8A2D39D7D4}"/>
              </a:ext>
            </a:extLst>
          </p:cNvPr>
          <p:cNvPicPr>
            <a:picLocks noChangeAspect="1"/>
          </p:cNvPicPr>
          <p:nvPr/>
        </p:nvPicPr>
        <p:blipFill>
          <a:blip r:embed="rId5"/>
          <a:stretch>
            <a:fillRect/>
          </a:stretch>
        </p:blipFill>
        <p:spPr>
          <a:xfrm>
            <a:off x="6076594" y="5196090"/>
            <a:ext cx="5749119" cy="1409139"/>
          </a:xfrm>
          <a:prstGeom prst="rect">
            <a:avLst/>
          </a:prstGeom>
          <a:ln>
            <a:noFill/>
          </a:ln>
          <a:effectLst>
            <a:outerShdw blurRad="190500" algn="tl" rotWithShape="0">
              <a:srgbClr val="000000">
                <a:alpha val="70000"/>
              </a:srgbClr>
            </a:outerShdw>
          </a:effectLst>
        </p:spPr>
      </p:pic>
      <p:sp>
        <p:nvSpPr>
          <p:cNvPr id="39" name="Rectangle 38">
            <a:extLst>
              <a:ext uri="{FF2B5EF4-FFF2-40B4-BE49-F238E27FC236}">
                <a16:creationId xmlns:a16="http://schemas.microsoft.com/office/drawing/2014/main" id="{BC27DC97-7680-475B-9198-233D8985C252}"/>
              </a:ext>
            </a:extLst>
          </p:cNvPr>
          <p:cNvSpPr/>
          <p:nvPr/>
        </p:nvSpPr>
        <p:spPr>
          <a:xfrm>
            <a:off x="10903397" y="6346067"/>
            <a:ext cx="1072968" cy="32762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67986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61C1B173-4CEB-406A-AEF9-112954021C0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3" name="Picture 2">
            <a:extLst>
              <a:ext uri="{FF2B5EF4-FFF2-40B4-BE49-F238E27FC236}">
                <a16:creationId xmlns:a16="http://schemas.microsoft.com/office/drawing/2014/main" id="{E8B32F2D-A870-4113-87DA-9E8B940EEC28}"/>
              </a:ext>
            </a:extLst>
          </p:cNvPr>
          <p:cNvPicPr>
            <a:picLocks noChangeAspect="1"/>
          </p:cNvPicPr>
          <p:nvPr/>
        </p:nvPicPr>
        <p:blipFill>
          <a:blip r:embed="rId2"/>
          <a:stretch>
            <a:fillRect/>
          </a:stretch>
        </p:blipFill>
        <p:spPr>
          <a:xfrm>
            <a:off x="5436296" y="902113"/>
            <a:ext cx="6222304" cy="1525119"/>
          </a:xfrm>
          <a:prstGeom prst="rect">
            <a:avLst/>
          </a:prstGeom>
          <a:ln>
            <a:noFill/>
          </a:ln>
          <a:effectLst>
            <a:outerShdw blurRad="190500" algn="tl" rotWithShape="0">
              <a:srgbClr val="000000">
                <a:alpha val="70000"/>
              </a:srgbClr>
            </a:outerShdw>
          </a:effectLst>
        </p:spPr>
      </p:pic>
      <p:grpSp>
        <p:nvGrpSpPr>
          <p:cNvPr id="12" name="Group 11">
            <a:extLst>
              <a:ext uri="{FF2B5EF4-FFF2-40B4-BE49-F238E27FC236}">
                <a16:creationId xmlns:a16="http://schemas.microsoft.com/office/drawing/2014/main" id="{7C3B0F5B-696F-4AD9-9F8F-0DFC374E8534}"/>
              </a:ext>
            </a:extLst>
          </p:cNvPr>
          <p:cNvGrpSpPr/>
          <p:nvPr/>
        </p:nvGrpSpPr>
        <p:grpSpPr>
          <a:xfrm rot="10800000">
            <a:off x="10820523" y="1770952"/>
            <a:ext cx="354657" cy="470359"/>
            <a:chOff x="733179" y="4187529"/>
            <a:chExt cx="433233" cy="693133"/>
          </a:xfrm>
        </p:grpSpPr>
        <p:sp>
          <p:nvSpPr>
            <p:cNvPr id="15" name="Arrow: Down 14">
              <a:extLst>
                <a:ext uri="{FF2B5EF4-FFF2-40B4-BE49-F238E27FC236}">
                  <a16:creationId xmlns:a16="http://schemas.microsoft.com/office/drawing/2014/main" id="{D05463E4-6723-4344-BD5E-824E4E60F8AE}"/>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cxnSp>
          <p:nvCxnSpPr>
            <p:cNvPr id="16" name="Straight Connector 15">
              <a:extLst>
                <a:ext uri="{FF2B5EF4-FFF2-40B4-BE49-F238E27FC236}">
                  <a16:creationId xmlns:a16="http://schemas.microsoft.com/office/drawing/2014/main" id="{4D231B73-F99A-4407-80D1-5868795F9D2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3B8FD829-6FF5-4E8B-98DB-CF27952B4BE2}"/>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8A17C487-913E-4C66-B827-47BBAA6C8056}"/>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073E1960-B4F5-4830-AE33-04E90179D9C7}"/>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4CDE9963-3E10-4C9E-8F1A-9962B1A8CBE2}"/>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28" name="TextBox 27">
            <a:extLst>
              <a:ext uri="{FF2B5EF4-FFF2-40B4-BE49-F238E27FC236}">
                <a16:creationId xmlns:a16="http://schemas.microsoft.com/office/drawing/2014/main" id="{260DBA8F-1145-4FFB-8B0E-DEEC6E1C588C}"/>
              </a:ext>
            </a:extLst>
          </p:cNvPr>
          <p:cNvSpPr txBox="1"/>
          <p:nvPr/>
        </p:nvSpPr>
        <p:spPr>
          <a:xfrm>
            <a:off x="545892" y="534387"/>
            <a:ext cx="4770344" cy="1477328"/>
          </a:xfrm>
          <a:prstGeom prst="rect">
            <a:avLst/>
          </a:prstGeom>
          <a:noFill/>
        </p:spPr>
        <p:txBody>
          <a:bodyPr wrap="square" lIns="91440" tIns="45720" rIns="91440" bIns="45720" anchor="t">
            <a:spAutoFit/>
          </a:bodyPr>
          <a:lstStyle/>
          <a:p>
            <a:endParaRPr lang="es-MX" b="1"/>
          </a:p>
          <a:p>
            <a:r>
              <a:rPr lang="es-MX" b="1"/>
              <a:t>EDITAR TEST SUITE</a:t>
            </a:r>
          </a:p>
          <a:p>
            <a:endParaRPr lang="es-MX" b="1"/>
          </a:p>
          <a:p>
            <a:r>
              <a:rPr lang="es-419" sz="1800"/>
              <a:t>Para editar el Test </a:t>
            </a:r>
            <a:r>
              <a:rPr lang="es-419" dirty="0"/>
              <a:t>Suite</a:t>
            </a:r>
            <a:r>
              <a:rPr lang="es-419"/>
              <a:t> </a:t>
            </a:r>
            <a:r>
              <a:rPr lang="es-419" dirty="0"/>
              <a:t>entra</a:t>
            </a:r>
            <a:r>
              <a:rPr lang="es-419" sz="1800"/>
              <a:t> a </a:t>
            </a:r>
            <a:r>
              <a:rPr lang="es-419"/>
              <a:t>la opción </a:t>
            </a:r>
            <a:r>
              <a:rPr lang="es-419" dirty="0" err="1"/>
              <a:t>Tests</a:t>
            </a:r>
            <a:r>
              <a:rPr lang="es-419"/>
              <a:t> &gt;Test Suites</a:t>
            </a:r>
          </a:p>
        </p:txBody>
      </p:sp>
      <p:pic>
        <p:nvPicPr>
          <p:cNvPr id="34" name="Picture 33">
            <a:extLst>
              <a:ext uri="{FF2B5EF4-FFF2-40B4-BE49-F238E27FC236}">
                <a16:creationId xmlns:a16="http://schemas.microsoft.com/office/drawing/2014/main" id="{E56A9A4E-21E4-4B2A-AD92-57E7E0166B1F}"/>
              </a:ext>
            </a:extLst>
          </p:cNvPr>
          <p:cNvPicPr>
            <a:picLocks noChangeAspect="1"/>
          </p:cNvPicPr>
          <p:nvPr/>
        </p:nvPicPr>
        <p:blipFill>
          <a:blip r:embed="rId3"/>
          <a:stretch>
            <a:fillRect/>
          </a:stretch>
        </p:blipFill>
        <p:spPr>
          <a:xfrm>
            <a:off x="4029955" y="2847945"/>
            <a:ext cx="266700" cy="314325"/>
          </a:xfrm>
          <a:prstGeom prst="rect">
            <a:avLst/>
          </a:prstGeom>
        </p:spPr>
      </p:pic>
      <p:sp>
        <p:nvSpPr>
          <p:cNvPr id="96" name="TextBox 95">
            <a:extLst>
              <a:ext uri="{FF2B5EF4-FFF2-40B4-BE49-F238E27FC236}">
                <a16:creationId xmlns:a16="http://schemas.microsoft.com/office/drawing/2014/main" id="{9927BD27-BB1A-46D2-B85B-DCBA4DF6039A}"/>
              </a:ext>
            </a:extLst>
          </p:cNvPr>
          <p:cNvSpPr txBox="1"/>
          <p:nvPr/>
        </p:nvSpPr>
        <p:spPr>
          <a:xfrm>
            <a:off x="545892" y="2012769"/>
            <a:ext cx="3725780" cy="2308324"/>
          </a:xfrm>
          <a:prstGeom prst="rect">
            <a:avLst/>
          </a:prstGeom>
          <a:noFill/>
        </p:spPr>
        <p:txBody>
          <a:bodyPr wrap="square" lIns="91440" tIns="45720" rIns="91440" bIns="45720" anchor="t">
            <a:spAutoFit/>
          </a:bodyPr>
          <a:lstStyle/>
          <a:p>
            <a:endParaRPr lang="es-419"/>
          </a:p>
          <a:p>
            <a:r>
              <a:rPr lang="es-419"/>
              <a:t>Al lado del nombre del Test Suite previamente creado, en la columna </a:t>
            </a:r>
            <a:r>
              <a:rPr lang="es-419" dirty="0"/>
              <a:t>"</a:t>
            </a:r>
            <a:r>
              <a:rPr lang="es-419" err="1"/>
              <a:t>Actions</a:t>
            </a:r>
            <a:r>
              <a:rPr lang="es-419" dirty="0"/>
              <a:t>",</a:t>
            </a:r>
            <a:r>
              <a:rPr lang="es-419"/>
              <a:t> </a:t>
            </a:r>
            <a:r>
              <a:rPr lang="es-419" sz="1800"/>
              <a:t>selecciona el ícono </a:t>
            </a:r>
            <a:r>
              <a:rPr lang="es-419" sz="1800" err="1"/>
              <a:t>Edit</a:t>
            </a:r>
            <a:endParaRPr lang="es-419" dirty="0" err="1"/>
          </a:p>
          <a:p>
            <a:endParaRPr lang="es-419" sz="1800"/>
          </a:p>
          <a:p>
            <a:r>
              <a:rPr lang="es-419" sz="1800"/>
              <a:t>Se abrirá el Test Suite y se habilitarán opciones </a:t>
            </a:r>
            <a:r>
              <a:rPr lang="es-419"/>
              <a:t>para su edición desde los cuales podrás:</a:t>
            </a:r>
          </a:p>
        </p:txBody>
      </p:sp>
      <p:pic>
        <p:nvPicPr>
          <p:cNvPr id="97" name="Picture 96">
            <a:extLst>
              <a:ext uri="{FF2B5EF4-FFF2-40B4-BE49-F238E27FC236}">
                <a16:creationId xmlns:a16="http://schemas.microsoft.com/office/drawing/2014/main" id="{2B6F9F27-6E69-4ABC-9579-80DBDFB71405}"/>
              </a:ext>
            </a:extLst>
          </p:cNvPr>
          <p:cNvPicPr>
            <a:picLocks noChangeAspect="1"/>
          </p:cNvPicPr>
          <p:nvPr/>
        </p:nvPicPr>
        <p:blipFill rotWithShape="1">
          <a:blip r:embed="rId4"/>
          <a:srcRect l="1040" t="5366" r="1333"/>
          <a:stretch/>
        </p:blipFill>
        <p:spPr>
          <a:xfrm>
            <a:off x="4631696" y="2671646"/>
            <a:ext cx="7014412" cy="1722595"/>
          </a:xfrm>
          <a:prstGeom prst="rect">
            <a:avLst/>
          </a:prstGeom>
          <a:ln>
            <a:noFill/>
          </a:ln>
          <a:effectLst>
            <a:outerShdw blurRad="190500" algn="tl" rotWithShape="0">
              <a:srgbClr val="000000">
                <a:alpha val="70000"/>
              </a:srgbClr>
            </a:outerShdw>
          </a:effectLst>
        </p:spPr>
      </p:pic>
      <p:sp>
        <p:nvSpPr>
          <p:cNvPr id="98" name="TextBox 97">
            <a:extLst>
              <a:ext uri="{FF2B5EF4-FFF2-40B4-BE49-F238E27FC236}">
                <a16:creationId xmlns:a16="http://schemas.microsoft.com/office/drawing/2014/main" id="{0DB57EE4-C85F-4759-9AA0-CF0979EB07AD}"/>
              </a:ext>
            </a:extLst>
          </p:cNvPr>
          <p:cNvSpPr txBox="1"/>
          <p:nvPr/>
        </p:nvSpPr>
        <p:spPr>
          <a:xfrm>
            <a:off x="1129082" y="4716211"/>
            <a:ext cx="6559097" cy="1477328"/>
          </a:xfrm>
          <a:prstGeom prst="rect">
            <a:avLst/>
          </a:prstGeom>
          <a:noFill/>
        </p:spPr>
        <p:txBody>
          <a:bodyPr wrap="square" lIns="91440" tIns="45720" rIns="91440" bIns="45720" anchor="t">
            <a:spAutoFit/>
          </a:bodyPr>
          <a:lstStyle/>
          <a:p>
            <a:r>
              <a:rPr lang="es-419"/>
              <a:t>Crear un Nuevo Test Case desde el Test Suite</a:t>
            </a:r>
          </a:p>
          <a:p>
            <a:r>
              <a:rPr lang="es-419"/>
              <a:t>Agregar un Test Case Existente al Test Suite</a:t>
            </a:r>
          </a:p>
          <a:p>
            <a:r>
              <a:rPr lang="es-419"/>
              <a:t>Crear un Test Suite como subnivel de otro Test Suite</a:t>
            </a:r>
          </a:p>
          <a:p>
            <a:r>
              <a:rPr lang="es-419"/>
              <a:t>Importar (Carga masiva de Test Cases a Test Suite)</a:t>
            </a:r>
          </a:p>
          <a:p>
            <a:r>
              <a:rPr lang="es-419"/>
              <a:t>Exportar Test Suite</a:t>
            </a:r>
          </a:p>
        </p:txBody>
      </p:sp>
      <p:sp>
        <p:nvSpPr>
          <p:cNvPr id="2" name="Rectangle 1">
            <a:extLst>
              <a:ext uri="{FF2B5EF4-FFF2-40B4-BE49-F238E27FC236}">
                <a16:creationId xmlns:a16="http://schemas.microsoft.com/office/drawing/2014/main" id="{FBA829C5-B368-4AEB-A62D-D3F3558DDB48}"/>
              </a:ext>
            </a:extLst>
          </p:cNvPr>
          <p:cNvSpPr/>
          <p:nvPr/>
        </p:nvSpPr>
        <p:spPr>
          <a:xfrm>
            <a:off x="10645793" y="3908515"/>
            <a:ext cx="1072968" cy="32762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pic>
        <p:nvPicPr>
          <p:cNvPr id="6" name="Picture 5">
            <a:extLst>
              <a:ext uri="{FF2B5EF4-FFF2-40B4-BE49-F238E27FC236}">
                <a16:creationId xmlns:a16="http://schemas.microsoft.com/office/drawing/2014/main" id="{A0EBD880-7D44-4488-80CA-A7B6E46C1E83}"/>
              </a:ext>
            </a:extLst>
          </p:cNvPr>
          <p:cNvPicPr>
            <a:picLocks noChangeAspect="1"/>
          </p:cNvPicPr>
          <p:nvPr/>
        </p:nvPicPr>
        <p:blipFill>
          <a:blip r:embed="rId5"/>
          <a:stretch>
            <a:fillRect/>
          </a:stretch>
        </p:blipFill>
        <p:spPr>
          <a:xfrm>
            <a:off x="726892" y="4816159"/>
            <a:ext cx="190476" cy="190476"/>
          </a:xfrm>
          <a:prstGeom prst="rect">
            <a:avLst/>
          </a:prstGeom>
        </p:spPr>
      </p:pic>
      <p:pic>
        <p:nvPicPr>
          <p:cNvPr id="8" name="Picture 7">
            <a:extLst>
              <a:ext uri="{FF2B5EF4-FFF2-40B4-BE49-F238E27FC236}">
                <a16:creationId xmlns:a16="http://schemas.microsoft.com/office/drawing/2014/main" id="{01D9FED9-BBC9-40DF-BC70-EB43A541B3ED}"/>
              </a:ext>
            </a:extLst>
          </p:cNvPr>
          <p:cNvPicPr>
            <a:picLocks noChangeAspect="1"/>
          </p:cNvPicPr>
          <p:nvPr/>
        </p:nvPicPr>
        <p:blipFill>
          <a:blip r:embed="rId6"/>
          <a:stretch>
            <a:fillRect/>
          </a:stretch>
        </p:blipFill>
        <p:spPr>
          <a:xfrm>
            <a:off x="700765" y="5068885"/>
            <a:ext cx="219048" cy="200000"/>
          </a:xfrm>
          <a:prstGeom prst="rect">
            <a:avLst/>
          </a:prstGeom>
        </p:spPr>
      </p:pic>
      <p:pic>
        <p:nvPicPr>
          <p:cNvPr id="14" name="Picture 13">
            <a:extLst>
              <a:ext uri="{FF2B5EF4-FFF2-40B4-BE49-F238E27FC236}">
                <a16:creationId xmlns:a16="http://schemas.microsoft.com/office/drawing/2014/main" id="{59CAC41C-098E-428B-BBD3-BDD668D067CF}"/>
              </a:ext>
            </a:extLst>
          </p:cNvPr>
          <p:cNvPicPr>
            <a:picLocks noChangeAspect="1"/>
          </p:cNvPicPr>
          <p:nvPr/>
        </p:nvPicPr>
        <p:blipFill>
          <a:blip r:embed="rId7"/>
          <a:stretch>
            <a:fillRect/>
          </a:stretch>
        </p:blipFill>
        <p:spPr>
          <a:xfrm>
            <a:off x="665929" y="5316376"/>
            <a:ext cx="276190" cy="247619"/>
          </a:xfrm>
          <a:prstGeom prst="rect">
            <a:avLst/>
          </a:prstGeom>
        </p:spPr>
      </p:pic>
      <p:pic>
        <p:nvPicPr>
          <p:cNvPr id="101" name="Picture 100">
            <a:extLst>
              <a:ext uri="{FF2B5EF4-FFF2-40B4-BE49-F238E27FC236}">
                <a16:creationId xmlns:a16="http://schemas.microsoft.com/office/drawing/2014/main" id="{21150027-5D2C-4F2D-9532-33DBE695BB39}"/>
              </a:ext>
            </a:extLst>
          </p:cNvPr>
          <p:cNvPicPr>
            <a:picLocks noChangeAspect="1"/>
          </p:cNvPicPr>
          <p:nvPr/>
        </p:nvPicPr>
        <p:blipFill>
          <a:blip r:embed="rId8"/>
          <a:stretch>
            <a:fillRect/>
          </a:stretch>
        </p:blipFill>
        <p:spPr>
          <a:xfrm>
            <a:off x="699696" y="5592004"/>
            <a:ext cx="219048" cy="228571"/>
          </a:xfrm>
          <a:prstGeom prst="rect">
            <a:avLst/>
          </a:prstGeom>
        </p:spPr>
      </p:pic>
      <p:pic>
        <p:nvPicPr>
          <p:cNvPr id="103" name="Picture 102">
            <a:extLst>
              <a:ext uri="{FF2B5EF4-FFF2-40B4-BE49-F238E27FC236}">
                <a16:creationId xmlns:a16="http://schemas.microsoft.com/office/drawing/2014/main" id="{6C42AFB2-ABDA-405C-9E43-1F3B1E39B7B3}"/>
              </a:ext>
            </a:extLst>
          </p:cNvPr>
          <p:cNvPicPr>
            <a:picLocks noChangeAspect="1"/>
          </p:cNvPicPr>
          <p:nvPr/>
        </p:nvPicPr>
        <p:blipFill>
          <a:blip r:embed="rId9"/>
          <a:stretch>
            <a:fillRect/>
          </a:stretch>
        </p:blipFill>
        <p:spPr>
          <a:xfrm>
            <a:off x="663229" y="5846230"/>
            <a:ext cx="457143" cy="276190"/>
          </a:xfrm>
          <a:prstGeom prst="rect">
            <a:avLst/>
          </a:prstGeom>
        </p:spPr>
      </p:pic>
    </p:spTree>
    <p:extLst>
      <p:ext uri="{BB962C8B-B14F-4D97-AF65-F5344CB8AC3E}">
        <p14:creationId xmlns:p14="http://schemas.microsoft.com/office/powerpoint/2010/main" val="360384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131">
            <a:extLst>
              <a:ext uri="{FF2B5EF4-FFF2-40B4-BE49-F238E27FC236}">
                <a16:creationId xmlns:a16="http://schemas.microsoft.com/office/drawing/2014/main" id="{F8F287EC-8E75-4F9B-9CC7-C5F9B48CA36E}"/>
              </a:ext>
            </a:extLst>
          </p:cNvPr>
          <p:cNvSpPr txBox="1"/>
          <p:nvPr/>
        </p:nvSpPr>
        <p:spPr>
          <a:xfrm>
            <a:off x="594899" y="1411461"/>
            <a:ext cx="4632879" cy="2585323"/>
          </a:xfrm>
          <a:prstGeom prst="rect">
            <a:avLst/>
          </a:prstGeom>
          <a:noFill/>
        </p:spPr>
        <p:txBody>
          <a:bodyPr wrap="square" lIns="91440" tIns="45720" rIns="91440" bIns="45720" anchor="t">
            <a:spAutoFit/>
          </a:bodyPr>
          <a:lstStyle/>
          <a:p>
            <a:r>
              <a:rPr lang="es-419"/>
              <a:t>En caso de aún no tener creados los casos de prueba, puedes generarlos seleccionando el ícono </a:t>
            </a:r>
            <a:r>
              <a:rPr lang="es-419" err="1"/>
              <a:t>Add</a:t>
            </a:r>
            <a:r>
              <a:rPr lang="es-419"/>
              <a:t> Test Case</a:t>
            </a:r>
          </a:p>
          <a:p>
            <a:endParaRPr lang="es-419" sz="1800"/>
          </a:p>
          <a:p>
            <a:r>
              <a:rPr lang="en-US" sz="1800"/>
              <a:t>(</a:t>
            </a:r>
            <a:r>
              <a:rPr lang="en-US" sz="1800" err="1"/>
              <a:t>Sigue</a:t>
            </a:r>
            <a:r>
              <a:rPr lang="en-US" sz="1800"/>
              <a:t> los </a:t>
            </a:r>
            <a:r>
              <a:rPr lang="en-US" sz="1800" err="1"/>
              <a:t>lineamientos</a:t>
            </a:r>
            <a:r>
              <a:rPr lang="en-US" sz="1800"/>
              <a:t> para la </a:t>
            </a:r>
            <a:r>
              <a:rPr lang="en-US" sz="1800" err="1"/>
              <a:t>creación</a:t>
            </a:r>
            <a:r>
              <a:rPr lang="en-US" sz="1800"/>
              <a:t> del Test Case </a:t>
            </a:r>
            <a:r>
              <a:rPr lang="en-US" sz="1800" err="1"/>
              <a:t>definidos</a:t>
            </a:r>
            <a:r>
              <a:rPr lang="en-US" sz="1800"/>
              <a:t> </a:t>
            </a:r>
            <a:r>
              <a:rPr lang="en-US" sz="1800" err="1"/>
              <a:t>en</a:t>
            </a:r>
            <a:r>
              <a:rPr lang="en-US" sz="1800"/>
              <a:t> la </a:t>
            </a:r>
            <a:r>
              <a:rPr lang="en-US" sz="1800" err="1"/>
              <a:t>sección</a:t>
            </a:r>
            <a:r>
              <a:rPr lang="en-US" sz="1800"/>
              <a:t> 2)</a:t>
            </a:r>
            <a:r>
              <a:rPr lang="es-419"/>
              <a:t>.</a:t>
            </a:r>
          </a:p>
          <a:p>
            <a:endParaRPr lang="es-419"/>
          </a:p>
          <a:p>
            <a:r>
              <a:rPr lang="es-419"/>
              <a:t>En este caso Jira </a:t>
            </a:r>
            <a:r>
              <a:rPr lang="es-419" dirty="0"/>
              <a:t>asociará</a:t>
            </a:r>
            <a:r>
              <a:rPr lang="es-419"/>
              <a:t> automáticamente el caso de prueba al Test Suite.</a:t>
            </a:r>
            <a:endParaRPr lang="en-US" sz="1800"/>
          </a:p>
        </p:txBody>
      </p:sp>
      <p:sp>
        <p:nvSpPr>
          <p:cNvPr id="115" name="TextBox 114">
            <a:extLst>
              <a:ext uri="{FF2B5EF4-FFF2-40B4-BE49-F238E27FC236}">
                <a16:creationId xmlns:a16="http://schemas.microsoft.com/office/drawing/2014/main" id="{2C241687-B31D-4D1D-9460-99CBBA7D1652}"/>
              </a:ext>
            </a:extLst>
          </p:cNvPr>
          <p:cNvSpPr txBox="1"/>
          <p:nvPr/>
        </p:nvSpPr>
        <p:spPr>
          <a:xfrm>
            <a:off x="532675" y="4830863"/>
            <a:ext cx="4506118" cy="1200329"/>
          </a:xfrm>
          <a:prstGeom prst="rect">
            <a:avLst/>
          </a:prstGeom>
          <a:noFill/>
        </p:spPr>
        <p:txBody>
          <a:bodyPr wrap="square" lIns="91440" tIns="45720" rIns="91440" bIns="45720" anchor="t">
            <a:spAutoFit/>
          </a:bodyPr>
          <a:lstStyle/>
          <a:p>
            <a:r>
              <a:rPr lang="es-419"/>
              <a:t>Para agregar Casos de prueba previamente existentes selecciona el ícono Link Test Cases</a:t>
            </a:r>
          </a:p>
          <a:p>
            <a:endParaRPr lang="es-419"/>
          </a:p>
        </p:txBody>
      </p:sp>
      <p:sp>
        <p:nvSpPr>
          <p:cNvPr id="10" name="Text Placeholder 4">
            <a:extLst>
              <a:ext uri="{FF2B5EF4-FFF2-40B4-BE49-F238E27FC236}">
                <a16:creationId xmlns:a16="http://schemas.microsoft.com/office/drawing/2014/main" id="{61C1B173-4CEB-406A-AEF9-112954021C0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30" name="Picture 29">
            <a:extLst>
              <a:ext uri="{FF2B5EF4-FFF2-40B4-BE49-F238E27FC236}">
                <a16:creationId xmlns:a16="http://schemas.microsoft.com/office/drawing/2014/main" id="{2FFF0789-58BC-49A5-BDA0-5ECB11597748}"/>
              </a:ext>
            </a:extLst>
          </p:cNvPr>
          <p:cNvPicPr>
            <a:picLocks noChangeAspect="1"/>
          </p:cNvPicPr>
          <p:nvPr/>
        </p:nvPicPr>
        <p:blipFill>
          <a:blip r:embed="rId2"/>
          <a:stretch>
            <a:fillRect/>
          </a:stretch>
        </p:blipFill>
        <p:spPr>
          <a:xfrm>
            <a:off x="3019368" y="2006538"/>
            <a:ext cx="285750" cy="266700"/>
          </a:xfrm>
          <a:prstGeom prst="rect">
            <a:avLst/>
          </a:prstGeom>
        </p:spPr>
      </p:pic>
      <p:sp>
        <p:nvSpPr>
          <p:cNvPr id="33" name="TextBox 32">
            <a:extLst>
              <a:ext uri="{FF2B5EF4-FFF2-40B4-BE49-F238E27FC236}">
                <a16:creationId xmlns:a16="http://schemas.microsoft.com/office/drawing/2014/main" id="{F8044653-BFE3-4C29-9CD0-8C1149E6A954}"/>
              </a:ext>
            </a:extLst>
          </p:cNvPr>
          <p:cNvSpPr txBox="1"/>
          <p:nvPr/>
        </p:nvSpPr>
        <p:spPr>
          <a:xfrm>
            <a:off x="545892" y="534387"/>
            <a:ext cx="7554668" cy="646331"/>
          </a:xfrm>
          <a:prstGeom prst="rect">
            <a:avLst/>
          </a:prstGeom>
          <a:noFill/>
        </p:spPr>
        <p:txBody>
          <a:bodyPr wrap="square" lIns="91440" tIns="45720" rIns="91440" bIns="45720" anchor="t">
            <a:spAutoFit/>
          </a:bodyPr>
          <a:lstStyle/>
          <a:p>
            <a:endParaRPr lang="es-MX" b="1"/>
          </a:p>
          <a:p>
            <a:r>
              <a:rPr lang="es-419" b="1"/>
              <a:t>CREAR UN NUEVO TEST CASE DESDE TEST SUITE</a:t>
            </a:r>
          </a:p>
        </p:txBody>
      </p:sp>
      <p:pic>
        <p:nvPicPr>
          <p:cNvPr id="113" name="Picture 112">
            <a:extLst>
              <a:ext uri="{FF2B5EF4-FFF2-40B4-BE49-F238E27FC236}">
                <a16:creationId xmlns:a16="http://schemas.microsoft.com/office/drawing/2014/main" id="{B2A62924-08C1-4B81-82FA-0BD6831E58EA}"/>
              </a:ext>
            </a:extLst>
          </p:cNvPr>
          <p:cNvPicPr>
            <a:picLocks noChangeAspect="1"/>
          </p:cNvPicPr>
          <p:nvPr/>
        </p:nvPicPr>
        <p:blipFill>
          <a:blip r:embed="rId3"/>
          <a:stretch>
            <a:fillRect/>
          </a:stretch>
        </p:blipFill>
        <p:spPr>
          <a:xfrm>
            <a:off x="1253491" y="5415475"/>
            <a:ext cx="295275" cy="314325"/>
          </a:xfrm>
          <a:prstGeom prst="rect">
            <a:avLst/>
          </a:prstGeom>
        </p:spPr>
      </p:pic>
      <p:sp>
        <p:nvSpPr>
          <p:cNvPr id="114" name="TextBox 113">
            <a:extLst>
              <a:ext uri="{FF2B5EF4-FFF2-40B4-BE49-F238E27FC236}">
                <a16:creationId xmlns:a16="http://schemas.microsoft.com/office/drawing/2014/main" id="{50F24926-BF88-45AB-854E-CBBECB46B31F}"/>
              </a:ext>
            </a:extLst>
          </p:cNvPr>
          <p:cNvSpPr txBox="1"/>
          <p:nvPr/>
        </p:nvSpPr>
        <p:spPr>
          <a:xfrm>
            <a:off x="517178" y="4244924"/>
            <a:ext cx="6905355" cy="369332"/>
          </a:xfrm>
          <a:prstGeom prst="rect">
            <a:avLst/>
          </a:prstGeom>
          <a:noFill/>
        </p:spPr>
        <p:txBody>
          <a:bodyPr wrap="square" lIns="91440" tIns="45720" rIns="91440" bIns="45720" anchor="t">
            <a:spAutoFit/>
          </a:bodyPr>
          <a:lstStyle/>
          <a:p>
            <a:r>
              <a:rPr lang="es-MX" b="1"/>
              <a:t>AGREGAR UN TEST CASE EXISTENTE AL TEST SUITE</a:t>
            </a:r>
            <a:endParaRPr lang="es-419"/>
          </a:p>
        </p:txBody>
      </p:sp>
      <p:pic>
        <p:nvPicPr>
          <p:cNvPr id="116" name="Picture 115">
            <a:extLst>
              <a:ext uri="{FF2B5EF4-FFF2-40B4-BE49-F238E27FC236}">
                <a16:creationId xmlns:a16="http://schemas.microsoft.com/office/drawing/2014/main" id="{8B88088E-C164-4A18-AD07-03E1D630E8BF}"/>
              </a:ext>
            </a:extLst>
          </p:cNvPr>
          <p:cNvPicPr>
            <a:picLocks noChangeAspect="1"/>
          </p:cNvPicPr>
          <p:nvPr/>
        </p:nvPicPr>
        <p:blipFill rotWithShape="1">
          <a:blip r:embed="rId4"/>
          <a:srcRect l="1275" t="5366" r="1076"/>
          <a:stretch/>
        </p:blipFill>
        <p:spPr>
          <a:xfrm>
            <a:off x="5392210" y="1519410"/>
            <a:ext cx="6438245" cy="1580744"/>
          </a:xfrm>
          <a:prstGeom prst="rect">
            <a:avLst/>
          </a:prstGeom>
          <a:ln>
            <a:noFill/>
          </a:ln>
          <a:effectLst>
            <a:outerShdw blurRad="190500" algn="tl" rotWithShape="0">
              <a:srgbClr val="000000">
                <a:alpha val="70000"/>
              </a:srgbClr>
            </a:outerShdw>
          </a:effectLst>
        </p:spPr>
      </p:pic>
      <p:pic>
        <p:nvPicPr>
          <p:cNvPr id="133" name="Picture 132">
            <a:extLst>
              <a:ext uri="{FF2B5EF4-FFF2-40B4-BE49-F238E27FC236}">
                <a16:creationId xmlns:a16="http://schemas.microsoft.com/office/drawing/2014/main" id="{56C1CA17-638F-44C4-8A1F-0ECA6E00FE6D}"/>
              </a:ext>
            </a:extLst>
          </p:cNvPr>
          <p:cNvPicPr>
            <a:picLocks noChangeAspect="1"/>
          </p:cNvPicPr>
          <p:nvPr/>
        </p:nvPicPr>
        <p:blipFill rotWithShape="1">
          <a:blip r:embed="rId4"/>
          <a:srcRect l="1275" t="5366" r="1076"/>
          <a:stretch/>
        </p:blipFill>
        <p:spPr>
          <a:xfrm>
            <a:off x="5392206" y="4789229"/>
            <a:ext cx="6438249" cy="1580745"/>
          </a:xfrm>
          <a:prstGeom prst="rect">
            <a:avLst/>
          </a:prstGeom>
          <a:ln>
            <a:noFill/>
          </a:ln>
          <a:effectLst>
            <a:outerShdw blurRad="190500" algn="tl" rotWithShape="0">
              <a:srgbClr val="000000">
                <a:alpha val="70000"/>
              </a:srgbClr>
            </a:outerShdw>
          </a:effectLst>
        </p:spPr>
      </p:pic>
      <p:grpSp>
        <p:nvGrpSpPr>
          <p:cNvPr id="134" name="Group 133">
            <a:extLst>
              <a:ext uri="{FF2B5EF4-FFF2-40B4-BE49-F238E27FC236}">
                <a16:creationId xmlns:a16="http://schemas.microsoft.com/office/drawing/2014/main" id="{AB0D8A7E-5E57-418C-AB78-A09365A4A321}"/>
              </a:ext>
            </a:extLst>
          </p:cNvPr>
          <p:cNvGrpSpPr/>
          <p:nvPr/>
        </p:nvGrpSpPr>
        <p:grpSpPr>
          <a:xfrm rot="10800000">
            <a:off x="11043063" y="5429931"/>
            <a:ext cx="354657" cy="470359"/>
            <a:chOff x="733179" y="4187529"/>
            <a:chExt cx="433233" cy="693133"/>
          </a:xfrm>
        </p:grpSpPr>
        <p:sp>
          <p:nvSpPr>
            <p:cNvPr id="135" name="Arrow: Down 134">
              <a:extLst>
                <a:ext uri="{FF2B5EF4-FFF2-40B4-BE49-F238E27FC236}">
                  <a16:creationId xmlns:a16="http://schemas.microsoft.com/office/drawing/2014/main" id="{F92FD028-4A6C-450C-A9A3-B38E72878771}"/>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dirty="0"/>
            </a:p>
          </p:txBody>
        </p:sp>
        <p:cxnSp>
          <p:nvCxnSpPr>
            <p:cNvPr id="136" name="Straight Connector 135">
              <a:extLst>
                <a:ext uri="{FF2B5EF4-FFF2-40B4-BE49-F238E27FC236}">
                  <a16:creationId xmlns:a16="http://schemas.microsoft.com/office/drawing/2014/main" id="{FAE2C2E2-B479-438A-B68F-F6102837D5F2}"/>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7" name="Straight Connector 136">
              <a:extLst>
                <a:ext uri="{FF2B5EF4-FFF2-40B4-BE49-F238E27FC236}">
                  <a16:creationId xmlns:a16="http://schemas.microsoft.com/office/drawing/2014/main" id="{D49DAE4A-55BD-4665-9E9F-AFAB71BEBB2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8" name="Straight Connector 137">
              <a:extLst>
                <a:ext uri="{FF2B5EF4-FFF2-40B4-BE49-F238E27FC236}">
                  <a16:creationId xmlns:a16="http://schemas.microsoft.com/office/drawing/2014/main" id="{815D27D4-97E9-401C-804A-5156429890C2}"/>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9" name="Straight Connector 138">
              <a:extLst>
                <a:ext uri="{FF2B5EF4-FFF2-40B4-BE49-F238E27FC236}">
                  <a16:creationId xmlns:a16="http://schemas.microsoft.com/office/drawing/2014/main" id="{FEBD6747-ECE1-45F4-85C6-CADAB6F35E67}"/>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0" name="Straight Connector 139">
              <a:extLst>
                <a:ext uri="{FF2B5EF4-FFF2-40B4-BE49-F238E27FC236}">
                  <a16:creationId xmlns:a16="http://schemas.microsoft.com/office/drawing/2014/main" id="{4E3D1415-71FB-46C5-BC90-522A238C1213}"/>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143" name="Rectangle 142">
            <a:extLst>
              <a:ext uri="{FF2B5EF4-FFF2-40B4-BE49-F238E27FC236}">
                <a16:creationId xmlns:a16="http://schemas.microsoft.com/office/drawing/2014/main" id="{0A5B4C83-6910-4197-AD6C-1A604E74322A}"/>
              </a:ext>
            </a:extLst>
          </p:cNvPr>
          <p:cNvSpPr/>
          <p:nvPr/>
        </p:nvSpPr>
        <p:spPr>
          <a:xfrm>
            <a:off x="10969100" y="2626778"/>
            <a:ext cx="261173" cy="32762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145" name="Rectangle 144">
            <a:extLst>
              <a:ext uri="{FF2B5EF4-FFF2-40B4-BE49-F238E27FC236}">
                <a16:creationId xmlns:a16="http://schemas.microsoft.com/office/drawing/2014/main" id="{99F9FA38-61B7-4CF5-95A5-A105802ADEE0}"/>
              </a:ext>
            </a:extLst>
          </p:cNvPr>
          <p:cNvSpPr/>
          <p:nvPr/>
        </p:nvSpPr>
        <p:spPr>
          <a:xfrm>
            <a:off x="11109544" y="5900290"/>
            <a:ext cx="221696" cy="32762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117" name="Group 116">
            <a:extLst>
              <a:ext uri="{FF2B5EF4-FFF2-40B4-BE49-F238E27FC236}">
                <a16:creationId xmlns:a16="http://schemas.microsoft.com/office/drawing/2014/main" id="{46E804C3-B283-4BB2-8DDF-EE2315F5C47C}"/>
              </a:ext>
            </a:extLst>
          </p:cNvPr>
          <p:cNvGrpSpPr/>
          <p:nvPr/>
        </p:nvGrpSpPr>
        <p:grpSpPr>
          <a:xfrm rot="10800000">
            <a:off x="10911393" y="2139888"/>
            <a:ext cx="354657" cy="470359"/>
            <a:chOff x="733179" y="4187529"/>
            <a:chExt cx="433233" cy="693133"/>
          </a:xfrm>
        </p:grpSpPr>
        <p:sp>
          <p:nvSpPr>
            <p:cNvPr id="118" name="Arrow: Down 117">
              <a:extLst>
                <a:ext uri="{FF2B5EF4-FFF2-40B4-BE49-F238E27FC236}">
                  <a16:creationId xmlns:a16="http://schemas.microsoft.com/office/drawing/2014/main" id="{6EC35E38-FB88-47A4-BCEC-022611317FC3}"/>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cxnSp>
          <p:nvCxnSpPr>
            <p:cNvPr id="119" name="Straight Connector 118">
              <a:extLst>
                <a:ext uri="{FF2B5EF4-FFF2-40B4-BE49-F238E27FC236}">
                  <a16:creationId xmlns:a16="http://schemas.microsoft.com/office/drawing/2014/main" id="{7D13E916-945D-4D85-B082-64561B8ED035}"/>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0" name="Straight Connector 119">
              <a:extLst>
                <a:ext uri="{FF2B5EF4-FFF2-40B4-BE49-F238E27FC236}">
                  <a16:creationId xmlns:a16="http://schemas.microsoft.com/office/drawing/2014/main" id="{D354B12D-E98C-47BF-A77E-37A644516CB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1" name="Straight Connector 120">
              <a:extLst>
                <a:ext uri="{FF2B5EF4-FFF2-40B4-BE49-F238E27FC236}">
                  <a16:creationId xmlns:a16="http://schemas.microsoft.com/office/drawing/2014/main" id="{E80104A1-D886-485F-9D06-4F37834A2DD2}"/>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2" name="Straight Connector 121">
              <a:extLst>
                <a:ext uri="{FF2B5EF4-FFF2-40B4-BE49-F238E27FC236}">
                  <a16:creationId xmlns:a16="http://schemas.microsoft.com/office/drawing/2014/main" id="{C57B4925-5D60-43E4-873C-9EACC8B437C9}"/>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3" name="Straight Connector 122">
              <a:extLst>
                <a:ext uri="{FF2B5EF4-FFF2-40B4-BE49-F238E27FC236}">
                  <a16:creationId xmlns:a16="http://schemas.microsoft.com/office/drawing/2014/main" id="{9C086E37-574F-4664-98C2-B2759A926788}"/>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09554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02B399A7-F68B-4F22-B2AC-44D171F9DFE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a:rPr>
              <a:t>Introducción</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sp>
        <p:nvSpPr>
          <p:cNvPr id="10" name="TextBox 9">
            <a:extLst>
              <a:ext uri="{FF2B5EF4-FFF2-40B4-BE49-F238E27FC236}">
                <a16:creationId xmlns:a16="http://schemas.microsoft.com/office/drawing/2014/main" id="{AE95662D-0121-4E13-8DC7-52EC70E05187}"/>
              </a:ext>
            </a:extLst>
          </p:cNvPr>
          <p:cNvSpPr txBox="1"/>
          <p:nvPr/>
        </p:nvSpPr>
        <p:spPr>
          <a:xfrm>
            <a:off x="545892" y="534387"/>
            <a:ext cx="9668919" cy="2031325"/>
          </a:xfrm>
          <a:prstGeom prst="rect">
            <a:avLst/>
          </a:prstGeom>
          <a:noFill/>
        </p:spPr>
        <p:txBody>
          <a:bodyPr wrap="square" lIns="91440" tIns="45720" rIns="91440" bIns="45720" anchor="t">
            <a:spAutoFit/>
          </a:bodyPr>
          <a:lstStyle/>
          <a:p>
            <a:endParaRPr lang="es-MX" b="1"/>
          </a:p>
          <a:p>
            <a:r>
              <a:rPr lang="es-MX" b="1"/>
              <a:t>INTRODUCCION - </a:t>
            </a:r>
            <a:r>
              <a:rPr lang="es-MX" b="1" err="1"/>
              <a:t>SynapseRT</a:t>
            </a:r>
            <a:endParaRPr lang="es-MX" b="1"/>
          </a:p>
          <a:p>
            <a:endParaRPr lang="es-MX" b="1"/>
          </a:p>
          <a:p>
            <a:r>
              <a:rPr lang="es-MX" err="1"/>
              <a:t>SynapseRT</a:t>
            </a:r>
            <a:r>
              <a:rPr lang="es-MX"/>
              <a:t> es un módulo dentro de Jira que permite gestionar las actividades de pruebas.</a:t>
            </a:r>
          </a:p>
          <a:p>
            <a:endParaRPr lang="es-MX"/>
          </a:p>
          <a:p>
            <a:r>
              <a:rPr lang="es-MX"/>
              <a:t>Dentro del alcance y los elementos de pruebas que se pueden crear y administrar con este módulo de pruebas están:</a:t>
            </a:r>
          </a:p>
        </p:txBody>
      </p:sp>
      <p:sp>
        <p:nvSpPr>
          <p:cNvPr id="13" name="TextBox 12">
            <a:extLst>
              <a:ext uri="{FF2B5EF4-FFF2-40B4-BE49-F238E27FC236}">
                <a16:creationId xmlns:a16="http://schemas.microsoft.com/office/drawing/2014/main" id="{5763B3A6-F9D0-44DB-BBA5-BDC6F0556438}"/>
              </a:ext>
            </a:extLst>
          </p:cNvPr>
          <p:cNvSpPr txBox="1"/>
          <p:nvPr/>
        </p:nvSpPr>
        <p:spPr>
          <a:xfrm>
            <a:off x="615796" y="2683359"/>
            <a:ext cx="5400000" cy="3077766"/>
          </a:xfrm>
          <a:prstGeom prst="rect">
            <a:avLst/>
          </a:prstGeom>
          <a:solidFill>
            <a:schemeClr val="accent1"/>
          </a:solidFill>
        </p:spPr>
        <p:txBody>
          <a:bodyPr wrap="square" lIns="0" tIns="0" rIns="0" bIns="0" rtlCol="0">
            <a:spAutoFit/>
          </a:bodyPr>
          <a:lstStyle/>
          <a:p>
            <a:pPr algn="ctr"/>
            <a:endParaRPr lang="es-MX" sz="1000" b="1" u="sng">
              <a:solidFill>
                <a:schemeClr val="bg1"/>
              </a:solidFill>
            </a:endParaRPr>
          </a:p>
          <a:p>
            <a:pPr algn="ctr"/>
            <a:r>
              <a:rPr lang="es-MX" sz="1600" b="1" u="sng">
                <a:solidFill>
                  <a:schemeClr val="bg1"/>
                </a:solidFill>
              </a:rPr>
              <a:t>PLANEACIÓN Y DISEÑO DE PRUEBAS</a:t>
            </a:r>
          </a:p>
          <a:p>
            <a:pPr algn="ctr"/>
            <a:endParaRPr lang="es-MX" sz="1000" b="1" u="sng">
              <a:solidFill>
                <a:schemeClr val="bg1"/>
              </a:solidFill>
            </a:endParaRPr>
          </a:p>
          <a:p>
            <a:pPr algn="ctr"/>
            <a:r>
              <a:rPr lang="es-MX" sz="1600">
                <a:solidFill>
                  <a:schemeClr val="bg1"/>
                </a:solidFill>
              </a:rPr>
              <a:t>Permite crear y organizar los casos de prueba y realizar la planeación de la ejecución de pruebas.</a:t>
            </a:r>
          </a:p>
          <a:p>
            <a:pPr algn="ctr"/>
            <a:endParaRPr lang="es-419" sz="1000">
              <a:solidFill>
                <a:schemeClr val="bg1"/>
              </a:solidFill>
            </a:endParaRPr>
          </a:p>
          <a:p>
            <a:pPr marL="285750" indent="-285750">
              <a:buFont typeface="Arial" panose="020B0604020202020204" pitchFamily="34" charset="0"/>
              <a:buChar char="•"/>
            </a:pPr>
            <a:r>
              <a:rPr lang="es-MX" sz="1600" b="1"/>
              <a:t>Test Case:</a:t>
            </a:r>
            <a:r>
              <a:rPr lang="es-MX" sz="1600"/>
              <a:t> Casos de Prueba, contiene los pasos y datos para ejecución del mismo.</a:t>
            </a:r>
          </a:p>
          <a:p>
            <a:pPr marL="285750" indent="-285750">
              <a:buFont typeface="Arial" panose="020B0604020202020204" pitchFamily="34" charset="0"/>
              <a:buChar char="•"/>
            </a:pPr>
            <a:r>
              <a:rPr lang="es-MX" sz="1600" b="1"/>
              <a:t>Test Suites:</a:t>
            </a:r>
            <a:r>
              <a:rPr lang="es-MX" sz="1600"/>
              <a:t> Agrupación de casos de pruebas por categorías como procesos de negocio o funcionalidad.</a:t>
            </a:r>
          </a:p>
          <a:p>
            <a:pPr marL="285750" indent="-285750">
              <a:buFont typeface="Arial" panose="020B0604020202020204" pitchFamily="34" charset="0"/>
              <a:buChar char="•"/>
            </a:pPr>
            <a:r>
              <a:rPr lang="es-MX" sz="1600" b="1"/>
              <a:t>Test Plan:</a:t>
            </a:r>
            <a:r>
              <a:rPr lang="es-MX" sz="1600"/>
              <a:t> Plan de Pruebas, contiene la planeación y estrategia de la ejecución de pruebas a través de la ejecución de casos de pruebas en ciclos de pruebas.</a:t>
            </a:r>
          </a:p>
          <a:p>
            <a:endParaRPr lang="es-MX" sz="1000"/>
          </a:p>
        </p:txBody>
      </p:sp>
      <p:sp>
        <p:nvSpPr>
          <p:cNvPr id="14" name="TextBox 13">
            <a:extLst>
              <a:ext uri="{FF2B5EF4-FFF2-40B4-BE49-F238E27FC236}">
                <a16:creationId xmlns:a16="http://schemas.microsoft.com/office/drawing/2014/main" id="{BDF01210-78B6-43E9-A3D7-8913891F701C}"/>
              </a:ext>
            </a:extLst>
          </p:cNvPr>
          <p:cNvSpPr txBox="1"/>
          <p:nvPr/>
        </p:nvSpPr>
        <p:spPr>
          <a:xfrm>
            <a:off x="6258600" y="2667968"/>
            <a:ext cx="5400000" cy="2492990"/>
          </a:xfrm>
          <a:prstGeom prst="rect">
            <a:avLst/>
          </a:prstGeom>
          <a:solidFill>
            <a:schemeClr val="accent1"/>
          </a:solidFill>
        </p:spPr>
        <p:txBody>
          <a:bodyPr wrap="square" lIns="0" tIns="0" rIns="0" bIns="0" rtlCol="0">
            <a:spAutoFit/>
          </a:bodyPr>
          <a:lstStyle/>
          <a:p>
            <a:pPr algn="ctr"/>
            <a:endParaRPr lang="es-MX" sz="1000" b="1" u="sng">
              <a:solidFill>
                <a:schemeClr val="bg1"/>
              </a:solidFill>
            </a:endParaRPr>
          </a:p>
          <a:p>
            <a:pPr algn="ctr"/>
            <a:r>
              <a:rPr lang="es-MX" sz="1600" b="1" u="sng">
                <a:solidFill>
                  <a:schemeClr val="bg1"/>
                </a:solidFill>
              </a:rPr>
              <a:t>EJECUCIÓN DE PRUEBAS</a:t>
            </a:r>
          </a:p>
          <a:p>
            <a:pPr algn="ctr"/>
            <a:endParaRPr lang="es-MX" sz="1000">
              <a:solidFill>
                <a:schemeClr val="bg1"/>
              </a:solidFill>
            </a:endParaRPr>
          </a:p>
          <a:p>
            <a:pPr algn="ctr"/>
            <a:r>
              <a:rPr lang="es-MX" sz="1600">
                <a:solidFill>
                  <a:schemeClr val="bg1"/>
                </a:solidFill>
              </a:rPr>
              <a:t>Permite realizar el seguimiento de la ejecución de los casos de prueba en ciclos de prueba y el reporte de defectos.</a:t>
            </a:r>
            <a:r>
              <a:rPr lang="es-MX" sz="1400">
                <a:solidFill>
                  <a:schemeClr val="bg1"/>
                </a:solidFill>
              </a:rPr>
              <a:t> </a:t>
            </a:r>
          </a:p>
          <a:p>
            <a:pPr algn="ctr"/>
            <a:endParaRPr lang="es-419" sz="1400">
              <a:solidFill>
                <a:schemeClr val="bg1"/>
              </a:solidFill>
            </a:endParaRPr>
          </a:p>
          <a:p>
            <a:pPr marL="285750" indent="-285750">
              <a:buFont typeface="Arial" panose="020B0604020202020204" pitchFamily="34" charset="0"/>
              <a:buChar char="•"/>
            </a:pPr>
            <a:r>
              <a:rPr lang="es-MX" sz="1600" b="1"/>
              <a:t>Test </a:t>
            </a:r>
            <a:r>
              <a:rPr lang="es-MX" sz="1600" b="1" err="1"/>
              <a:t>Cycle</a:t>
            </a:r>
            <a:r>
              <a:rPr lang="es-MX" sz="1600" b="1"/>
              <a:t>:</a:t>
            </a:r>
            <a:r>
              <a:rPr lang="es-MX" sz="1600"/>
              <a:t> Ciclo de pruebas, contiene la ejecución de los casos de prueba. Se crean dentro del Test Plan.</a:t>
            </a:r>
          </a:p>
          <a:p>
            <a:pPr marL="285750" indent="-285750">
              <a:buFont typeface="Arial" panose="020B0604020202020204" pitchFamily="34" charset="0"/>
              <a:buChar char="•"/>
            </a:pPr>
            <a:r>
              <a:rPr lang="es-MX" sz="1600" b="1"/>
              <a:t>Defectos</a:t>
            </a:r>
            <a:r>
              <a:rPr lang="es-MX" sz="1600"/>
              <a:t>: Hallazgo encontrado durante la ejecución de las pruebas.</a:t>
            </a:r>
          </a:p>
          <a:p>
            <a:pPr marL="285750" indent="-285750">
              <a:buFont typeface="Arial" panose="020B0604020202020204" pitchFamily="34" charset="0"/>
              <a:buChar char="•"/>
            </a:pPr>
            <a:endParaRPr lang="es-MX" sz="1000"/>
          </a:p>
        </p:txBody>
      </p:sp>
      <p:sp>
        <p:nvSpPr>
          <p:cNvPr id="5" name="Rectangle 4">
            <a:extLst>
              <a:ext uri="{FF2B5EF4-FFF2-40B4-BE49-F238E27FC236}">
                <a16:creationId xmlns:a16="http://schemas.microsoft.com/office/drawing/2014/main" id="{00412862-8E4E-4112-AA12-28188A820722}"/>
              </a:ext>
            </a:extLst>
          </p:cNvPr>
          <p:cNvSpPr/>
          <p:nvPr/>
        </p:nvSpPr>
        <p:spPr>
          <a:xfrm>
            <a:off x="10337655" y="1159824"/>
            <a:ext cx="1180931" cy="80204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pic>
        <p:nvPicPr>
          <p:cNvPr id="2" name="Picture 2">
            <a:extLst>
              <a:ext uri="{FF2B5EF4-FFF2-40B4-BE49-F238E27FC236}">
                <a16:creationId xmlns:a16="http://schemas.microsoft.com/office/drawing/2014/main" id="{0DAD42A7-5B7A-453F-92DC-4F16F78E3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7655" y="1207383"/>
            <a:ext cx="1180931" cy="75448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CB8FA29-F26D-4FFA-AE1D-31476C9F1674}"/>
              </a:ext>
            </a:extLst>
          </p:cNvPr>
          <p:cNvSpPr txBox="1"/>
          <p:nvPr/>
        </p:nvSpPr>
        <p:spPr>
          <a:xfrm>
            <a:off x="6258600" y="5346728"/>
            <a:ext cx="5400000" cy="1046440"/>
          </a:xfrm>
          <a:prstGeom prst="rect">
            <a:avLst/>
          </a:prstGeom>
          <a:solidFill>
            <a:schemeClr val="accent1"/>
          </a:solidFill>
        </p:spPr>
        <p:txBody>
          <a:bodyPr wrap="square" lIns="0" tIns="0" rIns="0" bIns="0" rtlCol="0">
            <a:spAutoFit/>
          </a:bodyPr>
          <a:lstStyle/>
          <a:p>
            <a:pPr algn="ctr"/>
            <a:endParaRPr lang="es-MX" sz="1000" b="1" u="sng">
              <a:solidFill>
                <a:schemeClr val="bg1"/>
              </a:solidFill>
            </a:endParaRPr>
          </a:p>
          <a:p>
            <a:pPr algn="ctr"/>
            <a:r>
              <a:rPr lang="es-MX" sz="1600" b="1" u="sng">
                <a:solidFill>
                  <a:schemeClr val="bg1"/>
                </a:solidFill>
              </a:rPr>
              <a:t>REPORTES</a:t>
            </a:r>
            <a:endParaRPr lang="es-MX" sz="1000">
              <a:solidFill>
                <a:schemeClr val="bg1"/>
              </a:solidFill>
            </a:endParaRPr>
          </a:p>
          <a:p>
            <a:pPr algn="ctr"/>
            <a:r>
              <a:rPr lang="es-MX" sz="1600">
                <a:solidFill>
                  <a:schemeClr val="bg1"/>
                </a:solidFill>
              </a:rPr>
              <a:t>Permite generación y consulta en línea de reportes del estado y avance de la ejecución de pruebas.</a:t>
            </a:r>
          </a:p>
          <a:p>
            <a:pPr algn="ctr"/>
            <a:endParaRPr lang="es-MX" sz="1000"/>
          </a:p>
        </p:txBody>
      </p:sp>
    </p:spTree>
    <p:extLst>
      <p:ext uri="{BB962C8B-B14F-4D97-AF65-F5344CB8AC3E}">
        <p14:creationId xmlns:p14="http://schemas.microsoft.com/office/powerpoint/2010/main" val="336304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8466FB-57C1-432A-A031-8DD6D1767072}"/>
              </a:ext>
            </a:extLst>
          </p:cNvPr>
          <p:cNvSpPr txBox="1"/>
          <p:nvPr/>
        </p:nvSpPr>
        <p:spPr>
          <a:xfrm>
            <a:off x="544944" y="808243"/>
            <a:ext cx="11046691" cy="2031325"/>
          </a:xfrm>
          <a:prstGeom prst="rect">
            <a:avLst/>
          </a:prstGeom>
          <a:noFill/>
        </p:spPr>
        <p:txBody>
          <a:bodyPr wrap="square">
            <a:spAutoFit/>
          </a:bodyPr>
          <a:lstStyle/>
          <a:p>
            <a:r>
              <a:rPr lang="es-419" sz="1800" dirty="0"/>
              <a:t>Se desplegará una </a:t>
            </a:r>
            <a:r>
              <a:rPr lang="es-419" dirty="0"/>
              <a:t>pantalla </a:t>
            </a:r>
            <a:r>
              <a:rPr lang="es-419" sz="1800" dirty="0"/>
              <a:t>“</a:t>
            </a:r>
            <a:r>
              <a:rPr lang="es-419" sz="1800" dirty="0" err="1"/>
              <a:t>Select</a:t>
            </a:r>
            <a:r>
              <a:rPr lang="es-419" sz="1800" dirty="0"/>
              <a:t> Test Case” donde:</a:t>
            </a:r>
          </a:p>
          <a:p>
            <a:endParaRPr lang="es-419" dirty="0"/>
          </a:p>
          <a:p>
            <a:r>
              <a:rPr lang="es-419" dirty="0"/>
              <a:t>Puedes seleccionar uno o varios casos de prueba recientes directamente en el campo Test Case, una vez que cuentes con los que se necesiten podrás seleccionar el botón &lt;&lt;Link&gt;&gt;. Esto permitirá asociar los Casos de Prueba al Test Suite.</a:t>
            </a:r>
          </a:p>
          <a:p>
            <a:pPr marL="342900" indent="-342900">
              <a:buAutoNum type="alphaLcParenR"/>
            </a:pPr>
            <a:endParaRPr lang="es-419" dirty="0"/>
          </a:p>
          <a:p>
            <a:endParaRPr lang="es-419" sz="1800" dirty="0"/>
          </a:p>
        </p:txBody>
      </p:sp>
      <p:sp>
        <p:nvSpPr>
          <p:cNvPr id="7" name="Text Placeholder 4">
            <a:extLst>
              <a:ext uri="{FF2B5EF4-FFF2-40B4-BE49-F238E27FC236}">
                <a16:creationId xmlns:a16="http://schemas.microsoft.com/office/drawing/2014/main" id="{6142D6F0-705A-4CB5-B3D1-BB3D4F853956}"/>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14" name="Picture 13">
            <a:extLst>
              <a:ext uri="{FF2B5EF4-FFF2-40B4-BE49-F238E27FC236}">
                <a16:creationId xmlns:a16="http://schemas.microsoft.com/office/drawing/2014/main" id="{8E5DDDEF-C2A6-44F5-BBFD-D6BD5A1CCA75}"/>
              </a:ext>
            </a:extLst>
          </p:cNvPr>
          <p:cNvPicPr>
            <a:picLocks noChangeAspect="1"/>
          </p:cNvPicPr>
          <p:nvPr/>
        </p:nvPicPr>
        <p:blipFill>
          <a:blip r:embed="rId2"/>
          <a:stretch>
            <a:fillRect/>
          </a:stretch>
        </p:blipFill>
        <p:spPr>
          <a:xfrm>
            <a:off x="2862586" y="2364295"/>
            <a:ext cx="6466826" cy="1979149"/>
          </a:xfrm>
          <a:prstGeom prst="rect">
            <a:avLst/>
          </a:prstGeom>
        </p:spPr>
      </p:pic>
      <p:grpSp>
        <p:nvGrpSpPr>
          <p:cNvPr id="16" name="Group 15">
            <a:extLst>
              <a:ext uri="{FF2B5EF4-FFF2-40B4-BE49-F238E27FC236}">
                <a16:creationId xmlns:a16="http://schemas.microsoft.com/office/drawing/2014/main" id="{6114EC95-CE30-4BA4-90B3-CE6F6A1A7845}"/>
              </a:ext>
            </a:extLst>
          </p:cNvPr>
          <p:cNvGrpSpPr/>
          <p:nvPr/>
        </p:nvGrpSpPr>
        <p:grpSpPr>
          <a:xfrm rot="10800000">
            <a:off x="8380630" y="2681752"/>
            <a:ext cx="354657" cy="470359"/>
            <a:chOff x="733179" y="4187529"/>
            <a:chExt cx="433233" cy="693133"/>
          </a:xfrm>
        </p:grpSpPr>
        <p:sp>
          <p:nvSpPr>
            <p:cNvPr id="17" name="Arrow: Down 16">
              <a:extLst>
                <a:ext uri="{FF2B5EF4-FFF2-40B4-BE49-F238E27FC236}">
                  <a16:creationId xmlns:a16="http://schemas.microsoft.com/office/drawing/2014/main" id="{4C8B8D26-A1A6-4495-AE07-AA42C17287C8}"/>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cxnSp>
          <p:nvCxnSpPr>
            <p:cNvPr id="18" name="Straight Connector 17">
              <a:extLst>
                <a:ext uri="{FF2B5EF4-FFF2-40B4-BE49-F238E27FC236}">
                  <a16:creationId xmlns:a16="http://schemas.microsoft.com/office/drawing/2014/main" id="{073A9F29-0A51-4A72-B942-7A85580603F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A4217DDB-957F-466A-8584-6522D1222D78}"/>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34286171-C452-435D-8DFA-3E72584F772A}"/>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377E6778-E8CA-4171-B8C0-68B5910D153A}"/>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EA16E373-251E-4738-847B-C8930FCB20C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26" name="Picture 25">
            <a:extLst>
              <a:ext uri="{FF2B5EF4-FFF2-40B4-BE49-F238E27FC236}">
                <a16:creationId xmlns:a16="http://schemas.microsoft.com/office/drawing/2014/main" id="{D48884A0-3DF9-4A6A-81F5-FD89C65BFA29}"/>
              </a:ext>
            </a:extLst>
          </p:cNvPr>
          <p:cNvPicPr>
            <a:picLocks noChangeAspect="1"/>
          </p:cNvPicPr>
          <p:nvPr/>
        </p:nvPicPr>
        <p:blipFill>
          <a:blip r:embed="rId3"/>
          <a:stretch>
            <a:fillRect/>
          </a:stretch>
        </p:blipFill>
        <p:spPr>
          <a:xfrm>
            <a:off x="1444046" y="4550213"/>
            <a:ext cx="9303905" cy="21302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612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85CAD5-311B-4E4D-B2D7-CF93643D0F1D}"/>
              </a:ext>
            </a:extLst>
          </p:cNvPr>
          <p:cNvPicPr>
            <a:picLocks noChangeAspect="1"/>
          </p:cNvPicPr>
          <p:nvPr/>
        </p:nvPicPr>
        <p:blipFill>
          <a:blip r:embed="rId2"/>
          <a:stretch>
            <a:fillRect/>
          </a:stretch>
        </p:blipFill>
        <p:spPr>
          <a:xfrm>
            <a:off x="2695558" y="1968943"/>
            <a:ext cx="4721821" cy="3194038"/>
          </a:xfrm>
          <a:prstGeom prst="rect">
            <a:avLst/>
          </a:prstGeom>
        </p:spPr>
      </p:pic>
      <p:sp>
        <p:nvSpPr>
          <p:cNvPr id="7" name="Text Placeholder 4">
            <a:extLst>
              <a:ext uri="{FF2B5EF4-FFF2-40B4-BE49-F238E27FC236}">
                <a16:creationId xmlns:a16="http://schemas.microsoft.com/office/drawing/2014/main" id="{3DCE359C-DBD3-4578-855D-EE03E32E90BC}"/>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6" name="Picture 5">
            <a:extLst>
              <a:ext uri="{FF2B5EF4-FFF2-40B4-BE49-F238E27FC236}">
                <a16:creationId xmlns:a16="http://schemas.microsoft.com/office/drawing/2014/main" id="{27DFF521-C1C9-4E5B-8100-B38127CEABD3}"/>
              </a:ext>
            </a:extLst>
          </p:cNvPr>
          <p:cNvPicPr>
            <a:picLocks noChangeAspect="1"/>
          </p:cNvPicPr>
          <p:nvPr/>
        </p:nvPicPr>
        <p:blipFill>
          <a:blip r:embed="rId3"/>
          <a:stretch>
            <a:fillRect/>
          </a:stretch>
        </p:blipFill>
        <p:spPr>
          <a:xfrm>
            <a:off x="7480471" y="618322"/>
            <a:ext cx="4471655" cy="1274783"/>
          </a:xfrm>
          <a:prstGeom prst="rect">
            <a:avLst/>
          </a:prstGeom>
        </p:spPr>
      </p:pic>
      <p:grpSp>
        <p:nvGrpSpPr>
          <p:cNvPr id="34" name="Group 33">
            <a:extLst>
              <a:ext uri="{FF2B5EF4-FFF2-40B4-BE49-F238E27FC236}">
                <a16:creationId xmlns:a16="http://schemas.microsoft.com/office/drawing/2014/main" id="{1CD11596-8124-4DC5-B97A-231347D5841E}"/>
              </a:ext>
            </a:extLst>
          </p:cNvPr>
          <p:cNvGrpSpPr/>
          <p:nvPr/>
        </p:nvGrpSpPr>
        <p:grpSpPr>
          <a:xfrm>
            <a:off x="9129121" y="1238408"/>
            <a:ext cx="609632" cy="369533"/>
            <a:chOff x="9664241" y="4482628"/>
            <a:chExt cx="497119" cy="381000"/>
          </a:xfrm>
        </p:grpSpPr>
        <p:sp>
          <p:nvSpPr>
            <p:cNvPr id="35" name="Arrow: Left 34">
              <a:extLst>
                <a:ext uri="{FF2B5EF4-FFF2-40B4-BE49-F238E27FC236}">
                  <a16:creationId xmlns:a16="http://schemas.microsoft.com/office/drawing/2014/main" id="{5946B547-BD2C-4A2A-A9F9-94A83293B452}"/>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1</a:t>
              </a:r>
              <a:endParaRPr lang="es-MX" sz="1400"/>
            </a:p>
          </p:txBody>
        </p:sp>
        <p:cxnSp>
          <p:nvCxnSpPr>
            <p:cNvPr id="36" name="Straight Connector 35">
              <a:extLst>
                <a:ext uri="{FF2B5EF4-FFF2-40B4-BE49-F238E27FC236}">
                  <a16:creationId xmlns:a16="http://schemas.microsoft.com/office/drawing/2014/main" id="{245ACA4B-92AE-4D0B-AB8C-914F395D491A}"/>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117A9B07-964E-45CE-91FE-0CF6670AA7D3}"/>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0A1F4957-6700-46E8-B764-C3B0CA7A0BDD}"/>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FEEBFBEA-CFFA-4DAA-811E-152C922817C8}"/>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6D18419D-09CA-4920-8B0B-E02DC15368DB}"/>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6" name="TextBox 55">
            <a:extLst>
              <a:ext uri="{FF2B5EF4-FFF2-40B4-BE49-F238E27FC236}">
                <a16:creationId xmlns:a16="http://schemas.microsoft.com/office/drawing/2014/main" id="{5D5BA656-3D3C-45D3-A755-AAFABDA2875C}"/>
              </a:ext>
            </a:extLst>
          </p:cNvPr>
          <p:cNvSpPr txBox="1"/>
          <p:nvPr/>
        </p:nvSpPr>
        <p:spPr>
          <a:xfrm>
            <a:off x="533400" y="599562"/>
            <a:ext cx="6883977" cy="1200329"/>
          </a:xfrm>
          <a:prstGeom prst="rect">
            <a:avLst/>
          </a:prstGeom>
          <a:noFill/>
        </p:spPr>
        <p:txBody>
          <a:bodyPr wrap="square" lIns="91440" tIns="45720" rIns="91440" bIns="45720" anchor="t">
            <a:spAutoFit/>
          </a:bodyPr>
          <a:lstStyle/>
          <a:p>
            <a:r>
              <a:rPr lang="es-419" dirty="0"/>
              <a:t>Otra forma de asociar los casos de prueba es seleccionando </a:t>
            </a:r>
            <a:r>
              <a:rPr lang="es-419"/>
              <a:t>la opción “</a:t>
            </a:r>
            <a:r>
              <a:rPr lang="es-419" err="1"/>
              <a:t>Search</a:t>
            </a:r>
            <a:r>
              <a:rPr lang="es-419"/>
              <a:t> </a:t>
            </a:r>
            <a:r>
              <a:rPr lang="es-419" err="1"/>
              <a:t>for</a:t>
            </a:r>
            <a:r>
              <a:rPr lang="es-419"/>
              <a:t> </a:t>
            </a:r>
            <a:r>
              <a:rPr lang="es-419" err="1"/>
              <a:t>an</a:t>
            </a:r>
            <a:r>
              <a:rPr lang="es-419"/>
              <a:t> </a:t>
            </a:r>
            <a:r>
              <a:rPr lang="es-419" err="1"/>
              <a:t>issue</a:t>
            </a:r>
            <a:r>
              <a:rPr lang="es-419"/>
              <a:t>” donde se abrirá una ventana para filtrar los casos de prueba</a:t>
            </a:r>
            <a:r>
              <a:rPr lang="es-419" dirty="0"/>
              <a:t>. Puedes</a:t>
            </a:r>
            <a:r>
              <a:rPr lang="es-419"/>
              <a:t> usar el Key del proyecto </a:t>
            </a:r>
            <a:r>
              <a:rPr lang="es-419" dirty="0"/>
              <a:t>para una búsqueda simple </a:t>
            </a:r>
            <a:r>
              <a:rPr lang="es-419"/>
              <a:t>o </a:t>
            </a:r>
            <a:r>
              <a:rPr lang="es-419" dirty="0"/>
              <a:t>realizar una </a:t>
            </a:r>
            <a:r>
              <a:rPr lang="es-419"/>
              <a:t>búsqueda avanzada</a:t>
            </a:r>
            <a:r>
              <a:rPr lang="es-419" dirty="0"/>
              <a:t>.</a:t>
            </a:r>
            <a:endParaRPr lang="es-419"/>
          </a:p>
        </p:txBody>
      </p:sp>
      <p:grpSp>
        <p:nvGrpSpPr>
          <p:cNvPr id="33" name="Group 32">
            <a:extLst>
              <a:ext uri="{FF2B5EF4-FFF2-40B4-BE49-F238E27FC236}">
                <a16:creationId xmlns:a16="http://schemas.microsoft.com/office/drawing/2014/main" id="{648878B6-6285-4D8A-8242-80F44BBF620E}"/>
              </a:ext>
            </a:extLst>
          </p:cNvPr>
          <p:cNvGrpSpPr/>
          <p:nvPr/>
        </p:nvGrpSpPr>
        <p:grpSpPr>
          <a:xfrm>
            <a:off x="7518965" y="5207510"/>
            <a:ext cx="4471655" cy="1574290"/>
            <a:chOff x="7207246" y="5154226"/>
            <a:chExt cx="4548641" cy="1574290"/>
          </a:xfrm>
        </p:grpSpPr>
        <p:pic>
          <p:nvPicPr>
            <p:cNvPr id="8" name="Picture 7">
              <a:extLst>
                <a:ext uri="{FF2B5EF4-FFF2-40B4-BE49-F238E27FC236}">
                  <a16:creationId xmlns:a16="http://schemas.microsoft.com/office/drawing/2014/main" id="{EC7068E9-6A24-4AD9-A58A-E0863B494304}"/>
                </a:ext>
              </a:extLst>
            </p:cNvPr>
            <p:cNvPicPr>
              <a:picLocks noChangeAspect="1"/>
            </p:cNvPicPr>
            <p:nvPr/>
          </p:nvPicPr>
          <p:blipFill>
            <a:blip r:embed="rId4"/>
            <a:stretch>
              <a:fillRect/>
            </a:stretch>
          </p:blipFill>
          <p:spPr>
            <a:xfrm>
              <a:off x="7207246" y="5154226"/>
              <a:ext cx="4548641" cy="1574290"/>
            </a:xfrm>
            <a:prstGeom prst="rect">
              <a:avLst/>
            </a:prstGeom>
          </p:spPr>
        </p:pic>
        <p:grpSp>
          <p:nvGrpSpPr>
            <p:cNvPr id="10" name="Group 9">
              <a:extLst>
                <a:ext uri="{FF2B5EF4-FFF2-40B4-BE49-F238E27FC236}">
                  <a16:creationId xmlns:a16="http://schemas.microsoft.com/office/drawing/2014/main" id="{C5F1E11D-AFB1-4A90-A54C-F0CAD2610BF3}"/>
                </a:ext>
              </a:extLst>
            </p:cNvPr>
            <p:cNvGrpSpPr/>
            <p:nvPr/>
          </p:nvGrpSpPr>
          <p:grpSpPr>
            <a:xfrm rot="10800000">
              <a:off x="11051532" y="5444898"/>
              <a:ext cx="354657" cy="470359"/>
              <a:chOff x="733179" y="4187529"/>
              <a:chExt cx="433233" cy="693133"/>
            </a:xfrm>
          </p:grpSpPr>
          <p:sp>
            <p:nvSpPr>
              <p:cNvPr id="13" name="Arrow: Down 12">
                <a:extLst>
                  <a:ext uri="{FF2B5EF4-FFF2-40B4-BE49-F238E27FC236}">
                    <a16:creationId xmlns:a16="http://schemas.microsoft.com/office/drawing/2014/main" id="{C1B6E67D-FC0A-4446-9DBD-FEEE807955B6}"/>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5</a:t>
                </a:r>
                <a:endParaRPr lang="es-MX" sz="1400"/>
              </a:p>
            </p:txBody>
          </p:sp>
          <p:cxnSp>
            <p:nvCxnSpPr>
              <p:cNvPr id="14" name="Straight Connector 13">
                <a:extLst>
                  <a:ext uri="{FF2B5EF4-FFF2-40B4-BE49-F238E27FC236}">
                    <a16:creationId xmlns:a16="http://schemas.microsoft.com/office/drawing/2014/main" id="{45F07BF8-28F5-4F3B-86E0-29B97A1A238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59F81A2E-6CF1-4DC2-87BE-C0FBBB57BEB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ADBE9D7A-A79D-464D-9AB6-0B56081119D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0AC9E6B7-B386-498B-B378-6C097B6D26D0}"/>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7EB09A49-C062-4E48-8E0E-1437184DB663}"/>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7" name="Rectangle 56">
              <a:extLst>
                <a:ext uri="{FF2B5EF4-FFF2-40B4-BE49-F238E27FC236}">
                  <a16:creationId xmlns:a16="http://schemas.microsoft.com/office/drawing/2014/main" id="{FD0F98B1-6800-4F93-A696-53EA1425F3BF}"/>
                </a:ext>
              </a:extLst>
            </p:cNvPr>
            <p:cNvSpPr/>
            <p:nvPr/>
          </p:nvSpPr>
          <p:spPr>
            <a:xfrm>
              <a:off x="7684167" y="5561211"/>
              <a:ext cx="3324199" cy="56195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grpSp>
        <p:nvGrpSpPr>
          <p:cNvPr id="20" name="Group 19">
            <a:extLst>
              <a:ext uri="{FF2B5EF4-FFF2-40B4-BE49-F238E27FC236}">
                <a16:creationId xmlns:a16="http://schemas.microsoft.com/office/drawing/2014/main" id="{32533B9F-3E64-4B91-B1C4-8DE4843E39C7}"/>
              </a:ext>
            </a:extLst>
          </p:cNvPr>
          <p:cNvGrpSpPr/>
          <p:nvPr/>
        </p:nvGrpSpPr>
        <p:grpSpPr>
          <a:xfrm>
            <a:off x="6215371" y="4807512"/>
            <a:ext cx="576932" cy="369332"/>
            <a:chOff x="9436776" y="5429760"/>
            <a:chExt cx="576932" cy="369332"/>
          </a:xfrm>
        </p:grpSpPr>
        <p:cxnSp>
          <p:nvCxnSpPr>
            <p:cNvPr id="21" name="Straight Connector 20">
              <a:extLst>
                <a:ext uri="{FF2B5EF4-FFF2-40B4-BE49-F238E27FC236}">
                  <a16:creationId xmlns:a16="http://schemas.microsoft.com/office/drawing/2014/main" id="{6115ECEE-DA1D-4DD2-86D1-8FD94C5C3289}"/>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F35861C7-4F6C-45F5-A03E-35A221C67258}"/>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E20641F5-57E8-4725-A680-021B7E52E4D3}"/>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114FA1CD-A25E-4B4E-85E3-3ECDF78D5A02}"/>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FE6E80F4-9405-43E0-9A83-BE9974DDC30F}"/>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6" name="Arrow: Right 25">
              <a:extLst>
                <a:ext uri="{FF2B5EF4-FFF2-40B4-BE49-F238E27FC236}">
                  <a16:creationId xmlns:a16="http://schemas.microsoft.com/office/drawing/2014/main" id="{2AEC7770-9B04-4935-AD6F-EC271F4C6AF0}"/>
                </a:ext>
              </a:extLst>
            </p:cNvPr>
            <p:cNvSpPr/>
            <p:nvPr/>
          </p:nvSpPr>
          <p:spPr>
            <a:xfrm>
              <a:off x="9436776" y="5429760"/>
              <a:ext cx="490482"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4</a:t>
              </a:r>
              <a:endParaRPr lang="es-MX" sz="1200"/>
            </a:p>
          </p:txBody>
        </p:sp>
      </p:grpSp>
      <p:grpSp>
        <p:nvGrpSpPr>
          <p:cNvPr id="41" name="Group 40">
            <a:extLst>
              <a:ext uri="{FF2B5EF4-FFF2-40B4-BE49-F238E27FC236}">
                <a16:creationId xmlns:a16="http://schemas.microsoft.com/office/drawing/2014/main" id="{B1C68E9F-B3AE-4589-88E0-CCC18651ECC7}"/>
              </a:ext>
            </a:extLst>
          </p:cNvPr>
          <p:cNvGrpSpPr/>
          <p:nvPr/>
        </p:nvGrpSpPr>
        <p:grpSpPr>
          <a:xfrm rot="10800000">
            <a:off x="2622730" y="2053046"/>
            <a:ext cx="354657" cy="622759"/>
            <a:chOff x="733179" y="4187529"/>
            <a:chExt cx="433233" cy="693133"/>
          </a:xfrm>
        </p:grpSpPr>
        <p:sp>
          <p:nvSpPr>
            <p:cNvPr id="42" name="Arrow: Down 41">
              <a:extLst>
                <a:ext uri="{FF2B5EF4-FFF2-40B4-BE49-F238E27FC236}">
                  <a16:creationId xmlns:a16="http://schemas.microsoft.com/office/drawing/2014/main" id="{DA502148-4B59-4AD5-AAF6-0BD35F4B8768}"/>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dirty="0"/>
                <a:t>3</a:t>
              </a:r>
              <a:endParaRPr lang="es-MX" sz="1400" dirty="0"/>
            </a:p>
          </p:txBody>
        </p:sp>
        <p:cxnSp>
          <p:nvCxnSpPr>
            <p:cNvPr id="43" name="Straight Connector 42">
              <a:extLst>
                <a:ext uri="{FF2B5EF4-FFF2-40B4-BE49-F238E27FC236}">
                  <a16:creationId xmlns:a16="http://schemas.microsoft.com/office/drawing/2014/main" id="{D3C140BB-EB47-4FD7-B4B2-50EB9D98E12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DDF435D0-1731-4DED-B8BB-8FBA8922846F}"/>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4E2510A5-49AC-43A3-BACC-03537A1387F3}"/>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6" name="Straight Connector 45">
              <a:extLst>
                <a:ext uri="{FF2B5EF4-FFF2-40B4-BE49-F238E27FC236}">
                  <a16:creationId xmlns:a16="http://schemas.microsoft.com/office/drawing/2014/main" id="{6AEBF931-EFFE-4D29-8A76-1A953C96C628}"/>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73891162-13CD-4600-B721-080069F4BFD9}"/>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48" name="Group 47">
            <a:extLst>
              <a:ext uri="{FF2B5EF4-FFF2-40B4-BE49-F238E27FC236}">
                <a16:creationId xmlns:a16="http://schemas.microsoft.com/office/drawing/2014/main" id="{FA07D5AC-3B80-4DBB-8CB8-3D35A8601313}"/>
              </a:ext>
            </a:extLst>
          </p:cNvPr>
          <p:cNvGrpSpPr/>
          <p:nvPr/>
        </p:nvGrpSpPr>
        <p:grpSpPr>
          <a:xfrm rot="10800000">
            <a:off x="4977237" y="1806649"/>
            <a:ext cx="354657" cy="622759"/>
            <a:chOff x="733179" y="4187529"/>
            <a:chExt cx="433233" cy="693133"/>
          </a:xfrm>
        </p:grpSpPr>
        <p:sp>
          <p:nvSpPr>
            <p:cNvPr id="49" name="Arrow: Down 48">
              <a:extLst>
                <a:ext uri="{FF2B5EF4-FFF2-40B4-BE49-F238E27FC236}">
                  <a16:creationId xmlns:a16="http://schemas.microsoft.com/office/drawing/2014/main" id="{FC2EB55D-45AE-4CB2-9071-5265286BDF2F}"/>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dirty="0"/>
                <a:t>2</a:t>
              </a:r>
              <a:endParaRPr lang="es-MX" sz="1400" dirty="0"/>
            </a:p>
          </p:txBody>
        </p:sp>
        <p:cxnSp>
          <p:nvCxnSpPr>
            <p:cNvPr id="50" name="Straight Connector 49">
              <a:extLst>
                <a:ext uri="{FF2B5EF4-FFF2-40B4-BE49-F238E27FC236}">
                  <a16:creationId xmlns:a16="http://schemas.microsoft.com/office/drawing/2014/main" id="{9B8B35FC-90C9-4B6D-B9A5-FD38D8B11B2F}"/>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1" name="Straight Connector 50">
              <a:extLst>
                <a:ext uri="{FF2B5EF4-FFF2-40B4-BE49-F238E27FC236}">
                  <a16:creationId xmlns:a16="http://schemas.microsoft.com/office/drawing/2014/main" id="{D24F843C-6627-4A12-9CFC-90B059E4508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820AC67B-7599-4F6E-9857-B014E6FC57D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3" name="Straight Connector 52">
              <a:extLst>
                <a:ext uri="{FF2B5EF4-FFF2-40B4-BE49-F238E27FC236}">
                  <a16:creationId xmlns:a16="http://schemas.microsoft.com/office/drawing/2014/main" id="{72A74663-15A9-4C92-AAB0-D26A29D0E4D9}"/>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C34A2EF8-83CD-475F-8C6B-8AACFAD779E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60" name="Rectangle 59">
            <a:extLst>
              <a:ext uri="{FF2B5EF4-FFF2-40B4-BE49-F238E27FC236}">
                <a16:creationId xmlns:a16="http://schemas.microsoft.com/office/drawing/2014/main" id="{2CC3A49A-6FFE-4EC6-9DEE-3725F04909F7}"/>
              </a:ext>
            </a:extLst>
          </p:cNvPr>
          <p:cNvSpPr/>
          <p:nvPr/>
        </p:nvSpPr>
        <p:spPr>
          <a:xfrm>
            <a:off x="3468099" y="2247568"/>
            <a:ext cx="1588369" cy="3495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55" name="TextBox 54">
            <a:extLst>
              <a:ext uri="{FF2B5EF4-FFF2-40B4-BE49-F238E27FC236}">
                <a16:creationId xmlns:a16="http://schemas.microsoft.com/office/drawing/2014/main" id="{2FEB990B-285B-4479-9FE7-36BA8CCC4CD5}"/>
              </a:ext>
            </a:extLst>
          </p:cNvPr>
          <p:cNvSpPr txBox="1"/>
          <p:nvPr/>
        </p:nvSpPr>
        <p:spPr>
          <a:xfrm>
            <a:off x="622879" y="5473313"/>
            <a:ext cx="6682790" cy="923330"/>
          </a:xfrm>
          <a:prstGeom prst="rect">
            <a:avLst/>
          </a:prstGeom>
          <a:noFill/>
        </p:spPr>
        <p:txBody>
          <a:bodyPr wrap="square">
            <a:spAutoFit/>
          </a:bodyPr>
          <a:lstStyle/>
          <a:p>
            <a:r>
              <a:rPr lang="es-419" dirty="0"/>
              <a:t>Jira regresará a la pantalla anterior con los casos de prueba cargados, para agregarlos o asociarlos al Test Suite selecciona el botón &lt;&lt;Link&gt;&gt;</a:t>
            </a:r>
          </a:p>
        </p:txBody>
      </p:sp>
      <p:pic>
        <p:nvPicPr>
          <p:cNvPr id="32" name="Picture 31">
            <a:extLst>
              <a:ext uri="{FF2B5EF4-FFF2-40B4-BE49-F238E27FC236}">
                <a16:creationId xmlns:a16="http://schemas.microsoft.com/office/drawing/2014/main" id="{BFE769DE-8828-425D-99CD-8C2CF5FA491B}"/>
              </a:ext>
            </a:extLst>
          </p:cNvPr>
          <p:cNvPicPr>
            <a:picLocks noChangeAspect="1"/>
          </p:cNvPicPr>
          <p:nvPr/>
        </p:nvPicPr>
        <p:blipFill>
          <a:blip r:embed="rId5"/>
          <a:stretch>
            <a:fillRect/>
          </a:stretch>
        </p:blipFill>
        <p:spPr>
          <a:xfrm>
            <a:off x="7480471" y="1953288"/>
            <a:ext cx="4471655" cy="3194039"/>
          </a:xfrm>
          <a:prstGeom prst="rect">
            <a:avLst/>
          </a:prstGeom>
        </p:spPr>
      </p:pic>
      <p:sp>
        <p:nvSpPr>
          <p:cNvPr id="62" name="TextBox 61">
            <a:extLst>
              <a:ext uri="{FF2B5EF4-FFF2-40B4-BE49-F238E27FC236}">
                <a16:creationId xmlns:a16="http://schemas.microsoft.com/office/drawing/2014/main" id="{A946A98F-2741-4D9D-B79D-B7B77E9757C2}"/>
              </a:ext>
            </a:extLst>
          </p:cNvPr>
          <p:cNvSpPr txBox="1"/>
          <p:nvPr/>
        </p:nvSpPr>
        <p:spPr>
          <a:xfrm>
            <a:off x="622879" y="2338775"/>
            <a:ext cx="1905218" cy="1754326"/>
          </a:xfrm>
          <a:prstGeom prst="rect">
            <a:avLst/>
          </a:prstGeom>
          <a:noFill/>
        </p:spPr>
        <p:txBody>
          <a:bodyPr wrap="square">
            <a:spAutoFit/>
          </a:bodyPr>
          <a:lstStyle/>
          <a:p>
            <a:r>
              <a:rPr lang="es-419" dirty="0"/>
              <a:t>Una vez filtrados deben de seleccionarse los casos de prueba y presionar el botón &lt;&lt;</a:t>
            </a:r>
            <a:r>
              <a:rPr lang="es-419" dirty="0" err="1"/>
              <a:t>Add</a:t>
            </a:r>
            <a:r>
              <a:rPr lang="es-419" dirty="0"/>
              <a:t>&gt;&gt;.</a:t>
            </a:r>
          </a:p>
        </p:txBody>
      </p:sp>
      <p:sp>
        <p:nvSpPr>
          <p:cNvPr id="63" name="TextBox 62">
            <a:extLst>
              <a:ext uri="{FF2B5EF4-FFF2-40B4-BE49-F238E27FC236}">
                <a16:creationId xmlns:a16="http://schemas.microsoft.com/office/drawing/2014/main" id="{9D0C7099-9749-4294-9773-62133407B8D2}"/>
              </a:ext>
            </a:extLst>
          </p:cNvPr>
          <p:cNvSpPr txBox="1"/>
          <p:nvPr/>
        </p:nvSpPr>
        <p:spPr>
          <a:xfrm>
            <a:off x="5761340" y="1985995"/>
            <a:ext cx="1629480" cy="215444"/>
          </a:xfrm>
          <a:prstGeom prst="rect">
            <a:avLst/>
          </a:prstGeom>
          <a:noFill/>
        </p:spPr>
        <p:txBody>
          <a:bodyPr wrap="square" lIns="0" tIns="0" rIns="0" bIns="0" rtlCol="0">
            <a:spAutoFit/>
          </a:bodyPr>
          <a:lstStyle/>
          <a:p>
            <a:r>
              <a:rPr lang="es-419" sz="1400" dirty="0">
                <a:solidFill>
                  <a:schemeClr val="accent2"/>
                </a:solidFill>
              </a:rPr>
              <a:t>a) Búsqueda Simple</a:t>
            </a:r>
            <a:endParaRPr lang="es-MX" sz="1400" dirty="0" err="1">
              <a:solidFill>
                <a:schemeClr val="accent2"/>
              </a:solidFill>
            </a:endParaRPr>
          </a:p>
        </p:txBody>
      </p:sp>
      <p:sp>
        <p:nvSpPr>
          <p:cNvPr id="64" name="TextBox 63">
            <a:extLst>
              <a:ext uri="{FF2B5EF4-FFF2-40B4-BE49-F238E27FC236}">
                <a16:creationId xmlns:a16="http://schemas.microsoft.com/office/drawing/2014/main" id="{94137B3A-B17F-42CC-95B2-297BB43F5A38}"/>
              </a:ext>
            </a:extLst>
          </p:cNvPr>
          <p:cNvSpPr txBox="1"/>
          <p:nvPr/>
        </p:nvSpPr>
        <p:spPr>
          <a:xfrm>
            <a:off x="9901382" y="1957725"/>
            <a:ext cx="1968741" cy="215444"/>
          </a:xfrm>
          <a:prstGeom prst="rect">
            <a:avLst/>
          </a:prstGeom>
          <a:noFill/>
        </p:spPr>
        <p:txBody>
          <a:bodyPr wrap="square" lIns="0" tIns="0" rIns="0" bIns="0" rtlCol="0">
            <a:spAutoFit/>
          </a:bodyPr>
          <a:lstStyle/>
          <a:p>
            <a:r>
              <a:rPr lang="es-419" sz="1400" dirty="0">
                <a:solidFill>
                  <a:schemeClr val="accent2"/>
                </a:solidFill>
              </a:rPr>
              <a:t>b) Búsqueda Avanzada</a:t>
            </a:r>
            <a:endParaRPr lang="es-MX" sz="1400" dirty="0" err="1">
              <a:solidFill>
                <a:schemeClr val="accent2"/>
              </a:solidFill>
            </a:endParaRPr>
          </a:p>
        </p:txBody>
      </p:sp>
      <p:cxnSp>
        <p:nvCxnSpPr>
          <p:cNvPr id="116" name="Straight Arrow Connector 115">
            <a:extLst>
              <a:ext uri="{FF2B5EF4-FFF2-40B4-BE49-F238E27FC236}">
                <a16:creationId xmlns:a16="http://schemas.microsoft.com/office/drawing/2014/main" id="{86D70FC1-BC63-4B53-8C4E-EC22BCA0AB6C}"/>
              </a:ext>
            </a:extLst>
          </p:cNvPr>
          <p:cNvCxnSpPr>
            <a:cxnSpLocks/>
          </p:cNvCxnSpPr>
          <p:nvPr/>
        </p:nvCxnSpPr>
        <p:spPr>
          <a:xfrm>
            <a:off x="6096000" y="2429409"/>
            <a:ext cx="160712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53561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61C1B173-4CEB-406A-AEF9-112954021C0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62" name="Picture 61">
            <a:extLst>
              <a:ext uri="{FF2B5EF4-FFF2-40B4-BE49-F238E27FC236}">
                <a16:creationId xmlns:a16="http://schemas.microsoft.com/office/drawing/2014/main" id="{477BF3B4-D4FE-42D3-986E-C06EB9BFE289}"/>
              </a:ext>
            </a:extLst>
          </p:cNvPr>
          <p:cNvPicPr>
            <a:picLocks noChangeAspect="1"/>
          </p:cNvPicPr>
          <p:nvPr/>
        </p:nvPicPr>
        <p:blipFill rotWithShape="1">
          <a:blip r:embed="rId2"/>
          <a:srcRect l="778" r="1795"/>
          <a:stretch/>
        </p:blipFill>
        <p:spPr>
          <a:xfrm>
            <a:off x="5646135" y="1959120"/>
            <a:ext cx="6166192" cy="869534"/>
          </a:xfrm>
          <a:prstGeom prst="rect">
            <a:avLst/>
          </a:prstGeom>
          <a:ln>
            <a:noFill/>
          </a:ln>
          <a:effectLst>
            <a:outerShdw blurRad="190500" algn="tl" rotWithShape="0">
              <a:srgbClr val="000000">
                <a:alpha val="70000"/>
              </a:srgbClr>
            </a:outerShdw>
          </a:effectLst>
        </p:spPr>
      </p:pic>
      <p:grpSp>
        <p:nvGrpSpPr>
          <p:cNvPr id="63" name="Group 62">
            <a:extLst>
              <a:ext uri="{FF2B5EF4-FFF2-40B4-BE49-F238E27FC236}">
                <a16:creationId xmlns:a16="http://schemas.microsoft.com/office/drawing/2014/main" id="{B60D639F-6F14-4DC0-822A-78E63060AB13}"/>
              </a:ext>
            </a:extLst>
          </p:cNvPr>
          <p:cNvGrpSpPr/>
          <p:nvPr/>
        </p:nvGrpSpPr>
        <p:grpSpPr>
          <a:xfrm rot="10800000">
            <a:off x="11148293" y="1663179"/>
            <a:ext cx="354657" cy="382634"/>
            <a:chOff x="733179" y="4187529"/>
            <a:chExt cx="433233" cy="693133"/>
          </a:xfrm>
        </p:grpSpPr>
        <p:sp>
          <p:nvSpPr>
            <p:cNvPr id="64" name="Arrow: Down 63">
              <a:extLst>
                <a:ext uri="{FF2B5EF4-FFF2-40B4-BE49-F238E27FC236}">
                  <a16:creationId xmlns:a16="http://schemas.microsoft.com/office/drawing/2014/main" id="{E33F6D98-DD7F-4D42-BD2F-640D703F03BB}"/>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65" name="Straight Connector 64">
              <a:extLst>
                <a:ext uri="{FF2B5EF4-FFF2-40B4-BE49-F238E27FC236}">
                  <a16:creationId xmlns:a16="http://schemas.microsoft.com/office/drawing/2014/main" id="{D3F7C24C-D44D-42A3-B4CE-4C6A580B128F}"/>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8204ACD3-497F-49DA-A522-8973919EFA65}"/>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7" name="Straight Connector 66">
              <a:extLst>
                <a:ext uri="{FF2B5EF4-FFF2-40B4-BE49-F238E27FC236}">
                  <a16:creationId xmlns:a16="http://schemas.microsoft.com/office/drawing/2014/main" id="{C3E0E7B9-B268-46B4-935B-1E41394D19F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8" name="Straight Connector 67">
              <a:extLst>
                <a:ext uri="{FF2B5EF4-FFF2-40B4-BE49-F238E27FC236}">
                  <a16:creationId xmlns:a16="http://schemas.microsoft.com/office/drawing/2014/main" id="{62EA165B-932A-4BCF-8427-EFFB493964C8}"/>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9" name="Straight Connector 68">
              <a:extLst>
                <a:ext uri="{FF2B5EF4-FFF2-40B4-BE49-F238E27FC236}">
                  <a16:creationId xmlns:a16="http://schemas.microsoft.com/office/drawing/2014/main" id="{62518ECA-7E78-4802-902A-AF3B87D541A0}"/>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71" name="Group 70">
            <a:extLst>
              <a:ext uri="{FF2B5EF4-FFF2-40B4-BE49-F238E27FC236}">
                <a16:creationId xmlns:a16="http://schemas.microsoft.com/office/drawing/2014/main" id="{A04C6007-4F43-4260-8BC4-B73F80826F28}"/>
              </a:ext>
            </a:extLst>
          </p:cNvPr>
          <p:cNvGrpSpPr/>
          <p:nvPr/>
        </p:nvGrpSpPr>
        <p:grpSpPr>
          <a:xfrm rot="13097158">
            <a:off x="7303355" y="2336062"/>
            <a:ext cx="354657" cy="382634"/>
            <a:chOff x="733179" y="4187529"/>
            <a:chExt cx="433233" cy="693133"/>
          </a:xfrm>
        </p:grpSpPr>
        <p:sp>
          <p:nvSpPr>
            <p:cNvPr id="72" name="Arrow: Down 71">
              <a:extLst>
                <a:ext uri="{FF2B5EF4-FFF2-40B4-BE49-F238E27FC236}">
                  <a16:creationId xmlns:a16="http://schemas.microsoft.com/office/drawing/2014/main" id="{5EA8DF47-0CEB-4593-9EFF-C19A1B649BCA}"/>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73" name="Straight Connector 72">
              <a:extLst>
                <a:ext uri="{FF2B5EF4-FFF2-40B4-BE49-F238E27FC236}">
                  <a16:creationId xmlns:a16="http://schemas.microsoft.com/office/drawing/2014/main" id="{C99F5931-C6F4-4AA8-B5B0-5B6721436D06}"/>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4" name="Straight Connector 73">
              <a:extLst>
                <a:ext uri="{FF2B5EF4-FFF2-40B4-BE49-F238E27FC236}">
                  <a16:creationId xmlns:a16="http://schemas.microsoft.com/office/drawing/2014/main" id="{FBEDCD6C-8DD7-4D58-8A69-9C69FEE1D743}"/>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id="{D20D69F2-BCD9-4C0D-90C2-3E5A057B3455}"/>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6" name="Straight Connector 75">
              <a:extLst>
                <a:ext uri="{FF2B5EF4-FFF2-40B4-BE49-F238E27FC236}">
                  <a16:creationId xmlns:a16="http://schemas.microsoft.com/office/drawing/2014/main" id="{1E93AB0A-B267-43AC-A875-C134D5C1D55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7" name="Straight Connector 76">
              <a:extLst>
                <a:ext uri="{FF2B5EF4-FFF2-40B4-BE49-F238E27FC236}">
                  <a16:creationId xmlns:a16="http://schemas.microsoft.com/office/drawing/2014/main" id="{8E0ABE7F-D779-494F-AF99-FC1429121B08}"/>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79" name="TextBox 78">
            <a:extLst>
              <a:ext uri="{FF2B5EF4-FFF2-40B4-BE49-F238E27FC236}">
                <a16:creationId xmlns:a16="http://schemas.microsoft.com/office/drawing/2014/main" id="{86E47B59-C69E-400C-B3E1-74B5F7A529FA}"/>
              </a:ext>
            </a:extLst>
          </p:cNvPr>
          <p:cNvSpPr txBox="1"/>
          <p:nvPr/>
        </p:nvSpPr>
        <p:spPr>
          <a:xfrm>
            <a:off x="545892" y="534387"/>
            <a:ext cx="10200486" cy="1200329"/>
          </a:xfrm>
          <a:prstGeom prst="rect">
            <a:avLst/>
          </a:prstGeom>
          <a:noFill/>
        </p:spPr>
        <p:txBody>
          <a:bodyPr wrap="square" lIns="91440" tIns="45720" rIns="91440" bIns="45720" anchor="t">
            <a:spAutoFit/>
          </a:bodyPr>
          <a:lstStyle/>
          <a:p>
            <a:endParaRPr lang="es-MX" b="1"/>
          </a:p>
          <a:p>
            <a:r>
              <a:rPr lang="es-MX" b="1"/>
              <a:t>CREAR UN TEST SUITE COMO SUBNIVEL DE OTRO TEST SUITE</a:t>
            </a:r>
          </a:p>
          <a:p>
            <a:endParaRPr lang="es-MX" b="1"/>
          </a:p>
          <a:p>
            <a:r>
              <a:rPr lang="es-419"/>
              <a:t>Para organizar mejor un Test Suite, puedes crear dentro del mismo otro Test Suite como subnivel.</a:t>
            </a:r>
          </a:p>
        </p:txBody>
      </p:sp>
      <p:sp>
        <p:nvSpPr>
          <p:cNvPr id="80" name="Rectangle 79">
            <a:extLst>
              <a:ext uri="{FF2B5EF4-FFF2-40B4-BE49-F238E27FC236}">
                <a16:creationId xmlns:a16="http://schemas.microsoft.com/office/drawing/2014/main" id="{12934C90-81A3-4F0C-B0B8-C9308BFEB1E7}"/>
              </a:ext>
            </a:extLst>
          </p:cNvPr>
          <p:cNvSpPr/>
          <p:nvPr/>
        </p:nvSpPr>
        <p:spPr>
          <a:xfrm>
            <a:off x="11183492" y="1973752"/>
            <a:ext cx="284287" cy="30547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81" name="TextBox 80">
            <a:extLst>
              <a:ext uri="{FF2B5EF4-FFF2-40B4-BE49-F238E27FC236}">
                <a16:creationId xmlns:a16="http://schemas.microsoft.com/office/drawing/2014/main" id="{5670E92D-801D-40C0-A06E-091DE213BAC3}"/>
              </a:ext>
            </a:extLst>
          </p:cNvPr>
          <p:cNvSpPr txBox="1"/>
          <p:nvPr/>
        </p:nvSpPr>
        <p:spPr>
          <a:xfrm>
            <a:off x="545891" y="1889453"/>
            <a:ext cx="5098600" cy="923330"/>
          </a:xfrm>
          <a:prstGeom prst="rect">
            <a:avLst/>
          </a:prstGeom>
          <a:noFill/>
        </p:spPr>
        <p:txBody>
          <a:bodyPr wrap="square" lIns="91440" tIns="45720" rIns="91440" bIns="45720" anchor="t">
            <a:spAutoFit/>
          </a:bodyPr>
          <a:lstStyle/>
          <a:p>
            <a:r>
              <a:rPr lang="es-419"/>
              <a:t>Selecciona el ícono “</a:t>
            </a:r>
            <a:r>
              <a:rPr lang="es-419" err="1"/>
              <a:t>Add</a:t>
            </a:r>
            <a:r>
              <a:rPr lang="es-419"/>
              <a:t> Test Suite”     , se habilitará la captura del nombre, escríbelo y presiona       para agregarlo como subnivel.</a:t>
            </a:r>
          </a:p>
        </p:txBody>
      </p:sp>
      <p:pic>
        <p:nvPicPr>
          <p:cNvPr id="82" name="Picture 81">
            <a:extLst>
              <a:ext uri="{FF2B5EF4-FFF2-40B4-BE49-F238E27FC236}">
                <a16:creationId xmlns:a16="http://schemas.microsoft.com/office/drawing/2014/main" id="{CB552CA0-2CA4-49E9-9556-2B7025CB65D9}"/>
              </a:ext>
            </a:extLst>
          </p:cNvPr>
          <p:cNvPicPr>
            <a:picLocks noChangeAspect="1"/>
          </p:cNvPicPr>
          <p:nvPr/>
        </p:nvPicPr>
        <p:blipFill rotWithShape="1">
          <a:blip r:embed="rId3"/>
          <a:srcRect l="16717" t="14125" r="11762" b="10132"/>
          <a:stretch/>
        </p:blipFill>
        <p:spPr>
          <a:xfrm>
            <a:off x="4264739" y="1950179"/>
            <a:ext cx="255642" cy="242724"/>
          </a:xfrm>
          <a:prstGeom prst="rect">
            <a:avLst/>
          </a:prstGeom>
        </p:spPr>
      </p:pic>
      <p:cxnSp>
        <p:nvCxnSpPr>
          <p:cNvPr id="5" name="Straight Connector 4">
            <a:extLst>
              <a:ext uri="{FF2B5EF4-FFF2-40B4-BE49-F238E27FC236}">
                <a16:creationId xmlns:a16="http://schemas.microsoft.com/office/drawing/2014/main" id="{F057A5CB-CAAA-4BBD-8BD4-C9229303B7BA}"/>
              </a:ext>
            </a:extLst>
          </p:cNvPr>
          <p:cNvCxnSpPr>
            <a:cxnSpLocks/>
          </p:cNvCxnSpPr>
          <p:nvPr/>
        </p:nvCxnSpPr>
        <p:spPr>
          <a:xfrm flipH="1">
            <a:off x="5919704" y="2792027"/>
            <a:ext cx="143431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7770662E-6BEB-40A9-A37B-36AC335DFE82}"/>
              </a:ext>
            </a:extLst>
          </p:cNvPr>
          <p:cNvPicPr>
            <a:picLocks noChangeAspect="1"/>
          </p:cNvPicPr>
          <p:nvPr/>
        </p:nvPicPr>
        <p:blipFill rotWithShape="1">
          <a:blip r:embed="rId4"/>
          <a:srcRect l="23579" t="18948" r="20292" b="20938"/>
          <a:stretch/>
        </p:blipFill>
        <p:spPr>
          <a:xfrm>
            <a:off x="1548907" y="2529028"/>
            <a:ext cx="296882" cy="225221"/>
          </a:xfrm>
          <a:prstGeom prst="rect">
            <a:avLst/>
          </a:prstGeom>
        </p:spPr>
      </p:pic>
      <p:sp>
        <p:nvSpPr>
          <p:cNvPr id="84" name="TextBox 83">
            <a:extLst>
              <a:ext uri="{FF2B5EF4-FFF2-40B4-BE49-F238E27FC236}">
                <a16:creationId xmlns:a16="http://schemas.microsoft.com/office/drawing/2014/main" id="{9553A0F3-5317-49E0-B5C9-29A5458C8B86}"/>
              </a:ext>
            </a:extLst>
          </p:cNvPr>
          <p:cNvSpPr txBox="1"/>
          <p:nvPr/>
        </p:nvSpPr>
        <p:spPr>
          <a:xfrm>
            <a:off x="545892" y="3233664"/>
            <a:ext cx="10200486" cy="369332"/>
          </a:xfrm>
          <a:prstGeom prst="rect">
            <a:avLst/>
          </a:prstGeom>
          <a:noFill/>
        </p:spPr>
        <p:txBody>
          <a:bodyPr wrap="square" lIns="91440" tIns="45720" rIns="91440" bIns="45720" anchor="t">
            <a:spAutoFit/>
          </a:bodyPr>
          <a:lstStyle/>
          <a:p>
            <a:r>
              <a:rPr lang="es-MX" b="1" dirty="0"/>
              <a:t>IMPORTAR (</a:t>
            </a:r>
            <a:r>
              <a:rPr lang="es-419" b="1" dirty="0"/>
              <a:t>CARGA MASIVA DE TEST CASES A TEST SUITE)</a:t>
            </a:r>
          </a:p>
        </p:txBody>
      </p:sp>
      <p:pic>
        <p:nvPicPr>
          <p:cNvPr id="85" name="Picture 84">
            <a:extLst>
              <a:ext uri="{FF2B5EF4-FFF2-40B4-BE49-F238E27FC236}">
                <a16:creationId xmlns:a16="http://schemas.microsoft.com/office/drawing/2014/main" id="{D97F4125-306C-4D15-8B48-F8CFBD1882CC}"/>
              </a:ext>
            </a:extLst>
          </p:cNvPr>
          <p:cNvPicPr>
            <a:picLocks noChangeAspect="1"/>
          </p:cNvPicPr>
          <p:nvPr/>
        </p:nvPicPr>
        <p:blipFill>
          <a:blip r:embed="rId5"/>
          <a:stretch>
            <a:fillRect/>
          </a:stretch>
        </p:blipFill>
        <p:spPr>
          <a:xfrm>
            <a:off x="7463198" y="3706777"/>
            <a:ext cx="4381500" cy="361113"/>
          </a:xfrm>
          <a:prstGeom prst="rect">
            <a:avLst/>
          </a:prstGeom>
        </p:spPr>
      </p:pic>
      <p:sp>
        <p:nvSpPr>
          <p:cNvPr id="86" name="TextBox 85">
            <a:extLst>
              <a:ext uri="{FF2B5EF4-FFF2-40B4-BE49-F238E27FC236}">
                <a16:creationId xmlns:a16="http://schemas.microsoft.com/office/drawing/2014/main" id="{9AB8FA39-8490-47F7-B969-5390042C35DE}"/>
              </a:ext>
            </a:extLst>
          </p:cNvPr>
          <p:cNvSpPr txBox="1"/>
          <p:nvPr/>
        </p:nvSpPr>
        <p:spPr>
          <a:xfrm>
            <a:off x="545891" y="3759691"/>
            <a:ext cx="5751104" cy="2308324"/>
          </a:xfrm>
          <a:prstGeom prst="rect">
            <a:avLst/>
          </a:prstGeom>
          <a:noFill/>
        </p:spPr>
        <p:txBody>
          <a:bodyPr wrap="square">
            <a:spAutoFit/>
          </a:bodyPr>
          <a:lstStyle/>
          <a:p>
            <a:r>
              <a:rPr lang="es-419" dirty="0"/>
              <a:t>Para realizar una carga masiva de Test Cases selecciona la opción </a:t>
            </a:r>
            <a:r>
              <a:rPr lang="es-419" dirty="0" err="1"/>
              <a:t>Import</a:t>
            </a:r>
            <a:r>
              <a:rPr lang="es-419" dirty="0"/>
              <a:t>       , elige el nombre del archivo Excel con formato </a:t>
            </a:r>
            <a:r>
              <a:rPr lang="es-419" b="1" dirty="0" err="1"/>
              <a:t>csv</a:t>
            </a:r>
            <a:r>
              <a:rPr lang="es-419" dirty="0"/>
              <a:t>, seguido del botón &lt;&lt;Next&gt;&gt;. </a:t>
            </a:r>
          </a:p>
          <a:p>
            <a:endParaRPr lang="es-419" dirty="0"/>
          </a:p>
          <a:p>
            <a:r>
              <a:rPr lang="es-419" dirty="0"/>
              <a:t>Se anexa archivo </a:t>
            </a:r>
          </a:p>
          <a:p>
            <a:r>
              <a:rPr lang="es-419" dirty="0" err="1"/>
              <a:t>Template</a:t>
            </a:r>
            <a:r>
              <a:rPr lang="es-419" dirty="0"/>
              <a:t> para carga </a:t>
            </a:r>
          </a:p>
          <a:p>
            <a:r>
              <a:rPr lang="es-419" dirty="0"/>
              <a:t>masiva de Casos de Prueba. </a:t>
            </a:r>
          </a:p>
        </p:txBody>
      </p:sp>
      <p:pic>
        <p:nvPicPr>
          <p:cNvPr id="87" name="Picture 86">
            <a:extLst>
              <a:ext uri="{FF2B5EF4-FFF2-40B4-BE49-F238E27FC236}">
                <a16:creationId xmlns:a16="http://schemas.microsoft.com/office/drawing/2014/main" id="{D98A69D8-B91A-4BB4-BC41-4A19DE2755F7}"/>
              </a:ext>
            </a:extLst>
          </p:cNvPr>
          <p:cNvPicPr>
            <a:picLocks noChangeAspect="1"/>
          </p:cNvPicPr>
          <p:nvPr/>
        </p:nvPicPr>
        <p:blipFill>
          <a:blip r:embed="rId6"/>
          <a:stretch>
            <a:fillRect/>
          </a:stretch>
        </p:blipFill>
        <p:spPr>
          <a:xfrm>
            <a:off x="3530529" y="4106896"/>
            <a:ext cx="285750" cy="257175"/>
          </a:xfrm>
          <a:prstGeom prst="rect">
            <a:avLst/>
          </a:prstGeom>
        </p:spPr>
      </p:pic>
      <p:pic>
        <p:nvPicPr>
          <p:cNvPr id="89" name="Picture 88">
            <a:extLst>
              <a:ext uri="{FF2B5EF4-FFF2-40B4-BE49-F238E27FC236}">
                <a16:creationId xmlns:a16="http://schemas.microsoft.com/office/drawing/2014/main" id="{C473C564-AAF8-4BC7-8B30-51F123926586}"/>
              </a:ext>
            </a:extLst>
          </p:cNvPr>
          <p:cNvPicPr>
            <a:picLocks noChangeAspect="1"/>
          </p:cNvPicPr>
          <p:nvPr/>
        </p:nvPicPr>
        <p:blipFill>
          <a:blip r:embed="rId7"/>
          <a:stretch>
            <a:fillRect/>
          </a:stretch>
        </p:blipFill>
        <p:spPr>
          <a:xfrm>
            <a:off x="6296994" y="4290976"/>
            <a:ext cx="5515333" cy="2133600"/>
          </a:xfrm>
          <a:prstGeom prst="rect">
            <a:avLst/>
          </a:prstGeom>
          <a:ln>
            <a:noFill/>
          </a:ln>
          <a:effectLst>
            <a:outerShdw blurRad="190500" algn="tl" rotWithShape="0">
              <a:srgbClr val="000000">
                <a:alpha val="70000"/>
              </a:srgbClr>
            </a:outerShdw>
          </a:effectLst>
        </p:spPr>
      </p:pic>
      <p:grpSp>
        <p:nvGrpSpPr>
          <p:cNvPr id="90" name="Group 89">
            <a:extLst>
              <a:ext uri="{FF2B5EF4-FFF2-40B4-BE49-F238E27FC236}">
                <a16:creationId xmlns:a16="http://schemas.microsoft.com/office/drawing/2014/main" id="{6D6F2FEE-7568-45FE-B39E-63AF9704C7C5}"/>
              </a:ext>
            </a:extLst>
          </p:cNvPr>
          <p:cNvGrpSpPr/>
          <p:nvPr/>
        </p:nvGrpSpPr>
        <p:grpSpPr>
          <a:xfrm rot="5400000">
            <a:off x="6710743" y="6108814"/>
            <a:ext cx="354657" cy="382634"/>
            <a:chOff x="733179" y="4187529"/>
            <a:chExt cx="433233" cy="693133"/>
          </a:xfrm>
        </p:grpSpPr>
        <p:sp>
          <p:nvSpPr>
            <p:cNvPr id="91" name="Arrow: Down 90">
              <a:extLst>
                <a:ext uri="{FF2B5EF4-FFF2-40B4-BE49-F238E27FC236}">
                  <a16:creationId xmlns:a16="http://schemas.microsoft.com/office/drawing/2014/main" id="{A6179D4B-B07C-4A3C-B22A-8163FF11CAB9}"/>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92" name="Straight Connector 91">
              <a:extLst>
                <a:ext uri="{FF2B5EF4-FFF2-40B4-BE49-F238E27FC236}">
                  <a16:creationId xmlns:a16="http://schemas.microsoft.com/office/drawing/2014/main" id="{2FD9B70F-7949-4BA7-8625-444EDEBB05A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3" name="Straight Connector 92">
              <a:extLst>
                <a:ext uri="{FF2B5EF4-FFF2-40B4-BE49-F238E27FC236}">
                  <a16:creationId xmlns:a16="http://schemas.microsoft.com/office/drawing/2014/main" id="{F6E7BFD9-9F3A-4D00-A035-714271C4031A}"/>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4" name="Straight Connector 93">
              <a:extLst>
                <a:ext uri="{FF2B5EF4-FFF2-40B4-BE49-F238E27FC236}">
                  <a16:creationId xmlns:a16="http://schemas.microsoft.com/office/drawing/2014/main" id="{7EC63D70-E628-4860-B7F9-DCEA673898A5}"/>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5" name="Straight Connector 94">
              <a:extLst>
                <a:ext uri="{FF2B5EF4-FFF2-40B4-BE49-F238E27FC236}">
                  <a16:creationId xmlns:a16="http://schemas.microsoft.com/office/drawing/2014/main" id="{135A5775-C177-4FCE-A4F5-F3B31B6E9E1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6" name="Straight Connector 95">
              <a:extLst>
                <a:ext uri="{FF2B5EF4-FFF2-40B4-BE49-F238E27FC236}">
                  <a16:creationId xmlns:a16="http://schemas.microsoft.com/office/drawing/2014/main" id="{8BF0A043-0845-4226-A85E-743A4A1CEF45}"/>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aphicFrame>
        <p:nvGraphicFramePr>
          <p:cNvPr id="4" name="Object 3">
            <a:extLst>
              <a:ext uri="{FF2B5EF4-FFF2-40B4-BE49-F238E27FC236}">
                <a16:creationId xmlns:a16="http://schemas.microsoft.com/office/drawing/2014/main" id="{162F4939-D162-473D-AEB7-7DE4FE72B8EF}"/>
              </a:ext>
            </a:extLst>
          </p:cNvPr>
          <p:cNvGraphicFramePr>
            <a:graphicFrameLocks noChangeAspect="1"/>
          </p:cNvGraphicFramePr>
          <p:nvPr>
            <p:extLst>
              <p:ext uri="{D42A27DB-BD31-4B8C-83A1-F6EECF244321}">
                <p14:modId xmlns:p14="http://schemas.microsoft.com/office/powerpoint/2010/main" val="1764702717"/>
              </p:ext>
            </p:extLst>
          </p:nvPr>
        </p:nvGraphicFramePr>
        <p:xfrm>
          <a:off x="3658856" y="5064445"/>
          <a:ext cx="1537306" cy="1297102"/>
        </p:xfrm>
        <a:graphic>
          <a:graphicData uri="http://schemas.openxmlformats.org/presentationml/2006/ole">
            <mc:AlternateContent xmlns:mc="http://schemas.openxmlformats.org/markup-compatibility/2006">
              <mc:Choice xmlns:v="urn:schemas-microsoft-com:vml" Requires="v">
                <p:oleObj name="Macro-Enabled Worksheet" showAsIcon="1" r:id="rId8" imgW="914400" imgH="771480" progId="Excel.SheetMacroEnabled.12">
                  <p:embed/>
                </p:oleObj>
              </mc:Choice>
              <mc:Fallback>
                <p:oleObj name="Macro-Enabled Worksheet" showAsIcon="1" r:id="rId8" imgW="914400" imgH="771480" progId="Excel.SheetMacroEnabled.12">
                  <p:embed/>
                  <p:pic>
                    <p:nvPicPr>
                      <p:cNvPr id="4" name="Object 3">
                        <a:extLst>
                          <a:ext uri="{FF2B5EF4-FFF2-40B4-BE49-F238E27FC236}">
                            <a16:creationId xmlns:a16="http://schemas.microsoft.com/office/drawing/2014/main" id="{162F4939-D162-473D-AEB7-7DE4FE72B8EF}"/>
                          </a:ext>
                        </a:extLst>
                      </p:cNvPr>
                      <p:cNvPicPr/>
                      <p:nvPr/>
                    </p:nvPicPr>
                    <p:blipFill>
                      <a:blip r:embed="rId9"/>
                      <a:stretch>
                        <a:fillRect/>
                      </a:stretch>
                    </p:blipFill>
                    <p:spPr>
                      <a:xfrm>
                        <a:off x="3658856" y="5064445"/>
                        <a:ext cx="1537306" cy="1297102"/>
                      </a:xfrm>
                      <a:prstGeom prst="rect">
                        <a:avLst/>
                      </a:prstGeom>
                    </p:spPr>
                  </p:pic>
                </p:oleObj>
              </mc:Fallback>
            </mc:AlternateContent>
          </a:graphicData>
        </a:graphic>
      </p:graphicFrame>
    </p:spTree>
    <p:extLst>
      <p:ext uri="{BB962C8B-B14F-4D97-AF65-F5344CB8AC3E}">
        <p14:creationId xmlns:p14="http://schemas.microsoft.com/office/powerpoint/2010/main" val="209560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B193E6-D930-480C-B1C0-7E963BDFC2B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 </a:t>
            </a:r>
          </a:p>
        </p:txBody>
      </p:sp>
      <p:pic>
        <p:nvPicPr>
          <p:cNvPr id="9" name="Picture 8">
            <a:extLst>
              <a:ext uri="{FF2B5EF4-FFF2-40B4-BE49-F238E27FC236}">
                <a16:creationId xmlns:a16="http://schemas.microsoft.com/office/drawing/2014/main" id="{35D623A0-CA8B-49A9-9287-294722C3BEF4}"/>
              </a:ext>
            </a:extLst>
          </p:cNvPr>
          <p:cNvPicPr>
            <a:picLocks noChangeAspect="1"/>
          </p:cNvPicPr>
          <p:nvPr/>
        </p:nvPicPr>
        <p:blipFill>
          <a:blip r:embed="rId2"/>
          <a:stretch>
            <a:fillRect/>
          </a:stretch>
        </p:blipFill>
        <p:spPr>
          <a:xfrm>
            <a:off x="424974" y="2370078"/>
            <a:ext cx="4857382" cy="3326251"/>
          </a:xfrm>
          <a:prstGeom prst="rect">
            <a:avLst/>
          </a:prstGeom>
          <a:ln>
            <a:noFill/>
          </a:ln>
          <a:effectLst>
            <a:outerShdw blurRad="190500" algn="tl" rotWithShape="0">
              <a:srgbClr val="000000">
                <a:alpha val="70000"/>
              </a:srgbClr>
            </a:outerShdw>
          </a:effectLst>
        </p:spPr>
      </p:pic>
      <p:grpSp>
        <p:nvGrpSpPr>
          <p:cNvPr id="23" name="Group 22">
            <a:extLst>
              <a:ext uri="{FF2B5EF4-FFF2-40B4-BE49-F238E27FC236}">
                <a16:creationId xmlns:a16="http://schemas.microsoft.com/office/drawing/2014/main" id="{CB1794A8-C1E2-4ED7-B5C6-5C4DF853BD84}"/>
              </a:ext>
            </a:extLst>
          </p:cNvPr>
          <p:cNvGrpSpPr/>
          <p:nvPr/>
        </p:nvGrpSpPr>
        <p:grpSpPr>
          <a:xfrm rot="13112466">
            <a:off x="1531994" y="5233429"/>
            <a:ext cx="354657" cy="382634"/>
            <a:chOff x="733179" y="4187529"/>
            <a:chExt cx="433233" cy="693133"/>
          </a:xfrm>
        </p:grpSpPr>
        <p:sp>
          <p:nvSpPr>
            <p:cNvPr id="24" name="Arrow: Down 23">
              <a:extLst>
                <a:ext uri="{FF2B5EF4-FFF2-40B4-BE49-F238E27FC236}">
                  <a16:creationId xmlns:a16="http://schemas.microsoft.com/office/drawing/2014/main" id="{9830BDF7-CAAC-4E7B-970B-E082FF98AC46}"/>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5" name="Straight Connector 24">
              <a:extLst>
                <a:ext uri="{FF2B5EF4-FFF2-40B4-BE49-F238E27FC236}">
                  <a16:creationId xmlns:a16="http://schemas.microsoft.com/office/drawing/2014/main" id="{9D135496-B77F-4619-BDAF-F6B0BF92CD9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F01014BB-F209-402A-8D0D-8B6F7F1735F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9BCBFF6F-7590-4439-B813-B97E1B3F3AD2}"/>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31AC4D52-5FA2-4C4F-B406-21F5CF571D0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DC7CB505-9EA0-4C6A-85AD-D90C86391A0F}"/>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31" name="TextBox 30">
            <a:extLst>
              <a:ext uri="{FF2B5EF4-FFF2-40B4-BE49-F238E27FC236}">
                <a16:creationId xmlns:a16="http://schemas.microsoft.com/office/drawing/2014/main" id="{D7E3B2F5-66FA-43E6-870A-FC6AA087A4AA}"/>
              </a:ext>
            </a:extLst>
          </p:cNvPr>
          <p:cNvSpPr txBox="1"/>
          <p:nvPr/>
        </p:nvSpPr>
        <p:spPr>
          <a:xfrm>
            <a:off x="545891" y="640205"/>
            <a:ext cx="11221135" cy="1477328"/>
          </a:xfrm>
          <a:prstGeom prst="rect">
            <a:avLst/>
          </a:prstGeom>
          <a:noFill/>
        </p:spPr>
        <p:txBody>
          <a:bodyPr wrap="square" lIns="91440" tIns="45720" rIns="91440" bIns="45720" anchor="t">
            <a:spAutoFit/>
          </a:bodyPr>
          <a:lstStyle/>
          <a:p>
            <a:r>
              <a:rPr lang="es-419" dirty="0"/>
              <a:t>Jira desplegará los campos del archivo .</a:t>
            </a:r>
            <a:r>
              <a:rPr lang="es-419" dirty="0" err="1"/>
              <a:t>csv</a:t>
            </a:r>
            <a:r>
              <a:rPr lang="es-419" dirty="0"/>
              <a:t> los cuales se tendrán que mapear con los campos de la aplicación (considera que sólo los campos mapeados se importarán). Al confirmar el mapeo, selecciona la opción &lt;&lt;</a:t>
            </a:r>
            <a:r>
              <a:rPr lang="es-419" dirty="0" err="1"/>
              <a:t>Import</a:t>
            </a:r>
            <a:r>
              <a:rPr lang="es-419" dirty="0"/>
              <a:t>&gt;&gt; para que la aplicación inicie el proceso y Jira asocie los casos de prueba al Test Suite. Es importante que se tengan datos válidos aquellos campos que pertenezcan a un catálogo como por ejemplo: Componente, Prioridad, Asignado, entre otros.</a:t>
            </a:r>
          </a:p>
        </p:txBody>
      </p:sp>
      <p:pic>
        <p:nvPicPr>
          <p:cNvPr id="33" name="Picture 32">
            <a:extLst>
              <a:ext uri="{FF2B5EF4-FFF2-40B4-BE49-F238E27FC236}">
                <a16:creationId xmlns:a16="http://schemas.microsoft.com/office/drawing/2014/main" id="{12DB5051-23BA-4CB0-84E7-74DA43FED691}"/>
              </a:ext>
            </a:extLst>
          </p:cNvPr>
          <p:cNvPicPr>
            <a:picLocks noChangeAspect="1"/>
          </p:cNvPicPr>
          <p:nvPr/>
        </p:nvPicPr>
        <p:blipFill rotWithShape="1">
          <a:blip r:embed="rId3"/>
          <a:srcRect b="36328"/>
          <a:stretch/>
        </p:blipFill>
        <p:spPr>
          <a:xfrm>
            <a:off x="5956312" y="4224449"/>
            <a:ext cx="5412835" cy="1371211"/>
          </a:xfrm>
          <a:prstGeom prst="rect">
            <a:avLst/>
          </a:prstGeom>
          <a:ln>
            <a:noFill/>
          </a:ln>
          <a:effectLst>
            <a:outerShdw blurRad="190500" algn="tl" rotWithShape="0">
              <a:srgbClr val="000000">
                <a:alpha val="70000"/>
              </a:srgbClr>
            </a:outerShdw>
          </a:effectLst>
        </p:spPr>
      </p:pic>
      <p:sp>
        <p:nvSpPr>
          <p:cNvPr id="34" name="Arrow: Down 33">
            <a:extLst>
              <a:ext uri="{FF2B5EF4-FFF2-40B4-BE49-F238E27FC236}">
                <a16:creationId xmlns:a16="http://schemas.microsoft.com/office/drawing/2014/main" id="{BFAC1B1B-6D65-4D09-80A8-C64D60FAA840}"/>
              </a:ext>
            </a:extLst>
          </p:cNvPr>
          <p:cNvSpPr/>
          <p:nvPr/>
        </p:nvSpPr>
        <p:spPr>
          <a:xfrm rot="16200000">
            <a:off x="5337606" y="4649061"/>
            <a:ext cx="655276" cy="582135"/>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sp>
        <p:nvSpPr>
          <p:cNvPr id="35" name="TextBox 34">
            <a:extLst>
              <a:ext uri="{FF2B5EF4-FFF2-40B4-BE49-F238E27FC236}">
                <a16:creationId xmlns:a16="http://schemas.microsoft.com/office/drawing/2014/main" id="{CE96F874-230F-4E39-9069-0363D5597678}"/>
              </a:ext>
            </a:extLst>
          </p:cNvPr>
          <p:cNvSpPr txBox="1"/>
          <p:nvPr/>
        </p:nvSpPr>
        <p:spPr>
          <a:xfrm>
            <a:off x="2863121" y="5790861"/>
            <a:ext cx="6760563" cy="923330"/>
          </a:xfrm>
          <a:prstGeom prst="rect">
            <a:avLst/>
          </a:prstGeom>
          <a:solidFill>
            <a:schemeClr val="bg1"/>
          </a:solidFill>
        </p:spPr>
        <p:txBody>
          <a:bodyPr wrap="square">
            <a:spAutoFit/>
          </a:bodyPr>
          <a:lstStyle/>
          <a:p>
            <a:r>
              <a:rPr lang="es-419" dirty="0"/>
              <a:t>En caso de que se asocie un Test Case por error al Test Suite, selecciónalo y presiona el botón </a:t>
            </a:r>
            <a:r>
              <a:rPr lang="es-419" dirty="0" err="1"/>
              <a:t>Remove</a:t>
            </a:r>
            <a:r>
              <a:rPr lang="es-419" dirty="0"/>
              <a:t> Test Case      y confirma la acción. </a:t>
            </a:r>
            <a:r>
              <a:rPr lang="es-419" b="1" u="sng" dirty="0">
                <a:solidFill>
                  <a:srgbClr val="FF0000"/>
                </a:solidFill>
              </a:rPr>
              <a:t>Nota</a:t>
            </a:r>
            <a:r>
              <a:rPr lang="es-419" dirty="0"/>
              <a:t>: Este proceso no elimina el Test Case.</a:t>
            </a:r>
          </a:p>
        </p:txBody>
      </p:sp>
      <p:pic>
        <p:nvPicPr>
          <p:cNvPr id="36" name="Picture 35">
            <a:extLst>
              <a:ext uri="{FF2B5EF4-FFF2-40B4-BE49-F238E27FC236}">
                <a16:creationId xmlns:a16="http://schemas.microsoft.com/office/drawing/2014/main" id="{2388321F-F12B-43E1-9A16-B1DBE8D0F266}"/>
              </a:ext>
            </a:extLst>
          </p:cNvPr>
          <p:cNvPicPr>
            <a:picLocks noChangeAspect="1"/>
          </p:cNvPicPr>
          <p:nvPr/>
        </p:nvPicPr>
        <p:blipFill rotWithShape="1">
          <a:blip r:embed="rId4"/>
          <a:srcRect l="13443" t="14418" r="18218" b="21386"/>
          <a:stretch/>
        </p:blipFill>
        <p:spPr>
          <a:xfrm>
            <a:off x="8082356" y="6161577"/>
            <a:ext cx="268069" cy="213457"/>
          </a:xfrm>
          <a:prstGeom prst="rect">
            <a:avLst/>
          </a:prstGeom>
        </p:spPr>
      </p:pic>
      <p:pic>
        <p:nvPicPr>
          <p:cNvPr id="37" name="Picture 36">
            <a:extLst>
              <a:ext uri="{FF2B5EF4-FFF2-40B4-BE49-F238E27FC236}">
                <a16:creationId xmlns:a16="http://schemas.microsoft.com/office/drawing/2014/main" id="{913084CA-85E2-4129-8DFB-A3454A612D78}"/>
              </a:ext>
            </a:extLst>
          </p:cNvPr>
          <p:cNvPicPr>
            <a:picLocks noChangeAspect="1"/>
          </p:cNvPicPr>
          <p:nvPr/>
        </p:nvPicPr>
        <p:blipFill>
          <a:blip r:embed="rId5"/>
          <a:stretch>
            <a:fillRect/>
          </a:stretch>
        </p:blipFill>
        <p:spPr>
          <a:xfrm>
            <a:off x="9894359" y="5769754"/>
            <a:ext cx="1588106" cy="896082"/>
          </a:xfrm>
          <a:prstGeom prst="rect">
            <a:avLst/>
          </a:prstGeom>
        </p:spPr>
      </p:pic>
      <p:sp>
        <p:nvSpPr>
          <p:cNvPr id="2" name="TextBox 1">
            <a:extLst>
              <a:ext uri="{FF2B5EF4-FFF2-40B4-BE49-F238E27FC236}">
                <a16:creationId xmlns:a16="http://schemas.microsoft.com/office/drawing/2014/main" id="{5EDAE27F-1BFF-4F96-9A5D-240D2DDF36DB}"/>
              </a:ext>
            </a:extLst>
          </p:cNvPr>
          <p:cNvSpPr txBox="1"/>
          <p:nvPr/>
        </p:nvSpPr>
        <p:spPr>
          <a:xfrm>
            <a:off x="5591333" y="2063433"/>
            <a:ext cx="6054776" cy="1969770"/>
          </a:xfrm>
          <a:prstGeom prst="rect">
            <a:avLst/>
          </a:prstGeom>
          <a:solidFill>
            <a:srgbClr val="FFFF00"/>
          </a:solidFill>
        </p:spPr>
        <p:txBody>
          <a:bodyPr wrap="square" lIns="0" tIns="0" rIns="0" bIns="0" rtlCol="0">
            <a:spAutoFit/>
          </a:bodyPr>
          <a:lstStyle/>
          <a:p>
            <a:r>
              <a:rPr lang="es-MX" sz="1600" b="1" u="sng" dirty="0">
                <a:solidFill>
                  <a:srgbClr val="FF0000"/>
                </a:solidFill>
              </a:rPr>
              <a:t>Importante durante la carga masiva:</a:t>
            </a:r>
          </a:p>
          <a:p>
            <a:r>
              <a:rPr lang="es-MX" sz="1600" dirty="0"/>
              <a:t>- Si en el archivo de carga, agregas a tus Test Case un nombre de Test Suite y mapeas este campo y lo importas, se </a:t>
            </a:r>
            <a:r>
              <a:rPr lang="es-MX" sz="1600" b="1" dirty="0"/>
              <a:t>creará un nuevo Test Suite</a:t>
            </a:r>
            <a:r>
              <a:rPr lang="es-MX" sz="1600" dirty="0"/>
              <a:t> con ese nombre </a:t>
            </a:r>
            <a:r>
              <a:rPr lang="es-MX" sz="1600" b="1" dirty="0"/>
              <a:t>dentro del Test Suite que lo estas cargando.</a:t>
            </a:r>
            <a:r>
              <a:rPr lang="es-MX" sz="1600" dirty="0"/>
              <a:t> Esto sirve si no tienes aun los Test Suites creados, sin embargo, </a:t>
            </a:r>
            <a:r>
              <a:rPr lang="es-MX" sz="1600" b="1" dirty="0"/>
              <a:t>si ya cuentas con tu estructura de Test Suites creada se sugiere crear un archivo de carga </a:t>
            </a:r>
            <a:r>
              <a:rPr lang="es-MX" sz="1600" b="1" dirty="0" err="1"/>
              <a:t>csv</a:t>
            </a:r>
            <a:r>
              <a:rPr lang="es-MX" sz="1600" b="1" dirty="0"/>
              <a:t> por Test Suite </a:t>
            </a:r>
            <a:r>
              <a:rPr lang="es-MX" sz="1600" dirty="0"/>
              <a:t>para que te ponga todos los Test Cases a ese nivel.</a:t>
            </a:r>
          </a:p>
        </p:txBody>
      </p:sp>
    </p:spTree>
    <p:extLst>
      <p:ext uri="{BB962C8B-B14F-4D97-AF65-F5344CB8AC3E}">
        <p14:creationId xmlns:p14="http://schemas.microsoft.com/office/powerpoint/2010/main" val="3753061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sz="4000"/>
              <a:t>4. Generación de Plan de Pruebas</a:t>
            </a:r>
            <a:endParaRPr lang="es-MX"/>
          </a:p>
        </p:txBody>
      </p:sp>
    </p:spTree>
    <p:extLst>
      <p:ext uri="{BB962C8B-B14F-4D97-AF65-F5344CB8AC3E}">
        <p14:creationId xmlns:p14="http://schemas.microsoft.com/office/powerpoint/2010/main" val="2655635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2514D58-C659-4517-A737-3FC59E002562}"/>
              </a:ext>
            </a:extLst>
          </p:cNvPr>
          <p:cNvSpPr txBox="1"/>
          <p:nvPr/>
        </p:nvSpPr>
        <p:spPr>
          <a:xfrm>
            <a:off x="545892" y="614597"/>
            <a:ext cx="11100216" cy="3139321"/>
          </a:xfrm>
          <a:prstGeom prst="rect">
            <a:avLst/>
          </a:prstGeom>
          <a:noFill/>
        </p:spPr>
        <p:txBody>
          <a:bodyPr wrap="square" lIns="91440" tIns="45720" rIns="91440" bIns="45720" anchor="t">
            <a:spAutoFit/>
          </a:bodyPr>
          <a:lstStyle/>
          <a:p>
            <a:endParaRPr lang="es-MX" b="1"/>
          </a:p>
          <a:p>
            <a:r>
              <a:rPr lang="es-MX" b="1"/>
              <a:t>OBJETIVO</a:t>
            </a:r>
          </a:p>
          <a:p>
            <a:endParaRPr lang="es-MX"/>
          </a:p>
          <a:p>
            <a:pPr lvl="0"/>
            <a:r>
              <a:rPr lang="es-MX"/>
              <a:t>En esta sección se indica como realizar la creación de un Test Plan, el cual permitirá establecer la planeación &amp; estrategia de la ejecución de las pruebas, asignación de casos de pruebas al plan y la configuración de los ciclos de pruebas.</a:t>
            </a:r>
          </a:p>
          <a:p>
            <a:endParaRPr lang="es-MX"/>
          </a:p>
          <a:p>
            <a:r>
              <a:rPr lang="es-MX"/>
              <a:t>En JIRA se crea el elemento:</a:t>
            </a:r>
          </a:p>
          <a:p>
            <a:r>
              <a:rPr lang="es-MX" b="1"/>
              <a:t>Test Plan</a:t>
            </a:r>
            <a:r>
              <a:rPr lang="es-MX"/>
              <a:t>: Plan de Pruebas, contiene la planeación y estrategia de la ejecución de pruebas a través de la ejecución de casos de pruebas en ciclos de pruebas.</a:t>
            </a:r>
          </a:p>
          <a:p>
            <a:endParaRPr lang="es-MX"/>
          </a:p>
        </p:txBody>
      </p:sp>
      <p:sp>
        <p:nvSpPr>
          <p:cNvPr id="14" name="Text Placeholder 4">
            <a:extLst>
              <a:ext uri="{FF2B5EF4-FFF2-40B4-BE49-F238E27FC236}">
                <a16:creationId xmlns:a16="http://schemas.microsoft.com/office/drawing/2014/main" id="{C8DBF243-038A-4730-A38D-249BA1CA85D5}"/>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sp>
        <p:nvSpPr>
          <p:cNvPr id="12" name="TextBox 11">
            <a:extLst>
              <a:ext uri="{FF2B5EF4-FFF2-40B4-BE49-F238E27FC236}">
                <a16:creationId xmlns:a16="http://schemas.microsoft.com/office/drawing/2014/main" id="{B7A07EF3-71E1-4108-9C74-FAE9B1B69A94}"/>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16" name="TextBox 15">
            <a:extLst>
              <a:ext uri="{FF2B5EF4-FFF2-40B4-BE49-F238E27FC236}">
                <a16:creationId xmlns:a16="http://schemas.microsoft.com/office/drawing/2014/main" id="{79F06713-6FF1-47F9-8FBD-1AA8DDCB238D}"/>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17" name="Diagram 16">
            <a:extLst>
              <a:ext uri="{FF2B5EF4-FFF2-40B4-BE49-F238E27FC236}">
                <a16:creationId xmlns:a16="http://schemas.microsoft.com/office/drawing/2014/main" id="{76EE5B86-8BFD-4403-96F9-CDC27D6F6848}"/>
              </a:ext>
            </a:extLst>
          </p:cNvPr>
          <p:cNvGraphicFramePr/>
          <p:nvPr>
            <p:extLst>
              <p:ext uri="{D42A27DB-BD31-4B8C-83A1-F6EECF244321}">
                <p14:modId xmlns:p14="http://schemas.microsoft.com/office/powerpoint/2010/main" val="3311109956"/>
              </p:ext>
            </p:extLst>
          </p:nvPr>
        </p:nvGraphicFramePr>
        <p:xfrm>
          <a:off x="520908" y="2095198"/>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62033C59-4EE7-476E-ABAB-8A4BC5001EF7}"/>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19" name="Picture 18">
            <a:extLst>
              <a:ext uri="{FF2B5EF4-FFF2-40B4-BE49-F238E27FC236}">
                <a16:creationId xmlns:a16="http://schemas.microsoft.com/office/drawing/2014/main" id="{8CDC3385-A56A-4FFE-8544-D78AE08AEB28}"/>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20" name="Picture 19">
            <a:extLst>
              <a:ext uri="{FF2B5EF4-FFF2-40B4-BE49-F238E27FC236}">
                <a16:creationId xmlns:a16="http://schemas.microsoft.com/office/drawing/2014/main" id="{59FE9DB2-C07E-47EF-9F1E-B7C0C6585068}"/>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21" name="Picture 20">
            <a:extLst>
              <a:ext uri="{FF2B5EF4-FFF2-40B4-BE49-F238E27FC236}">
                <a16:creationId xmlns:a16="http://schemas.microsoft.com/office/drawing/2014/main" id="{8B58BEE6-C724-419E-A6E4-CA2AD377CA49}"/>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22" name="Picture 21">
            <a:extLst>
              <a:ext uri="{FF2B5EF4-FFF2-40B4-BE49-F238E27FC236}">
                <a16:creationId xmlns:a16="http://schemas.microsoft.com/office/drawing/2014/main" id="{DE1813EB-E5A4-4A22-B530-5817BB7124FA}"/>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23" name="Picture 22">
            <a:extLst>
              <a:ext uri="{FF2B5EF4-FFF2-40B4-BE49-F238E27FC236}">
                <a16:creationId xmlns:a16="http://schemas.microsoft.com/office/drawing/2014/main" id="{02465EA1-440B-4508-9F1C-073C28504FF6}"/>
              </a:ext>
            </a:extLst>
          </p:cNvPr>
          <p:cNvPicPr>
            <a:picLocks noChangeAspect="1"/>
          </p:cNvPicPr>
          <p:nvPr/>
        </p:nvPicPr>
        <p:blipFill>
          <a:blip r:embed="rId7"/>
          <a:stretch>
            <a:fillRect/>
          </a:stretch>
        </p:blipFill>
        <p:spPr>
          <a:xfrm>
            <a:off x="8127687" y="6033866"/>
            <a:ext cx="771429" cy="190476"/>
          </a:xfrm>
          <a:prstGeom prst="rect">
            <a:avLst/>
          </a:prstGeom>
        </p:spPr>
      </p:pic>
      <p:sp>
        <p:nvSpPr>
          <p:cNvPr id="25" name="Arrow: Right 24">
            <a:extLst>
              <a:ext uri="{FF2B5EF4-FFF2-40B4-BE49-F238E27FC236}">
                <a16:creationId xmlns:a16="http://schemas.microsoft.com/office/drawing/2014/main" id="{9DA31190-7A9B-4566-8024-AEE193D60D9E}"/>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2611190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0CF646A-9262-4C0B-8672-1C1EDDF8C39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pic>
        <p:nvPicPr>
          <p:cNvPr id="7" name="Picture 6">
            <a:extLst>
              <a:ext uri="{FF2B5EF4-FFF2-40B4-BE49-F238E27FC236}">
                <a16:creationId xmlns:a16="http://schemas.microsoft.com/office/drawing/2014/main" id="{A3125762-8C34-4FB2-B44D-AF62903D137A}"/>
              </a:ext>
            </a:extLst>
          </p:cNvPr>
          <p:cNvPicPr>
            <a:picLocks noChangeAspect="1"/>
          </p:cNvPicPr>
          <p:nvPr/>
        </p:nvPicPr>
        <p:blipFill>
          <a:blip r:embed="rId2"/>
          <a:stretch>
            <a:fillRect/>
          </a:stretch>
        </p:blipFill>
        <p:spPr>
          <a:xfrm>
            <a:off x="7814830" y="609600"/>
            <a:ext cx="3856262" cy="397747"/>
          </a:xfrm>
          <a:prstGeom prst="rect">
            <a:avLst/>
          </a:prstGeom>
        </p:spPr>
      </p:pic>
      <p:grpSp>
        <p:nvGrpSpPr>
          <p:cNvPr id="9" name="Group 8">
            <a:extLst>
              <a:ext uri="{FF2B5EF4-FFF2-40B4-BE49-F238E27FC236}">
                <a16:creationId xmlns:a16="http://schemas.microsoft.com/office/drawing/2014/main" id="{D5016E81-587B-490F-B871-F3D2B3583592}"/>
              </a:ext>
            </a:extLst>
          </p:cNvPr>
          <p:cNvGrpSpPr/>
          <p:nvPr/>
        </p:nvGrpSpPr>
        <p:grpSpPr>
          <a:xfrm rot="16200000">
            <a:off x="11551804" y="600556"/>
            <a:ext cx="354657" cy="382634"/>
            <a:chOff x="733179" y="4187529"/>
            <a:chExt cx="433233" cy="693133"/>
          </a:xfrm>
        </p:grpSpPr>
        <p:sp>
          <p:nvSpPr>
            <p:cNvPr id="10" name="Arrow: Down 9">
              <a:extLst>
                <a:ext uri="{FF2B5EF4-FFF2-40B4-BE49-F238E27FC236}">
                  <a16:creationId xmlns:a16="http://schemas.microsoft.com/office/drawing/2014/main" id="{031348E1-6065-463B-BFAE-830104177828}"/>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1" name="Straight Connector 10">
              <a:extLst>
                <a:ext uri="{FF2B5EF4-FFF2-40B4-BE49-F238E27FC236}">
                  <a16:creationId xmlns:a16="http://schemas.microsoft.com/office/drawing/2014/main" id="{36D9C2D7-2D9F-42DC-818E-12BDA4A1AA2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47715C05-B1F9-4152-BDC4-92372F255A5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FD1BF84A-2665-47C3-876C-4E0A795C89B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90759B0F-9B26-4AE9-8855-56A8CAE54772}"/>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62FE5576-506B-4291-B966-90411B814D56}"/>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19" name="Picture 18" descr="Graphical user interface, application, email&#10;&#10;Description automatically generated">
            <a:extLst>
              <a:ext uri="{FF2B5EF4-FFF2-40B4-BE49-F238E27FC236}">
                <a16:creationId xmlns:a16="http://schemas.microsoft.com/office/drawing/2014/main" id="{C718786B-ACC3-47E8-8943-B99999A81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615" y="1165728"/>
            <a:ext cx="4475833" cy="4734347"/>
          </a:xfrm>
          <a:prstGeom prst="rect">
            <a:avLst/>
          </a:prstGeom>
        </p:spPr>
      </p:pic>
      <p:sp>
        <p:nvSpPr>
          <p:cNvPr id="16" name="TextBox 15">
            <a:extLst>
              <a:ext uri="{FF2B5EF4-FFF2-40B4-BE49-F238E27FC236}">
                <a16:creationId xmlns:a16="http://schemas.microsoft.com/office/drawing/2014/main" id="{7B473F32-2964-4DFC-AED9-1FD27C359A07}"/>
              </a:ext>
            </a:extLst>
          </p:cNvPr>
          <p:cNvSpPr txBox="1"/>
          <p:nvPr/>
        </p:nvSpPr>
        <p:spPr>
          <a:xfrm>
            <a:off x="545891" y="534387"/>
            <a:ext cx="6767427" cy="4832092"/>
          </a:xfrm>
          <a:prstGeom prst="rect">
            <a:avLst/>
          </a:prstGeom>
          <a:noFill/>
        </p:spPr>
        <p:txBody>
          <a:bodyPr wrap="square" lIns="91440" tIns="45720" rIns="91440" bIns="45720" anchor="t">
            <a:spAutoFit/>
          </a:bodyPr>
          <a:lstStyle/>
          <a:p>
            <a:endParaRPr lang="es-MX" b="1" dirty="0"/>
          </a:p>
          <a:p>
            <a:r>
              <a:rPr lang="es-MX" b="1" dirty="0"/>
              <a:t>CREAR TEST PLAN</a:t>
            </a:r>
          </a:p>
          <a:p>
            <a:endParaRPr lang="es-MX" b="1" dirty="0"/>
          </a:p>
          <a:p>
            <a:r>
              <a:rPr lang="es-419" dirty="0"/>
              <a:t>Para crear un Plan de Pruebas selecciona la opción “</a:t>
            </a:r>
            <a:r>
              <a:rPr lang="en-US" dirty="0"/>
              <a:t>Create</a:t>
            </a:r>
            <a:r>
              <a:rPr lang="es-419" dirty="0"/>
              <a:t>” y selecciona el tipo de </a:t>
            </a:r>
            <a:r>
              <a:rPr lang="es-419" dirty="0" err="1"/>
              <a:t>issue</a:t>
            </a:r>
            <a:r>
              <a:rPr lang="es-419" dirty="0"/>
              <a:t> “Test Plan”               . Se desplegará una ventana para capturar datos, los necesarios son:</a:t>
            </a:r>
          </a:p>
          <a:p>
            <a:endParaRPr lang="es-419" dirty="0"/>
          </a:p>
          <a:p>
            <a:pPr marL="285750" indent="-285750">
              <a:buFont typeface="Arial" panose="020B0604020202020204" pitchFamily="34" charset="0"/>
              <a:buChar char="•"/>
            </a:pPr>
            <a:r>
              <a:rPr lang="en-US" sz="1400" b="1" dirty="0"/>
              <a:t>Issue Type</a:t>
            </a:r>
            <a:r>
              <a:rPr lang="es-419" sz="1400" dirty="0"/>
              <a:t>: Asegurarse de elegir “Test Plan”.</a:t>
            </a:r>
          </a:p>
          <a:p>
            <a:pPr marL="285750" indent="-285750">
              <a:buFont typeface="Arial" panose="020B0604020202020204" pitchFamily="34" charset="0"/>
              <a:buChar char="•"/>
            </a:pPr>
            <a:r>
              <a:rPr lang="en-US" sz="1400" b="1" dirty="0"/>
              <a:t>Summary</a:t>
            </a:r>
            <a:r>
              <a:rPr lang="es-419" sz="1400" dirty="0"/>
              <a:t>: Nombre del Test Plan: </a:t>
            </a:r>
            <a:r>
              <a:rPr lang="es-419" sz="1400" b="1" dirty="0"/>
              <a:t>Test Plan – [Proyecto] R#</a:t>
            </a:r>
          </a:p>
          <a:p>
            <a:pPr marL="285750" indent="-285750">
              <a:buFont typeface="Arial" panose="020B0604020202020204" pitchFamily="34" charset="0"/>
              <a:buChar char="•"/>
            </a:pPr>
            <a:r>
              <a:rPr lang="en-US" sz="1400" b="1" dirty="0"/>
              <a:t>Component</a:t>
            </a:r>
            <a:r>
              <a:rPr lang="es-419" sz="1400" b="1" dirty="0"/>
              <a:t>/s</a:t>
            </a:r>
            <a:r>
              <a:rPr lang="es-419" sz="1400" dirty="0"/>
              <a:t>: Asociar el Plan de Pruebas con las aplicaciones que se verán impactadas. </a:t>
            </a:r>
            <a:r>
              <a:rPr lang="es-419" sz="1400" b="1" u="sng" dirty="0">
                <a:solidFill>
                  <a:srgbClr val="FF0000"/>
                </a:solidFill>
              </a:rPr>
              <a:t>Nota</a:t>
            </a:r>
            <a:r>
              <a:rPr lang="es-419" sz="1400" dirty="0"/>
              <a:t>: Es necesario que previamente se configure en el catálogo de Componentes que aparece en las opciones del lado izquierdo de Jira.</a:t>
            </a:r>
          </a:p>
          <a:p>
            <a:pPr marL="285750" indent="-285750">
              <a:buFont typeface="Arial" panose="020B0604020202020204" pitchFamily="34" charset="0"/>
              <a:buChar char="•"/>
            </a:pPr>
            <a:r>
              <a:rPr lang="en-US" sz="1400" b="1" dirty="0"/>
              <a:t>Fix Version</a:t>
            </a:r>
            <a:r>
              <a:rPr lang="es-419" sz="1400" dirty="0"/>
              <a:t>: En este campo se puede asociar un Plan a un </a:t>
            </a:r>
            <a:r>
              <a:rPr lang="en-US" sz="1400" dirty="0"/>
              <a:t>release </a:t>
            </a:r>
            <a:r>
              <a:rPr lang="es-419" sz="1400" dirty="0"/>
              <a:t>UAT o SIT. </a:t>
            </a:r>
            <a:r>
              <a:rPr lang="es-419" sz="1400" b="1" u="sng" dirty="0">
                <a:solidFill>
                  <a:srgbClr val="FF0000"/>
                </a:solidFill>
              </a:rPr>
              <a:t>Nota</a:t>
            </a:r>
            <a:r>
              <a:rPr lang="es-419" sz="1400" dirty="0"/>
              <a:t>: Al igual que los </a:t>
            </a:r>
            <a:r>
              <a:rPr lang="en-US" sz="1400" dirty="0"/>
              <a:t>components, e</a:t>
            </a:r>
            <a:r>
              <a:rPr lang="es-419" sz="1400" dirty="0"/>
              <a:t>s necesario que previamente se registre en el catálogo de </a:t>
            </a:r>
            <a:r>
              <a:rPr lang="en-US" sz="1400" dirty="0"/>
              <a:t>Releases</a:t>
            </a:r>
            <a:r>
              <a:rPr lang="es-419" sz="1400" dirty="0"/>
              <a:t> del lado izquierdo de Jira.</a:t>
            </a:r>
          </a:p>
          <a:p>
            <a:pPr marL="285750" indent="-285750">
              <a:buFont typeface="Arial" panose="020B0604020202020204" pitchFamily="34" charset="0"/>
              <a:buChar char="•"/>
            </a:pPr>
            <a:r>
              <a:rPr lang="es-419" sz="1400" b="1" dirty="0" err="1"/>
              <a:t>Label</a:t>
            </a:r>
            <a:r>
              <a:rPr lang="es-419" sz="1400" dirty="0"/>
              <a:t>: Campo que permite asignar a cualquier tipo de </a:t>
            </a:r>
            <a:r>
              <a:rPr lang="es-419" sz="1400" dirty="0" err="1"/>
              <a:t>issue</a:t>
            </a:r>
            <a:r>
              <a:rPr lang="es-419" sz="1400" dirty="0"/>
              <a:t> (Test case, Bug, </a:t>
            </a:r>
            <a:r>
              <a:rPr lang="es-419" sz="1400" dirty="0" err="1"/>
              <a:t>Story</a:t>
            </a:r>
            <a:r>
              <a:rPr lang="es-419" sz="1400" dirty="0"/>
              <a:t>, </a:t>
            </a:r>
            <a:r>
              <a:rPr lang="es-419" sz="1400" dirty="0" err="1"/>
              <a:t>Task</a:t>
            </a:r>
            <a:r>
              <a:rPr lang="es-419" sz="1400" dirty="0"/>
              <a:t>) una o más etiqueta para agrupar datos. (No es necesario contar con un catálogo de etiquetas).</a:t>
            </a:r>
          </a:p>
          <a:p>
            <a:pPr marL="285750" indent="-285750">
              <a:buFont typeface="Arial" panose="020B0604020202020204" pitchFamily="34" charset="0"/>
              <a:buChar char="•"/>
            </a:pPr>
            <a:r>
              <a:rPr lang="en-US" sz="1400" b="1" dirty="0"/>
              <a:t>Description</a:t>
            </a:r>
            <a:r>
              <a:rPr lang="es-419" sz="1400" dirty="0"/>
              <a:t>: Objetivo o detalle del Test Plan.</a:t>
            </a:r>
          </a:p>
          <a:p>
            <a:pPr marL="285750" indent="-285750">
              <a:buFont typeface="Arial" panose="020B0604020202020204" pitchFamily="34" charset="0"/>
              <a:buChar char="•"/>
            </a:pPr>
            <a:r>
              <a:rPr lang="es-419" sz="1400" dirty="0"/>
              <a:t>Puedes asociar el Test Plan a un Sprint.</a:t>
            </a:r>
          </a:p>
        </p:txBody>
      </p:sp>
      <p:sp>
        <p:nvSpPr>
          <p:cNvPr id="18" name="TextBox 17">
            <a:extLst>
              <a:ext uri="{FF2B5EF4-FFF2-40B4-BE49-F238E27FC236}">
                <a16:creationId xmlns:a16="http://schemas.microsoft.com/office/drawing/2014/main" id="{056488AD-C290-496F-8477-724BA423699C}"/>
              </a:ext>
            </a:extLst>
          </p:cNvPr>
          <p:cNvSpPr txBox="1"/>
          <p:nvPr/>
        </p:nvSpPr>
        <p:spPr>
          <a:xfrm>
            <a:off x="581570" y="5507720"/>
            <a:ext cx="7060201" cy="861774"/>
          </a:xfrm>
          <a:prstGeom prst="rect">
            <a:avLst/>
          </a:prstGeom>
          <a:solidFill>
            <a:srgbClr val="FFFF00"/>
          </a:solidFill>
        </p:spPr>
        <p:txBody>
          <a:bodyPr wrap="square" lIns="0" tIns="0" rIns="0" bIns="0" rtlCol="0">
            <a:spAutoFit/>
          </a:bodyPr>
          <a:lstStyle/>
          <a:p>
            <a:r>
              <a:rPr lang="es-419" sz="1400" b="1" u="sng" dirty="0">
                <a:solidFill>
                  <a:srgbClr val="FF0000"/>
                </a:solidFill>
              </a:rPr>
              <a:t>Importante</a:t>
            </a:r>
            <a:r>
              <a:rPr lang="es-419" sz="1400" b="1" dirty="0"/>
              <a:t>:  Se recomienda crear el Test Plan por </a:t>
            </a:r>
            <a:r>
              <a:rPr lang="es-419" sz="1400" b="1" dirty="0" err="1"/>
              <a:t>Release</a:t>
            </a:r>
            <a:r>
              <a:rPr lang="es-419" sz="1400" b="1" dirty="0"/>
              <a:t> (en caso de usar JIRA para UAT, pueden crear uno para SIT y otro para UAT)</a:t>
            </a:r>
            <a:r>
              <a:rPr lang="es-419" sz="1400" dirty="0"/>
              <a:t>, sin embargo, esto dependerá de lo establecido en su planeación en la estrategia de pruebas.</a:t>
            </a:r>
          </a:p>
          <a:p>
            <a:r>
              <a:rPr lang="es-419" sz="1400" u="sng" dirty="0"/>
              <a:t>Nomenclatura:</a:t>
            </a:r>
            <a:r>
              <a:rPr lang="es-419" sz="1400" dirty="0"/>
              <a:t> </a:t>
            </a:r>
            <a:r>
              <a:rPr lang="es-419" sz="1400" b="1" dirty="0"/>
              <a:t>Test Plan - [Proyecto] R#</a:t>
            </a:r>
            <a:endParaRPr lang="es-MX" sz="1400" dirty="0"/>
          </a:p>
        </p:txBody>
      </p:sp>
      <p:pic>
        <p:nvPicPr>
          <p:cNvPr id="24" name="Picture 23">
            <a:extLst>
              <a:ext uri="{FF2B5EF4-FFF2-40B4-BE49-F238E27FC236}">
                <a16:creationId xmlns:a16="http://schemas.microsoft.com/office/drawing/2014/main" id="{016BDDB4-C088-49BB-A4BD-C2D49683E8E9}"/>
              </a:ext>
            </a:extLst>
          </p:cNvPr>
          <p:cNvPicPr>
            <a:picLocks noChangeAspect="1"/>
          </p:cNvPicPr>
          <p:nvPr/>
        </p:nvPicPr>
        <p:blipFill>
          <a:blip r:embed="rId4"/>
          <a:stretch>
            <a:fillRect/>
          </a:stretch>
        </p:blipFill>
        <p:spPr>
          <a:xfrm>
            <a:off x="4462694" y="1716938"/>
            <a:ext cx="771429" cy="190476"/>
          </a:xfrm>
          <a:prstGeom prst="rect">
            <a:avLst/>
          </a:prstGeom>
        </p:spPr>
      </p:pic>
      <p:grpSp>
        <p:nvGrpSpPr>
          <p:cNvPr id="26" name="Group 25">
            <a:extLst>
              <a:ext uri="{FF2B5EF4-FFF2-40B4-BE49-F238E27FC236}">
                <a16:creationId xmlns:a16="http://schemas.microsoft.com/office/drawing/2014/main" id="{0D7D3EA1-1DD6-4F7F-8419-0DD5C03232C5}"/>
              </a:ext>
            </a:extLst>
          </p:cNvPr>
          <p:cNvGrpSpPr/>
          <p:nvPr/>
        </p:nvGrpSpPr>
        <p:grpSpPr>
          <a:xfrm rot="13542669">
            <a:off x="11387788" y="5364331"/>
            <a:ext cx="354657" cy="382634"/>
            <a:chOff x="733179" y="4187529"/>
            <a:chExt cx="433233" cy="693133"/>
          </a:xfrm>
        </p:grpSpPr>
        <p:sp>
          <p:nvSpPr>
            <p:cNvPr id="27" name="Arrow: Down 26">
              <a:extLst>
                <a:ext uri="{FF2B5EF4-FFF2-40B4-BE49-F238E27FC236}">
                  <a16:creationId xmlns:a16="http://schemas.microsoft.com/office/drawing/2014/main" id="{0E942488-6F39-4FE0-88C1-A6FD226C7404}"/>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8" name="Straight Connector 27">
              <a:extLst>
                <a:ext uri="{FF2B5EF4-FFF2-40B4-BE49-F238E27FC236}">
                  <a16:creationId xmlns:a16="http://schemas.microsoft.com/office/drawing/2014/main" id="{928D6893-452B-473C-BBB6-A8530A0D240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C65F909B-245E-40D3-A9AB-902A53A19405}"/>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79481E16-F0CC-4440-B121-A75E90371B29}"/>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ABAE2731-C510-4973-A989-D44F58976215}"/>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6EC75840-9D12-4912-9FA3-0B482E62670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34" name="Picture 33">
            <a:extLst>
              <a:ext uri="{FF2B5EF4-FFF2-40B4-BE49-F238E27FC236}">
                <a16:creationId xmlns:a16="http://schemas.microsoft.com/office/drawing/2014/main" id="{D6FAC791-58C5-4D71-82D3-74F7F6AADA3C}"/>
              </a:ext>
            </a:extLst>
          </p:cNvPr>
          <p:cNvPicPr>
            <a:picLocks noChangeAspect="1"/>
          </p:cNvPicPr>
          <p:nvPr/>
        </p:nvPicPr>
        <p:blipFill rotWithShape="1">
          <a:blip r:embed="rId5"/>
          <a:srcRect l="9582" t="9679" r="4011" b="10717"/>
          <a:stretch/>
        </p:blipFill>
        <p:spPr>
          <a:xfrm>
            <a:off x="6300793" y="3351694"/>
            <a:ext cx="1078173" cy="204716"/>
          </a:xfrm>
          <a:prstGeom prst="rect">
            <a:avLst/>
          </a:prstGeom>
        </p:spPr>
      </p:pic>
      <p:pic>
        <p:nvPicPr>
          <p:cNvPr id="35" name="Picture 34">
            <a:extLst>
              <a:ext uri="{FF2B5EF4-FFF2-40B4-BE49-F238E27FC236}">
                <a16:creationId xmlns:a16="http://schemas.microsoft.com/office/drawing/2014/main" id="{4254C3BD-ACD2-4EB9-9200-459A55B1FD4D}"/>
              </a:ext>
            </a:extLst>
          </p:cNvPr>
          <p:cNvPicPr>
            <a:picLocks noChangeAspect="1"/>
          </p:cNvPicPr>
          <p:nvPr/>
        </p:nvPicPr>
        <p:blipFill rotWithShape="1">
          <a:blip r:embed="rId6"/>
          <a:srcRect t="6645" b="23456"/>
          <a:stretch/>
        </p:blipFill>
        <p:spPr>
          <a:xfrm>
            <a:off x="4816604" y="4013152"/>
            <a:ext cx="908336" cy="190476"/>
          </a:xfrm>
          <a:prstGeom prst="rect">
            <a:avLst/>
          </a:prstGeom>
        </p:spPr>
      </p:pic>
      <p:pic>
        <p:nvPicPr>
          <p:cNvPr id="25" name="Picture 24">
            <a:extLst>
              <a:ext uri="{FF2B5EF4-FFF2-40B4-BE49-F238E27FC236}">
                <a16:creationId xmlns:a16="http://schemas.microsoft.com/office/drawing/2014/main" id="{9C8C2543-3BF2-4647-82FA-88238ACE35E6}"/>
              </a:ext>
            </a:extLst>
          </p:cNvPr>
          <p:cNvPicPr>
            <a:picLocks noChangeAspect="1"/>
          </p:cNvPicPr>
          <p:nvPr/>
        </p:nvPicPr>
        <p:blipFill>
          <a:blip r:embed="rId4"/>
          <a:stretch>
            <a:fillRect/>
          </a:stretch>
        </p:blipFill>
        <p:spPr>
          <a:xfrm>
            <a:off x="4562628" y="2528904"/>
            <a:ext cx="771429" cy="190476"/>
          </a:xfrm>
          <a:prstGeom prst="rect">
            <a:avLst/>
          </a:prstGeom>
        </p:spPr>
      </p:pic>
    </p:spTree>
    <p:extLst>
      <p:ext uri="{BB962C8B-B14F-4D97-AF65-F5344CB8AC3E}">
        <p14:creationId xmlns:p14="http://schemas.microsoft.com/office/powerpoint/2010/main" val="3086725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AAB14F-7640-46FA-998B-9B0E569E6BC2}"/>
              </a:ext>
            </a:extLst>
          </p:cNvPr>
          <p:cNvPicPr>
            <a:picLocks noChangeAspect="1"/>
          </p:cNvPicPr>
          <p:nvPr/>
        </p:nvPicPr>
        <p:blipFill rotWithShape="1">
          <a:blip r:embed="rId2"/>
          <a:srcRect l="1410" t="7342" r="2606"/>
          <a:stretch/>
        </p:blipFill>
        <p:spPr>
          <a:xfrm>
            <a:off x="545891" y="2246484"/>
            <a:ext cx="7041633" cy="1656194"/>
          </a:xfrm>
          <a:prstGeom prst="rect">
            <a:avLst/>
          </a:prstGeom>
          <a:ln>
            <a:noFill/>
          </a:ln>
          <a:effectLst>
            <a:outerShdw blurRad="190500" algn="tl" rotWithShape="0">
              <a:srgbClr val="000000">
                <a:alpha val="70000"/>
              </a:srgbClr>
            </a:outerShdw>
          </a:effectLst>
        </p:spPr>
      </p:pic>
      <p:sp>
        <p:nvSpPr>
          <p:cNvPr id="7" name="Text Placeholder 4">
            <a:extLst>
              <a:ext uri="{FF2B5EF4-FFF2-40B4-BE49-F238E27FC236}">
                <a16:creationId xmlns:a16="http://schemas.microsoft.com/office/drawing/2014/main" id="{4DE3EEF4-B8F3-427F-A25C-5878F2FE952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pic>
        <p:nvPicPr>
          <p:cNvPr id="3" name="Picture 2">
            <a:extLst>
              <a:ext uri="{FF2B5EF4-FFF2-40B4-BE49-F238E27FC236}">
                <a16:creationId xmlns:a16="http://schemas.microsoft.com/office/drawing/2014/main" id="{8A18AC56-0818-476C-94D4-1CF5E8911C4C}"/>
              </a:ext>
            </a:extLst>
          </p:cNvPr>
          <p:cNvPicPr>
            <a:picLocks noChangeAspect="1"/>
          </p:cNvPicPr>
          <p:nvPr/>
        </p:nvPicPr>
        <p:blipFill>
          <a:blip r:embed="rId3"/>
          <a:stretch>
            <a:fillRect/>
          </a:stretch>
        </p:blipFill>
        <p:spPr>
          <a:xfrm>
            <a:off x="10400047" y="880842"/>
            <a:ext cx="1362353" cy="1226118"/>
          </a:xfrm>
          <a:prstGeom prst="rect">
            <a:avLst/>
          </a:prstGeom>
          <a:ln>
            <a:noFill/>
          </a:ln>
          <a:effectLst>
            <a:outerShdw blurRad="190500" algn="tl" rotWithShape="0">
              <a:srgbClr val="000000">
                <a:alpha val="70000"/>
              </a:srgbClr>
            </a:outerShdw>
          </a:effectLst>
        </p:spPr>
      </p:pic>
      <p:grpSp>
        <p:nvGrpSpPr>
          <p:cNvPr id="10" name="Group 9">
            <a:extLst>
              <a:ext uri="{FF2B5EF4-FFF2-40B4-BE49-F238E27FC236}">
                <a16:creationId xmlns:a16="http://schemas.microsoft.com/office/drawing/2014/main" id="{D0A01B8A-4E8A-4278-B0DE-25A4018A36EC}"/>
              </a:ext>
            </a:extLst>
          </p:cNvPr>
          <p:cNvGrpSpPr/>
          <p:nvPr/>
        </p:nvGrpSpPr>
        <p:grpSpPr>
          <a:xfrm rot="16200000">
            <a:off x="11060863" y="1631908"/>
            <a:ext cx="509620" cy="653804"/>
            <a:chOff x="733179" y="4187529"/>
            <a:chExt cx="433233" cy="693133"/>
          </a:xfrm>
        </p:grpSpPr>
        <p:sp>
          <p:nvSpPr>
            <p:cNvPr id="11" name="Arrow: Down 10">
              <a:extLst>
                <a:ext uri="{FF2B5EF4-FFF2-40B4-BE49-F238E27FC236}">
                  <a16:creationId xmlns:a16="http://schemas.microsoft.com/office/drawing/2014/main" id="{35D00F88-4E39-4A13-8067-2D24B3DE3A21}"/>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s-MX" sz="1600"/>
                <a:t>1</a:t>
              </a:r>
            </a:p>
          </p:txBody>
        </p:sp>
        <p:cxnSp>
          <p:nvCxnSpPr>
            <p:cNvPr id="12" name="Straight Connector 11">
              <a:extLst>
                <a:ext uri="{FF2B5EF4-FFF2-40B4-BE49-F238E27FC236}">
                  <a16:creationId xmlns:a16="http://schemas.microsoft.com/office/drawing/2014/main" id="{9E1A450E-A8C8-49AE-9765-127AB59406F5}"/>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C70AE388-AFAA-4799-B672-09CD62DEFCF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F0F5AFA4-F57D-4812-A4BA-067C5F752492}"/>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82327B34-1CCD-4741-BF2B-161E705ADAFD}"/>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DE10BAF6-D72B-42AA-BE3F-E2281E15F689}"/>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24" name="Group 23">
            <a:extLst>
              <a:ext uri="{FF2B5EF4-FFF2-40B4-BE49-F238E27FC236}">
                <a16:creationId xmlns:a16="http://schemas.microsoft.com/office/drawing/2014/main" id="{2848E2AC-25F5-4FD4-BE07-FC4E6E8883E2}"/>
              </a:ext>
            </a:extLst>
          </p:cNvPr>
          <p:cNvGrpSpPr/>
          <p:nvPr/>
        </p:nvGrpSpPr>
        <p:grpSpPr>
          <a:xfrm rot="5400000">
            <a:off x="373329" y="3336252"/>
            <a:ext cx="533400" cy="753161"/>
            <a:chOff x="733179" y="4187529"/>
            <a:chExt cx="433233" cy="693133"/>
          </a:xfrm>
        </p:grpSpPr>
        <p:sp>
          <p:nvSpPr>
            <p:cNvPr id="25" name="Arrow: Down 24">
              <a:extLst>
                <a:ext uri="{FF2B5EF4-FFF2-40B4-BE49-F238E27FC236}">
                  <a16:creationId xmlns:a16="http://schemas.microsoft.com/office/drawing/2014/main" id="{F209D4DA-16D5-49F8-A73B-7066136AF37E}"/>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s-MX" sz="1600"/>
                <a:t>3</a:t>
              </a:r>
            </a:p>
          </p:txBody>
        </p:sp>
        <p:cxnSp>
          <p:nvCxnSpPr>
            <p:cNvPr id="26" name="Straight Connector 25">
              <a:extLst>
                <a:ext uri="{FF2B5EF4-FFF2-40B4-BE49-F238E27FC236}">
                  <a16:creationId xmlns:a16="http://schemas.microsoft.com/office/drawing/2014/main" id="{E5862D26-2AF8-44FE-B270-2D2123C49371}"/>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03E6C3BE-E5D4-46B9-8B83-22612C6825EC}"/>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FC6AF0F7-273C-49EC-B01A-1FB101FAE6D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BE1183C2-F342-47B5-BE3C-9036CD03038C}"/>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A0EBE3FA-F8A0-4219-B89F-A48FD37D7EAC}"/>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31" name="TextBox 30">
            <a:extLst>
              <a:ext uri="{FF2B5EF4-FFF2-40B4-BE49-F238E27FC236}">
                <a16:creationId xmlns:a16="http://schemas.microsoft.com/office/drawing/2014/main" id="{AA7B04EB-58D9-4C8C-B1F2-AF46F6DA79A2}"/>
              </a:ext>
            </a:extLst>
          </p:cNvPr>
          <p:cNvSpPr txBox="1"/>
          <p:nvPr/>
        </p:nvSpPr>
        <p:spPr>
          <a:xfrm>
            <a:off x="545891" y="534387"/>
            <a:ext cx="9841665" cy="1754326"/>
          </a:xfrm>
          <a:prstGeom prst="rect">
            <a:avLst/>
          </a:prstGeom>
          <a:noFill/>
        </p:spPr>
        <p:txBody>
          <a:bodyPr wrap="square" lIns="91440" tIns="45720" rIns="91440" bIns="45720" anchor="t">
            <a:spAutoFit/>
          </a:bodyPr>
          <a:lstStyle/>
          <a:p>
            <a:endParaRPr lang="es-MX" b="1"/>
          </a:p>
          <a:p>
            <a:r>
              <a:rPr lang="es-MX" b="1"/>
              <a:t>AGREGAR TEST CASES AL TEST PLAN</a:t>
            </a:r>
          </a:p>
          <a:p>
            <a:endParaRPr lang="es-MX" b="1"/>
          </a:p>
          <a:p>
            <a:r>
              <a:rPr lang="es-419"/>
              <a:t>Una vez creado el Test Plan, ingresa a la opción </a:t>
            </a:r>
            <a:r>
              <a:rPr lang="es-419" dirty="0" err="1"/>
              <a:t>Tests</a:t>
            </a:r>
            <a:r>
              <a:rPr lang="es-419" dirty="0"/>
              <a:t>-</a:t>
            </a:r>
            <a:r>
              <a:rPr lang="es-419"/>
              <a:t>&gt;Test </a:t>
            </a:r>
            <a:r>
              <a:rPr lang="es-419" err="1"/>
              <a:t>Plans</a:t>
            </a:r>
            <a:r>
              <a:rPr lang="es-419"/>
              <a:t>. Selecciona “</a:t>
            </a:r>
            <a:r>
              <a:rPr lang="es-419" err="1"/>
              <a:t>Unresolved</a:t>
            </a:r>
            <a:r>
              <a:rPr lang="es-419"/>
              <a:t> </a:t>
            </a:r>
            <a:r>
              <a:rPr lang="es-419" err="1"/>
              <a:t>Plans</a:t>
            </a:r>
            <a:r>
              <a:rPr lang="es-419"/>
              <a:t>” y se desplegará el Plan de pruebas creado en la diapositiva anterior. Da clic para abrirlo</a:t>
            </a:r>
          </a:p>
          <a:p>
            <a:endParaRPr lang="es-419"/>
          </a:p>
        </p:txBody>
      </p:sp>
      <p:cxnSp>
        <p:nvCxnSpPr>
          <p:cNvPr id="41" name="Straight Connector 40">
            <a:extLst>
              <a:ext uri="{FF2B5EF4-FFF2-40B4-BE49-F238E27FC236}">
                <a16:creationId xmlns:a16="http://schemas.microsoft.com/office/drawing/2014/main" id="{0139178F-30BA-4137-A85C-DC7D0A948616}"/>
              </a:ext>
            </a:extLst>
          </p:cNvPr>
          <p:cNvCxnSpPr/>
          <p:nvPr/>
        </p:nvCxnSpPr>
        <p:spPr>
          <a:xfrm flipH="1">
            <a:off x="1091766" y="2952747"/>
            <a:ext cx="9304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5E2E2DC-3E4D-43F6-BFC1-2CD5C4DA7629}"/>
              </a:ext>
            </a:extLst>
          </p:cNvPr>
          <p:cNvSpPr/>
          <p:nvPr/>
        </p:nvSpPr>
        <p:spPr>
          <a:xfrm>
            <a:off x="10376414" y="1808329"/>
            <a:ext cx="757911" cy="3370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6" name="Straight Connector 45">
            <a:extLst>
              <a:ext uri="{FF2B5EF4-FFF2-40B4-BE49-F238E27FC236}">
                <a16:creationId xmlns:a16="http://schemas.microsoft.com/office/drawing/2014/main" id="{DF5079C3-334F-4748-9924-ABB3DB0A54A0}"/>
              </a:ext>
            </a:extLst>
          </p:cNvPr>
          <p:cNvCxnSpPr>
            <a:cxnSpLocks/>
          </p:cNvCxnSpPr>
          <p:nvPr/>
        </p:nvCxnSpPr>
        <p:spPr>
          <a:xfrm flipH="1">
            <a:off x="10230860" y="1290037"/>
            <a:ext cx="75791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CD70BC3B-C872-47D2-B966-C51496FEFAF1}"/>
              </a:ext>
            </a:extLst>
          </p:cNvPr>
          <p:cNvPicPr>
            <a:picLocks noChangeAspect="1"/>
          </p:cNvPicPr>
          <p:nvPr/>
        </p:nvPicPr>
        <p:blipFill>
          <a:blip r:embed="rId4"/>
          <a:stretch>
            <a:fillRect/>
          </a:stretch>
        </p:blipFill>
        <p:spPr>
          <a:xfrm>
            <a:off x="4066707" y="2683248"/>
            <a:ext cx="7668795" cy="3841772"/>
          </a:xfrm>
          <a:prstGeom prst="rect">
            <a:avLst/>
          </a:prstGeom>
          <a:ln>
            <a:noFill/>
          </a:ln>
          <a:effectLst>
            <a:outerShdw blurRad="190500" algn="tl" rotWithShape="0">
              <a:srgbClr val="000000">
                <a:alpha val="70000"/>
              </a:srgbClr>
            </a:outerShdw>
          </a:effectLst>
        </p:spPr>
      </p:pic>
      <p:grpSp>
        <p:nvGrpSpPr>
          <p:cNvPr id="59" name="Group 58">
            <a:extLst>
              <a:ext uri="{FF2B5EF4-FFF2-40B4-BE49-F238E27FC236}">
                <a16:creationId xmlns:a16="http://schemas.microsoft.com/office/drawing/2014/main" id="{8DB02CB8-E223-477C-933C-B3EB68DF50E2}"/>
              </a:ext>
            </a:extLst>
          </p:cNvPr>
          <p:cNvGrpSpPr/>
          <p:nvPr/>
        </p:nvGrpSpPr>
        <p:grpSpPr>
          <a:xfrm rot="16200000">
            <a:off x="1920634" y="2597036"/>
            <a:ext cx="541857" cy="577188"/>
            <a:chOff x="733179" y="4187529"/>
            <a:chExt cx="433233" cy="693133"/>
          </a:xfrm>
        </p:grpSpPr>
        <p:sp>
          <p:nvSpPr>
            <p:cNvPr id="60" name="Arrow: Down 59">
              <a:extLst>
                <a:ext uri="{FF2B5EF4-FFF2-40B4-BE49-F238E27FC236}">
                  <a16:creationId xmlns:a16="http://schemas.microsoft.com/office/drawing/2014/main" id="{48162199-F8ED-4624-9923-6838AEBBF47E}"/>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s-MX" sz="1600"/>
                <a:t>2</a:t>
              </a:r>
            </a:p>
          </p:txBody>
        </p:sp>
        <p:cxnSp>
          <p:nvCxnSpPr>
            <p:cNvPr id="61" name="Straight Connector 60">
              <a:extLst>
                <a:ext uri="{FF2B5EF4-FFF2-40B4-BE49-F238E27FC236}">
                  <a16:creationId xmlns:a16="http://schemas.microsoft.com/office/drawing/2014/main" id="{0BA7562B-87BB-4F4E-98F3-402D4845D9B1}"/>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2" name="Straight Connector 61">
              <a:extLst>
                <a:ext uri="{FF2B5EF4-FFF2-40B4-BE49-F238E27FC236}">
                  <a16:creationId xmlns:a16="http://schemas.microsoft.com/office/drawing/2014/main" id="{F682BD80-579E-4314-BBCC-73D3FF699B5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F783B0F3-EEDC-48D2-AA37-13A4809B4584}"/>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634FC2F9-8F59-4258-8DD9-78BDD8EDCE3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534ED28F-DEFD-4BFD-A6F1-44AD8A3F9609}"/>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67" name="Arrow: Down 66">
            <a:extLst>
              <a:ext uri="{FF2B5EF4-FFF2-40B4-BE49-F238E27FC236}">
                <a16:creationId xmlns:a16="http://schemas.microsoft.com/office/drawing/2014/main" id="{2A4E8414-0C91-4C1A-9383-B9DEB00349B3}"/>
              </a:ext>
            </a:extLst>
          </p:cNvPr>
          <p:cNvSpPr/>
          <p:nvPr/>
        </p:nvSpPr>
        <p:spPr>
          <a:xfrm rot="18319249">
            <a:off x="3301146" y="4009462"/>
            <a:ext cx="601721" cy="624047"/>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endParaRPr lang="es-MX" sz="1600"/>
          </a:p>
        </p:txBody>
      </p:sp>
    </p:spTree>
    <p:extLst>
      <p:ext uri="{BB962C8B-B14F-4D97-AF65-F5344CB8AC3E}">
        <p14:creationId xmlns:p14="http://schemas.microsoft.com/office/powerpoint/2010/main" val="488781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EB7558-E4B8-413A-8384-A9F5894EB9AD}"/>
              </a:ext>
            </a:extLst>
          </p:cNvPr>
          <p:cNvPicPr>
            <a:picLocks noChangeAspect="1"/>
          </p:cNvPicPr>
          <p:nvPr/>
        </p:nvPicPr>
        <p:blipFill>
          <a:blip r:embed="rId3"/>
          <a:stretch>
            <a:fillRect/>
          </a:stretch>
        </p:blipFill>
        <p:spPr>
          <a:xfrm>
            <a:off x="3864546" y="2581670"/>
            <a:ext cx="7668795" cy="3841772"/>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82078333-0A43-4F7A-8E8F-9CEFEBE053BF}"/>
              </a:ext>
            </a:extLst>
          </p:cNvPr>
          <p:cNvSpPr txBox="1"/>
          <p:nvPr/>
        </p:nvSpPr>
        <p:spPr>
          <a:xfrm>
            <a:off x="455746" y="814817"/>
            <a:ext cx="11202853" cy="2031325"/>
          </a:xfrm>
          <a:prstGeom prst="rect">
            <a:avLst/>
          </a:prstGeom>
          <a:noFill/>
        </p:spPr>
        <p:txBody>
          <a:bodyPr wrap="square" lIns="91440" tIns="45720" rIns="91440" bIns="45720" anchor="t">
            <a:spAutoFit/>
          </a:bodyPr>
          <a:lstStyle/>
          <a:p>
            <a:r>
              <a:rPr lang="es-419" sz="1800"/>
              <a:t>Jira indicará que el Test Plan no tiene asignados Casos de prueba, por lo que se puede</a:t>
            </a:r>
            <a:r>
              <a:rPr lang="es-419"/>
              <a:t>:</a:t>
            </a:r>
          </a:p>
          <a:p>
            <a:endParaRPr lang="es-ES"/>
          </a:p>
          <a:p>
            <a:pPr marL="342900" indent="-342900">
              <a:buFont typeface="Arial" panose="020B0604020202020204" pitchFamily="34" charset="0"/>
              <a:buChar char="•"/>
            </a:pPr>
            <a:r>
              <a:rPr lang="es-MX" b="1" u="sng"/>
              <a:t>Opción 1</a:t>
            </a:r>
            <a:r>
              <a:rPr lang="es-MX" b="1"/>
              <a:t>: </a:t>
            </a:r>
            <a:r>
              <a:rPr lang="es-MX" b="1" err="1"/>
              <a:t>Add</a:t>
            </a:r>
            <a:r>
              <a:rPr lang="es-MX" b="1"/>
              <a:t> Test </a:t>
            </a:r>
            <a:r>
              <a:rPr lang="es-MX" b="1" err="1"/>
              <a:t>Suit</a:t>
            </a:r>
            <a:r>
              <a:rPr lang="es-MX" b="1"/>
              <a:t> - </a:t>
            </a:r>
            <a:r>
              <a:rPr lang="es-419"/>
              <a:t>Agregar</a:t>
            </a:r>
            <a:r>
              <a:rPr lang="es-419" sz="1800"/>
              <a:t> un Test Suite generado anteriormente</a:t>
            </a:r>
            <a:r>
              <a:rPr lang="es-419"/>
              <a:t> &lt;&lt;</a:t>
            </a:r>
            <a:r>
              <a:rPr lang="es-419" err="1"/>
              <a:t>Add</a:t>
            </a:r>
            <a:r>
              <a:rPr lang="es-419"/>
              <a:t> Test Suite&gt;&gt;.</a:t>
            </a:r>
          </a:p>
          <a:p>
            <a:pPr marL="342900" indent="-342900">
              <a:buFont typeface="Arial" panose="020B0604020202020204" pitchFamily="34" charset="0"/>
              <a:buChar char="•"/>
            </a:pPr>
            <a:endParaRPr lang="es-419"/>
          </a:p>
          <a:p>
            <a:pPr marL="342900" indent="-342900">
              <a:buFont typeface="Arial" panose="020B0604020202020204" pitchFamily="34" charset="0"/>
              <a:buChar char="•"/>
            </a:pPr>
            <a:r>
              <a:rPr lang="es-MX" b="1" u="sng"/>
              <a:t>Opción 2</a:t>
            </a:r>
            <a:r>
              <a:rPr lang="es-MX" b="1"/>
              <a:t>: </a:t>
            </a:r>
            <a:r>
              <a:rPr lang="es-MX" b="1" err="1"/>
              <a:t>Add</a:t>
            </a:r>
            <a:r>
              <a:rPr lang="es-MX" b="1"/>
              <a:t> Test Case - </a:t>
            </a:r>
            <a:r>
              <a:rPr lang="es-419"/>
              <a:t>Si no cuenta con un Test Suite, se pueden asociar directamente los Casos de prueba &lt;&lt;</a:t>
            </a:r>
            <a:r>
              <a:rPr lang="es-419" err="1"/>
              <a:t>Add</a:t>
            </a:r>
            <a:r>
              <a:rPr lang="es-419"/>
              <a:t> Test Case&gt;&gt;.</a:t>
            </a:r>
            <a:endParaRPr lang="es-419" sz="1800"/>
          </a:p>
          <a:p>
            <a:endParaRPr lang="es-419" sz="1800"/>
          </a:p>
        </p:txBody>
      </p:sp>
      <p:sp>
        <p:nvSpPr>
          <p:cNvPr id="6" name="Text Placeholder 4">
            <a:extLst>
              <a:ext uri="{FF2B5EF4-FFF2-40B4-BE49-F238E27FC236}">
                <a16:creationId xmlns:a16="http://schemas.microsoft.com/office/drawing/2014/main" id="{01FB9102-36C7-410C-9C27-C8E6E9C38FDC}"/>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sp>
        <p:nvSpPr>
          <p:cNvPr id="2" name="Arrow: Down 16">
            <a:extLst>
              <a:ext uri="{FF2B5EF4-FFF2-40B4-BE49-F238E27FC236}">
                <a16:creationId xmlns:a16="http://schemas.microsoft.com/office/drawing/2014/main" id="{2990E928-1259-4442-BFBC-28C5C10A9EE9}"/>
              </a:ext>
            </a:extLst>
          </p:cNvPr>
          <p:cNvSpPr/>
          <p:nvPr/>
        </p:nvSpPr>
        <p:spPr>
          <a:xfrm rot="2449466">
            <a:off x="5751979" y="4896428"/>
            <a:ext cx="638770" cy="1118147"/>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s-MX" sz="1400"/>
              <a:t>OPCION 1</a:t>
            </a:r>
          </a:p>
        </p:txBody>
      </p:sp>
      <p:sp>
        <p:nvSpPr>
          <p:cNvPr id="10" name="Rectangle 9">
            <a:extLst>
              <a:ext uri="{FF2B5EF4-FFF2-40B4-BE49-F238E27FC236}">
                <a16:creationId xmlns:a16="http://schemas.microsoft.com/office/drawing/2014/main" id="{7034229B-174F-4EA0-B371-2EE0617F110F}"/>
              </a:ext>
            </a:extLst>
          </p:cNvPr>
          <p:cNvSpPr/>
          <p:nvPr/>
        </p:nvSpPr>
        <p:spPr>
          <a:xfrm>
            <a:off x="5389607" y="5887167"/>
            <a:ext cx="757911" cy="3370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F35F0997-6067-4592-B1B5-B10BC58679B1}"/>
              </a:ext>
            </a:extLst>
          </p:cNvPr>
          <p:cNvSpPr/>
          <p:nvPr/>
        </p:nvSpPr>
        <p:spPr>
          <a:xfrm>
            <a:off x="6183683" y="5887167"/>
            <a:ext cx="757911" cy="3370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Arrow: Down 16">
            <a:extLst>
              <a:ext uri="{FF2B5EF4-FFF2-40B4-BE49-F238E27FC236}">
                <a16:creationId xmlns:a16="http://schemas.microsoft.com/office/drawing/2014/main" id="{0F0F2CA4-CAF3-466C-8E26-95D271C8020E}"/>
              </a:ext>
            </a:extLst>
          </p:cNvPr>
          <p:cNvSpPr/>
          <p:nvPr/>
        </p:nvSpPr>
        <p:spPr>
          <a:xfrm rot="2449466">
            <a:off x="6746019" y="4896429"/>
            <a:ext cx="638770" cy="1118147"/>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s-MX" sz="1400"/>
              <a:t>OPCION 2</a:t>
            </a:r>
          </a:p>
        </p:txBody>
      </p:sp>
      <p:cxnSp>
        <p:nvCxnSpPr>
          <p:cNvPr id="14" name="Straight Connector 13">
            <a:extLst>
              <a:ext uri="{FF2B5EF4-FFF2-40B4-BE49-F238E27FC236}">
                <a16:creationId xmlns:a16="http://schemas.microsoft.com/office/drawing/2014/main" id="{3F29649B-8B3F-4A75-83D1-19227012E7B6}"/>
              </a:ext>
            </a:extLst>
          </p:cNvPr>
          <p:cNvCxnSpPr>
            <a:cxnSpLocks/>
          </p:cNvCxnSpPr>
          <p:nvPr/>
        </p:nvCxnSpPr>
        <p:spPr>
          <a:xfrm flipH="1">
            <a:off x="4005425" y="5949797"/>
            <a:ext cx="75791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09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66FF007-5EF8-4B0C-B3EF-6DF19510E95D}"/>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pic>
        <p:nvPicPr>
          <p:cNvPr id="2" name="Imagen 2" descr="Interfaz de usuario gráfica, Texto, Aplicación&#10;&#10;Descripción generada automáticamente">
            <a:extLst>
              <a:ext uri="{FF2B5EF4-FFF2-40B4-BE49-F238E27FC236}">
                <a16:creationId xmlns:a16="http://schemas.microsoft.com/office/drawing/2014/main" id="{2F3C289B-3A60-4992-8C2B-3549E33B0A49}"/>
              </a:ext>
            </a:extLst>
          </p:cNvPr>
          <p:cNvPicPr>
            <a:picLocks noChangeAspect="1"/>
          </p:cNvPicPr>
          <p:nvPr/>
        </p:nvPicPr>
        <p:blipFill>
          <a:blip r:embed="rId2"/>
          <a:stretch>
            <a:fillRect/>
          </a:stretch>
        </p:blipFill>
        <p:spPr>
          <a:xfrm>
            <a:off x="520909" y="1426203"/>
            <a:ext cx="9272155" cy="1785213"/>
          </a:xfrm>
          <a:prstGeom prst="rect">
            <a:avLst/>
          </a:prstGeom>
        </p:spPr>
      </p:pic>
      <p:pic>
        <p:nvPicPr>
          <p:cNvPr id="3" name="Picture 5" descr="Interfaz de usuario gráfica, Tabla&#10;&#10;Descripción generada automáticamente">
            <a:extLst>
              <a:ext uri="{FF2B5EF4-FFF2-40B4-BE49-F238E27FC236}">
                <a16:creationId xmlns:a16="http://schemas.microsoft.com/office/drawing/2014/main" id="{B78A4950-1EE8-4E70-BE9E-93BFDC353FB7}"/>
              </a:ext>
            </a:extLst>
          </p:cNvPr>
          <p:cNvPicPr>
            <a:picLocks noChangeAspect="1"/>
          </p:cNvPicPr>
          <p:nvPr/>
        </p:nvPicPr>
        <p:blipFill>
          <a:blip r:embed="rId3"/>
          <a:stretch>
            <a:fillRect/>
          </a:stretch>
        </p:blipFill>
        <p:spPr>
          <a:xfrm>
            <a:off x="3271772" y="3279145"/>
            <a:ext cx="8399319" cy="3312104"/>
          </a:xfrm>
          <a:prstGeom prst="rect">
            <a:avLst/>
          </a:prstGeom>
          <a:ln>
            <a:noFill/>
          </a:ln>
          <a:effectLst>
            <a:outerShdw blurRad="190500" algn="tl" rotWithShape="0">
              <a:srgbClr val="000000">
                <a:alpha val="70000"/>
              </a:srgbClr>
            </a:outerShdw>
          </a:effectLst>
        </p:spPr>
      </p:pic>
      <p:grpSp>
        <p:nvGrpSpPr>
          <p:cNvPr id="28" name="Group 45">
            <a:extLst>
              <a:ext uri="{FF2B5EF4-FFF2-40B4-BE49-F238E27FC236}">
                <a16:creationId xmlns:a16="http://schemas.microsoft.com/office/drawing/2014/main" id="{83727A52-B740-4154-86CF-ED55FE463095}"/>
              </a:ext>
            </a:extLst>
          </p:cNvPr>
          <p:cNvGrpSpPr/>
          <p:nvPr/>
        </p:nvGrpSpPr>
        <p:grpSpPr>
          <a:xfrm>
            <a:off x="417001" y="2131215"/>
            <a:ext cx="467450" cy="369332"/>
            <a:chOff x="9546258" y="5429760"/>
            <a:chExt cx="467450" cy="369332"/>
          </a:xfrm>
        </p:grpSpPr>
        <p:cxnSp>
          <p:nvCxnSpPr>
            <p:cNvPr id="22" name="Straight Connector 40">
              <a:extLst>
                <a:ext uri="{FF2B5EF4-FFF2-40B4-BE49-F238E27FC236}">
                  <a16:creationId xmlns:a16="http://schemas.microsoft.com/office/drawing/2014/main" id="{B77C3C87-FA5E-4DAB-8E10-92B1F4F492BD}"/>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41">
              <a:extLst>
                <a:ext uri="{FF2B5EF4-FFF2-40B4-BE49-F238E27FC236}">
                  <a16:creationId xmlns:a16="http://schemas.microsoft.com/office/drawing/2014/main" id="{22744904-4709-407F-AEA9-A02E0F22C431}"/>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42">
              <a:extLst>
                <a:ext uri="{FF2B5EF4-FFF2-40B4-BE49-F238E27FC236}">
                  <a16:creationId xmlns:a16="http://schemas.microsoft.com/office/drawing/2014/main" id="{339E7B1B-1638-4F26-B335-05CF2E1CF9E4}"/>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5" name="Straight Connector 43">
              <a:extLst>
                <a:ext uri="{FF2B5EF4-FFF2-40B4-BE49-F238E27FC236}">
                  <a16:creationId xmlns:a16="http://schemas.microsoft.com/office/drawing/2014/main" id="{5F1BFBB9-4A0A-472F-8B31-98F1E6A78B45}"/>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6" name="Straight Connector 44">
              <a:extLst>
                <a:ext uri="{FF2B5EF4-FFF2-40B4-BE49-F238E27FC236}">
                  <a16:creationId xmlns:a16="http://schemas.microsoft.com/office/drawing/2014/main" id="{D686B3E8-8BB7-4038-A2B0-3916A5241F28}"/>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7" name="Arrow: Right 7">
              <a:extLst>
                <a:ext uri="{FF2B5EF4-FFF2-40B4-BE49-F238E27FC236}">
                  <a16:creationId xmlns:a16="http://schemas.microsoft.com/office/drawing/2014/main" id="{911DA14A-0C04-4EB0-A4E9-767AA1695030}"/>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grpSp>
        <p:nvGrpSpPr>
          <p:cNvPr id="37" name="Group 45">
            <a:extLst>
              <a:ext uri="{FF2B5EF4-FFF2-40B4-BE49-F238E27FC236}">
                <a16:creationId xmlns:a16="http://schemas.microsoft.com/office/drawing/2014/main" id="{460ED04B-FDF3-48FB-8E24-7B9E7A80A3EE}"/>
              </a:ext>
            </a:extLst>
          </p:cNvPr>
          <p:cNvGrpSpPr/>
          <p:nvPr/>
        </p:nvGrpSpPr>
        <p:grpSpPr>
          <a:xfrm>
            <a:off x="8669114" y="2789305"/>
            <a:ext cx="467450" cy="369332"/>
            <a:chOff x="9546258" y="5429760"/>
            <a:chExt cx="467450" cy="369332"/>
          </a:xfrm>
        </p:grpSpPr>
        <p:cxnSp>
          <p:nvCxnSpPr>
            <p:cNvPr id="38" name="Straight Connector 40">
              <a:extLst>
                <a:ext uri="{FF2B5EF4-FFF2-40B4-BE49-F238E27FC236}">
                  <a16:creationId xmlns:a16="http://schemas.microsoft.com/office/drawing/2014/main" id="{C0A8E6E5-613E-4DD5-8102-524487CBD357}"/>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9" name="Straight Connector 41">
              <a:extLst>
                <a:ext uri="{FF2B5EF4-FFF2-40B4-BE49-F238E27FC236}">
                  <a16:creationId xmlns:a16="http://schemas.microsoft.com/office/drawing/2014/main" id="{C6B1899F-D917-4E64-8C0A-86E19AFC64D6}"/>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0" name="Straight Connector 42">
              <a:extLst>
                <a:ext uri="{FF2B5EF4-FFF2-40B4-BE49-F238E27FC236}">
                  <a16:creationId xmlns:a16="http://schemas.microsoft.com/office/drawing/2014/main" id="{AE7E64D8-0FE1-4565-8BB9-3E10991FBC3C}"/>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1" name="Straight Connector 43">
              <a:extLst>
                <a:ext uri="{FF2B5EF4-FFF2-40B4-BE49-F238E27FC236}">
                  <a16:creationId xmlns:a16="http://schemas.microsoft.com/office/drawing/2014/main" id="{61C32E3B-C0BE-4990-9358-77F718C39795}"/>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4">
              <a:extLst>
                <a:ext uri="{FF2B5EF4-FFF2-40B4-BE49-F238E27FC236}">
                  <a16:creationId xmlns:a16="http://schemas.microsoft.com/office/drawing/2014/main" id="{39F4A910-BACC-4CB0-9F25-5DEE0EA2E3A0}"/>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43" name="Arrow: Right 7">
              <a:extLst>
                <a:ext uri="{FF2B5EF4-FFF2-40B4-BE49-F238E27FC236}">
                  <a16:creationId xmlns:a16="http://schemas.microsoft.com/office/drawing/2014/main" id="{A529BAFC-88DE-4715-A47D-7236989825F6}"/>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20" name="TextBox 19">
            <a:extLst>
              <a:ext uri="{FF2B5EF4-FFF2-40B4-BE49-F238E27FC236}">
                <a16:creationId xmlns:a16="http://schemas.microsoft.com/office/drawing/2014/main" id="{1006C945-DADA-4230-A93B-087C81302C57}"/>
              </a:ext>
            </a:extLst>
          </p:cNvPr>
          <p:cNvSpPr txBox="1"/>
          <p:nvPr/>
        </p:nvSpPr>
        <p:spPr>
          <a:xfrm>
            <a:off x="545891" y="534387"/>
            <a:ext cx="11125200" cy="923330"/>
          </a:xfrm>
          <a:prstGeom prst="rect">
            <a:avLst/>
          </a:prstGeom>
          <a:noFill/>
        </p:spPr>
        <p:txBody>
          <a:bodyPr wrap="square" lIns="91440" tIns="45720" rIns="91440" bIns="45720" anchor="t">
            <a:spAutoFit/>
          </a:bodyPr>
          <a:lstStyle/>
          <a:p>
            <a:endParaRPr lang="es-MX" b="1"/>
          </a:p>
          <a:p>
            <a:r>
              <a:rPr lang="es-MX" b="1" u="sng"/>
              <a:t>Opción 1</a:t>
            </a:r>
            <a:r>
              <a:rPr lang="es-MX" b="1"/>
              <a:t>: </a:t>
            </a:r>
            <a:r>
              <a:rPr lang="es-MX" b="1" err="1"/>
              <a:t>Add</a:t>
            </a:r>
            <a:r>
              <a:rPr lang="es-MX" b="1"/>
              <a:t> Test Suite – </a:t>
            </a:r>
            <a:r>
              <a:rPr lang="es-419"/>
              <a:t>Selecciona el Test Suite y presiona el botón &lt;&lt;Ok&gt;&gt;. </a:t>
            </a:r>
            <a:r>
              <a:rPr lang="es-419" sz="1800"/>
              <a:t>Jira asociará </a:t>
            </a:r>
            <a:r>
              <a:rPr lang="es-419"/>
              <a:t>al Plan de pruebas todos</a:t>
            </a:r>
            <a:r>
              <a:rPr lang="es-419" sz="1800"/>
              <a:t> los </a:t>
            </a:r>
            <a:r>
              <a:rPr lang="es-419"/>
              <a:t>Casos</a:t>
            </a:r>
            <a:r>
              <a:rPr lang="es-419" sz="1800"/>
              <a:t> de prueba correspondientes al Test Suite</a:t>
            </a:r>
            <a:r>
              <a:rPr lang="es-419"/>
              <a:t>.</a:t>
            </a:r>
          </a:p>
        </p:txBody>
      </p:sp>
    </p:spTree>
    <p:extLst>
      <p:ext uri="{BB962C8B-B14F-4D97-AF65-F5344CB8AC3E}">
        <p14:creationId xmlns:p14="http://schemas.microsoft.com/office/powerpoint/2010/main" val="188089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47A9F3C-789A-4CC1-87D1-DC4F76A5CE69}"/>
              </a:ext>
            </a:extLst>
          </p:cNvPr>
          <p:cNvSpPr txBox="1"/>
          <p:nvPr/>
        </p:nvSpPr>
        <p:spPr>
          <a:xfrm>
            <a:off x="7315200" y="2271327"/>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21" name="Text Placeholder 4">
            <a:extLst>
              <a:ext uri="{FF2B5EF4-FFF2-40B4-BE49-F238E27FC236}">
                <a16:creationId xmlns:a16="http://schemas.microsoft.com/office/drawing/2014/main" id="{EE4481A2-0636-4D46-BFE9-017543ED075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Introducción</a:t>
            </a:r>
          </a:p>
        </p:txBody>
      </p:sp>
      <p:sp>
        <p:nvSpPr>
          <p:cNvPr id="14" name="TextBox 13">
            <a:extLst>
              <a:ext uri="{FF2B5EF4-FFF2-40B4-BE49-F238E27FC236}">
                <a16:creationId xmlns:a16="http://schemas.microsoft.com/office/drawing/2014/main" id="{E59243C2-AF27-4AEE-8BB1-36E3A90A66C4}"/>
              </a:ext>
            </a:extLst>
          </p:cNvPr>
          <p:cNvSpPr txBox="1"/>
          <p:nvPr/>
        </p:nvSpPr>
        <p:spPr>
          <a:xfrm>
            <a:off x="380546" y="2272124"/>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5" name="Diagram 4">
            <a:extLst>
              <a:ext uri="{FF2B5EF4-FFF2-40B4-BE49-F238E27FC236}">
                <a16:creationId xmlns:a16="http://schemas.microsoft.com/office/drawing/2014/main" id="{6F470E0B-8024-4EC5-A984-5B8CAC52D4B1}"/>
              </a:ext>
            </a:extLst>
          </p:cNvPr>
          <p:cNvGraphicFramePr/>
          <p:nvPr>
            <p:extLst>
              <p:ext uri="{D42A27DB-BD31-4B8C-83A1-F6EECF244321}">
                <p14:modId xmlns:p14="http://schemas.microsoft.com/office/powerpoint/2010/main" val="3799651785"/>
              </p:ext>
            </p:extLst>
          </p:nvPr>
        </p:nvGraphicFramePr>
        <p:xfrm>
          <a:off x="533400" y="892040"/>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60E9B83B-E525-49B5-98B8-EF654FB19EF5}"/>
              </a:ext>
            </a:extLst>
          </p:cNvPr>
          <p:cNvSpPr txBox="1"/>
          <p:nvPr/>
        </p:nvSpPr>
        <p:spPr>
          <a:xfrm>
            <a:off x="545892" y="534387"/>
            <a:ext cx="8415039" cy="1200329"/>
          </a:xfrm>
          <a:prstGeom prst="rect">
            <a:avLst/>
          </a:prstGeom>
          <a:noFill/>
        </p:spPr>
        <p:txBody>
          <a:bodyPr wrap="square" lIns="91440" tIns="45720" rIns="91440" bIns="45720" anchor="t">
            <a:spAutoFit/>
          </a:bodyPr>
          <a:lstStyle/>
          <a:p>
            <a:endParaRPr lang="es-MX" b="1"/>
          </a:p>
          <a:p>
            <a:r>
              <a:rPr lang="es-MX" b="1"/>
              <a:t>ORDEN DE CREACION DE ELEMENTOS EN JIRA</a:t>
            </a:r>
          </a:p>
          <a:p>
            <a:endParaRPr lang="es-MX"/>
          </a:p>
          <a:p>
            <a:r>
              <a:rPr lang="es-MX"/>
              <a:t>El orden en el que se crean los elementos de pruebas en JIRA es el siguiente:</a:t>
            </a:r>
          </a:p>
        </p:txBody>
      </p:sp>
      <p:pic>
        <p:nvPicPr>
          <p:cNvPr id="16" name="Picture 15">
            <a:extLst>
              <a:ext uri="{FF2B5EF4-FFF2-40B4-BE49-F238E27FC236}">
                <a16:creationId xmlns:a16="http://schemas.microsoft.com/office/drawing/2014/main" id="{CE4736BE-EDCF-41E6-8150-BF736327939E}"/>
              </a:ext>
            </a:extLst>
          </p:cNvPr>
          <p:cNvPicPr>
            <a:picLocks noChangeAspect="1"/>
          </p:cNvPicPr>
          <p:nvPr/>
        </p:nvPicPr>
        <p:blipFill>
          <a:blip r:embed="rId7"/>
          <a:stretch>
            <a:fillRect/>
          </a:stretch>
        </p:blipFill>
        <p:spPr>
          <a:xfrm>
            <a:off x="5918096" y="4810294"/>
            <a:ext cx="771429" cy="190476"/>
          </a:xfrm>
          <a:prstGeom prst="rect">
            <a:avLst/>
          </a:prstGeom>
        </p:spPr>
      </p:pic>
      <p:pic>
        <p:nvPicPr>
          <p:cNvPr id="17" name="Picture 16">
            <a:extLst>
              <a:ext uri="{FF2B5EF4-FFF2-40B4-BE49-F238E27FC236}">
                <a16:creationId xmlns:a16="http://schemas.microsoft.com/office/drawing/2014/main" id="{4347CF6E-5BD8-4AF2-9BBA-CAC2A06EF4FB}"/>
              </a:ext>
            </a:extLst>
          </p:cNvPr>
          <p:cNvPicPr>
            <a:picLocks noChangeAspect="1"/>
          </p:cNvPicPr>
          <p:nvPr/>
        </p:nvPicPr>
        <p:blipFill>
          <a:blip r:embed="rId8"/>
          <a:stretch>
            <a:fillRect/>
          </a:stretch>
        </p:blipFill>
        <p:spPr>
          <a:xfrm>
            <a:off x="1496502" y="4791912"/>
            <a:ext cx="771429" cy="171429"/>
          </a:xfrm>
          <a:prstGeom prst="rect">
            <a:avLst/>
          </a:prstGeom>
        </p:spPr>
      </p:pic>
      <p:pic>
        <p:nvPicPr>
          <p:cNvPr id="19" name="Picture 18">
            <a:extLst>
              <a:ext uri="{FF2B5EF4-FFF2-40B4-BE49-F238E27FC236}">
                <a16:creationId xmlns:a16="http://schemas.microsoft.com/office/drawing/2014/main" id="{21D9282D-E190-4C49-A278-245F83555131}"/>
              </a:ext>
            </a:extLst>
          </p:cNvPr>
          <p:cNvPicPr>
            <a:picLocks noChangeAspect="1"/>
          </p:cNvPicPr>
          <p:nvPr/>
        </p:nvPicPr>
        <p:blipFill>
          <a:blip r:embed="rId9"/>
          <a:stretch>
            <a:fillRect/>
          </a:stretch>
        </p:blipFill>
        <p:spPr>
          <a:xfrm>
            <a:off x="3173501" y="4781722"/>
            <a:ext cx="933333" cy="219048"/>
          </a:xfrm>
          <a:prstGeom prst="rect">
            <a:avLst/>
          </a:prstGeom>
        </p:spPr>
      </p:pic>
      <p:pic>
        <p:nvPicPr>
          <p:cNvPr id="20" name="Picture 19">
            <a:extLst>
              <a:ext uri="{FF2B5EF4-FFF2-40B4-BE49-F238E27FC236}">
                <a16:creationId xmlns:a16="http://schemas.microsoft.com/office/drawing/2014/main" id="{2DC5E5F0-7926-4F40-9EA2-2FA1317759CE}"/>
              </a:ext>
            </a:extLst>
          </p:cNvPr>
          <p:cNvPicPr>
            <a:picLocks noChangeAspect="1"/>
          </p:cNvPicPr>
          <p:nvPr/>
        </p:nvPicPr>
        <p:blipFill>
          <a:blip r:embed="rId10"/>
          <a:stretch>
            <a:fillRect/>
          </a:stretch>
        </p:blipFill>
        <p:spPr>
          <a:xfrm>
            <a:off x="10993925" y="4783533"/>
            <a:ext cx="504762" cy="190476"/>
          </a:xfrm>
          <a:prstGeom prst="rect">
            <a:avLst/>
          </a:prstGeom>
        </p:spPr>
      </p:pic>
      <p:pic>
        <p:nvPicPr>
          <p:cNvPr id="22" name="Picture 21">
            <a:extLst>
              <a:ext uri="{FF2B5EF4-FFF2-40B4-BE49-F238E27FC236}">
                <a16:creationId xmlns:a16="http://schemas.microsoft.com/office/drawing/2014/main" id="{94495051-B277-4CE4-B6C8-957F1CEF4AB5}"/>
              </a:ext>
            </a:extLst>
          </p:cNvPr>
          <p:cNvPicPr>
            <a:picLocks noChangeAspect="1"/>
          </p:cNvPicPr>
          <p:nvPr/>
        </p:nvPicPr>
        <p:blipFill>
          <a:blip r:embed="rId11"/>
          <a:stretch>
            <a:fillRect/>
          </a:stretch>
        </p:blipFill>
        <p:spPr>
          <a:xfrm>
            <a:off x="9043112" y="4840232"/>
            <a:ext cx="606476" cy="160538"/>
          </a:xfrm>
          <a:prstGeom prst="rect">
            <a:avLst/>
          </a:prstGeom>
        </p:spPr>
      </p:pic>
      <p:pic>
        <p:nvPicPr>
          <p:cNvPr id="23" name="Picture 22">
            <a:extLst>
              <a:ext uri="{FF2B5EF4-FFF2-40B4-BE49-F238E27FC236}">
                <a16:creationId xmlns:a16="http://schemas.microsoft.com/office/drawing/2014/main" id="{790B6839-45AE-4ABF-8F84-F387EB38A0C9}"/>
              </a:ext>
            </a:extLst>
          </p:cNvPr>
          <p:cNvPicPr>
            <a:picLocks noChangeAspect="1"/>
          </p:cNvPicPr>
          <p:nvPr/>
        </p:nvPicPr>
        <p:blipFill>
          <a:blip r:embed="rId7"/>
          <a:stretch>
            <a:fillRect/>
          </a:stretch>
        </p:blipFill>
        <p:spPr>
          <a:xfrm>
            <a:off x="8140179" y="4830708"/>
            <a:ext cx="771429" cy="190476"/>
          </a:xfrm>
          <a:prstGeom prst="rect">
            <a:avLst/>
          </a:prstGeom>
        </p:spPr>
      </p:pic>
      <p:sp>
        <p:nvSpPr>
          <p:cNvPr id="24" name="Arrow: Right 23">
            <a:extLst>
              <a:ext uri="{FF2B5EF4-FFF2-40B4-BE49-F238E27FC236}">
                <a16:creationId xmlns:a16="http://schemas.microsoft.com/office/drawing/2014/main" id="{3602AC48-748D-465B-85A5-38CC3B1FF144}"/>
              </a:ext>
            </a:extLst>
          </p:cNvPr>
          <p:cNvSpPr/>
          <p:nvPr/>
        </p:nvSpPr>
        <p:spPr>
          <a:xfrm>
            <a:off x="8901957" y="4816421"/>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3503400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476DFB5-51D1-4E83-97F4-EA7CA3B9DCF0}"/>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pic>
        <p:nvPicPr>
          <p:cNvPr id="3" name="Picture 2">
            <a:extLst>
              <a:ext uri="{FF2B5EF4-FFF2-40B4-BE49-F238E27FC236}">
                <a16:creationId xmlns:a16="http://schemas.microsoft.com/office/drawing/2014/main" id="{8414E1CC-146D-4C14-91F6-F95B3BC0B8A2}"/>
              </a:ext>
            </a:extLst>
          </p:cNvPr>
          <p:cNvPicPr>
            <a:picLocks noChangeAspect="1"/>
          </p:cNvPicPr>
          <p:nvPr/>
        </p:nvPicPr>
        <p:blipFill>
          <a:blip r:embed="rId2"/>
          <a:stretch>
            <a:fillRect/>
          </a:stretch>
        </p:blipFill>
        <p:spPr>
          <a:xfrm>
            <a:off x="545891" y="2027510"/>
            <a:ext cx="6710795" cy="196983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1C6A7474-DBB8-444D-8427-62B4BC65C652}"/>
              </a:ext>
            </a:extLst>
          </p:cNvPr>
          <p:cNvPicPr>
            <a:picLocks noChangeAspect="1"/>
          </p:cNvPicPr>
          <p:nvPr/>
        </p:nvPicPr>
        <p:blipFill>
          <a:blip r:embed="rId3"/>
          <a:stretch>
            <a:fillRect/>
          </a:stretch>
        </p:blipFill>
        <p:spPr>
          <a:xfrm>
            <a:off x="1669829" y="4290139"/>
            <a:ext cx="10029825" cy="1657350"/>
          </a:xfrm>
          <a:prstGeom prst="rect">
            <a:avLst/>
          </a:prstGeom>
          <a:ln>
            <a:noFill/>
          </a:ln>
          <a:effectLst>
            <a:outerShdw blurRad="190500" algn="tl" rotWithShape="0">
              <a:srgbClr val="000000">
                <a:alpha val="70000"/>
              </a:srgbClr>
            </a:outerShdw>
          </a:effectLst>
        </p:spPr>
      </p:pic>
      <p:grpSp>
        <p:nvGrpSpPr>
          <p:cNvPr id="9" name="Group 45">
            <a:extLst>
              <a:ext uri="{FF2B5EF4-FFF2-40B4-BE49-F238E27FC236}">
                <a16:creationId xmlns:a16="http://schemas.microsoft.com/office/drawing/2014/main" id="{8DC79456-DE57-4E9A-B803-705AC7B6DBF5}"/>
              </a:ext>
            </a:extLst>
          </p:cNvPr>
          <p:cNvGrpSpPr/>
          <p:nvPr/>
        </p:nvGrpSpPr>
        <p:grpSpPr>
          <a:xfrm rot="10800000">
            <a:off x="6578968" y="2783737"/>
            <a:ext cx="467450" cy="369332"/>
            <a:chOff x="9546258" y="5429760"/>
            <a:chExt cx="467450" cy="369332"/>
          </a:xfrm>
        </p:grpSpPr>
        <p:cxnSp>
          <p:nvCxnSpPr>
            <p:cNvPr id="10" name="Straight Connector 40">
              <a:extLst>
                <a:ext uri="{FF2B5EF4-FFF2-40B4-BE49-F238E27FC236}">
                  <a16:creationId xmlns:a16="http://schemas.microsoft.com/office/drawing/2014/main" id="{AD029B47-8140-473D-9A94-03E51D801771}"/>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1" name="Straight Connector 41">
              <a:extLst>
                <a:ext uri="{FF2B5EF4-FFF2-40B4-BE49-F238E27FC236}">
                  <a16:creationId xmlns:a16="http://schemas.microsoft.com/office/drawing/2014/main" id="{6F47A741-6C92-4C9E-A07F-82A0706BC3F1}"/>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 name="Straight Connector 42">
              <a:extLst>
                <a:ext uri="{FF2B5EF4-FFF2-40B4-BE49-F238E27FC236}">
                  <a16:creationId xmlns:a16="http://schemas.microsoft.com/office/drawing/2014/main" id="{93C6352D-121F-4B8C-A33E-77586B2C2001}"/>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43">
              <a:extLst>
                <a:ext uri="{FF2B5EF4-FFF2-40B4-BE49-F238E27FC236}">
                  <a16:creationId xmlns:a16="http://schemas.microsoft.com/office/drawing/2014/main" id="{D0BD72C7-CBEF-4804-9419-91CECADDB027}"/>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44">
              <a:extLst>
                <a:ext uri="{FF2B5EF4-FFF2-40B4-BE49-F238E27FC236}">
                  <a16:creationId xmlns:a16="http://schemas.microsoft.com/office/drawing/2014/main" id="{CEF97EEC-E905-4184-A759-8DC6C63E0BF9}"/>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5" name="Arrow: Right 7">
              <a:extLst>
                <a:ext uri="{FF2B5EF4-FFF2-40B4-BE49-F238E27FC236}">
                  <a16:creationId xmlns:a16="http://schemas.microsoft.com/office/drawing/2014/main" id="{7C30596C-5716-4F10-9CB1-9A0243810A5E}"/>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16" name="TextBox 15">
            <a:extLst>
              <a:ext uri="{FF2B5EF4-FFF2-40B4-BE49-F238E27FC236}">
                <a16:creationId xmlns:a16="http://schemas.microsoft.com/office/drawing/2014/main" id="{22A93EAE-AC34-44EC-B1BD-D2DB21B4429A}"/>
              </a:ext>
            </a:extLst>
          </p:cNvPr>
          <p:cNvSpPr txBox="1"/>
          <p:nvPr/>
        </p:nvSpPr>
        <p:spPr>
          <a:xfrm>
            <a:off x="545891" y="534387"/>
            <a:ext cx="11112709" cy="1200329"/>
          </a:xfrm>
          <a:prstGeom prst="rect">
            <a:avLst/>
          </a:prstGeom>
          <a:noFill/>
        </p:spPr>
        <p:txBody>
          <a:bodyPr wrap="square" lIns="91440" tIns="45720" rIns="91440" bIns="45720" anchor="t">
            <a:spAutoFit/>
          </a:bodyPr>
          <a:lstStyle/>
          <a:p>
            <a:endParaRPr lang="es-MX" b="1"/>
          </a:p>
          <a:p>
            <a:r>
              <a:rPr lang="es-MX" b="1" u="sng"/>
              <a:t>Opción 2</a:t>
            </a:r>
            <a:r>
              <a:rPr lang="es-MX" b="1"/>
              <a:t>: </a:t>
            </a:r>
            <a:r>
              <a:rPr lang="es-MX" b="1" err="1"/>
              <a:t>Add</a:t>
            </a:r>
            <a:r>
              <a:rPr lang="es-MX" b="1"/>
              <a:t> Test Case – </a:t>
            </a:r>
            <a:r>
              <a:rPr lang="es-419">
                <a:ea typeface="+mn-lt"/>
                <a:cs typeface="+mn-lt"/>
              </a:rPr>
              <a:t>Selecciona un Caso de prueba existente y presiona el botón &lt;&lt;</a:t>
            </a:r>
            <a:r>
              <a:rPr lang="es-419" err="1">
                <a:ea typeface="+mn-lt"/>
                <a:cs typeface="+mn-lt"/>
              </a:rPr>
              <a:t>Add</a:t>
            </a:r>
            <a:r>
              <a:rPr lang="es-419">
                <a:ea typeface="+mn-lt"/>
                <a:cs typeface="+mn-lt"/>
              </a:rPr>
              <a:t>&gt;&gt;. </a:t>
            </a:r>
            <a:r>
              <a:rPr lang="es-419" sz="1800"/>
              <a:t>Jira asociará </a:t>
            </a:r>
            <a:r>
              <a:rPr lang="es-419"/>
              <a:t>al Plan de pruebas </a:t>
            </a:r>
            <a:r>
              <a:rPr lang="es-419" sz="1800"/>
              <a:t>los Casos de prueba especificados (Puede ser uno, varios o realizar una búsqueda avanzada en “</a:t>
            </a:r>
            <a:r>
              <a:rPr lang="es-419" sz="1800" err="1"/>
              <a:t>Search</a:t>
            </a:r>
            <a:r>
              <a:rPr lang="es-419" sz="1800"/>
              <a:t> </a:t>
            </a:r>
            <a:r>
              <a:rPr lang="es-419" sz="1800" err="1"/>
              <a:t>for</a:t>
            </a:r>
            <a:r>
              <a:rPr lang="es-419" sz="1800"/>
              <a:t> </a:t>
            </a:r>
            <a:r>
              <a:rPr lang="es-419" sz="1800" err="1"/>
              <a:t>an</a:t>
            </a:r>
            <a:r>
              <a:rPr lang="es-419" sz="1800"/>
              <a:t> </a:t>
            </a:r>
            <a:r>
              <a:rPr lang="es-419" sz="1800" err="1"/>
              <a:t>issue</a:t>
            </a:r>
            <a:r>
              <a:rPr lang="es-419" sz="1800" dirty="0"/>
              <a:t>”).</a:t>
            </a:r>
            <a:endParaRPr lang="es-419"/>
          </a:p>
        </p:txBody>
      </p:sp>
    </p:spTree>
    <p:extLst>
      <p:ext uri="{BB962C8B-B14F-4D97-AF65-F5344CB8AC3E}">
        <p14:creationId xmlns:p14="http://schemas.microsoft.com/office/powerpoint/2010/main" val="209838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a:t>5</a:t>
            </a:r>
            <a:r>
              <a:rPr lang="es-MX" sz="4000"/>
              <a:t>. Creación y ejecución de Ciclos de Pruebas</a:t>
            </a:r>
            <a:endParaRPr lang="es-MX"/>
          </a:p>
        </p:txBody>
      </p:sp>
    </p:spTree>
    <p:extLst>
      <p:ext uri="{BB962C8B-B14F-4D97-AF65-F5344CB8AC3E}">
        <p14:creationId xmlns:p14="http://schemas.microsoft.com/office/powerpoint/2010/main" val="3663415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2514D58-C659-4517-A737-3FC59E002562}"/>
              </a:ext>
            </a:extLst>
          </p:cNvPr>
          <p:cNvSpPr txBox="1"/>
          <p:nvPr/>
        </p:nvSpPr>
        <p:spPr>
          <a:xfrm>
            <a:off x="545892" y="614597"/>
            <a:ext cx="11100216" cy="2308324"/>
          </a:xfrm>
          <a:prstGeom prst="rect">
            <a:avLst/>
          </a:prstGeom>
          <a:noFill/>
        </p:spPr>
        <p:txBody>
          <a:bodyPr wrap="square" lIns="91440" tIns="45720" rIns="91440" bIns="45720" anchor="t">
            <a:spAutoFit/>
          </a:bodyPr>
          <a:lstStyle/>
          <a:p>
            <a:endParaRPr lang="es-MX" b="1"/>
          </a:p>
          <a:p>
            <a:r>
              <a:rPr lang="es-MX" b="1"/>
              <a:t>OBJETIVO</a:t>
            </a:r>
          </a:p>
          <a:p>
            <a:endParaRPr lang="es-MX"/>
          </a:p>
          <a:p>
            <a:r>
              <a:rPr lang="es-MX"/>
              <a:t>En esta sección se indica como realizar la creación de un Test </a:t>
            </a:r>
            <a:r>
              <a:rPr lang="es-MX" err="1"/>
              <a:t>Cycle</a:t>
            </a:r>
            <a:r>
              <a:rPr lang="es-MX"/>
              <a:t>, el cual permite realizar la ejecución de los Test Cases y el seguimiento de la ejecución para cada ciclo de pruebas configurado en el Test Plan</a:t>
            </a:r>
          </a:p>
          <a:p>
            <a:endParaRPr lang="es-MX"/>
          </a:p>
          <a:p>
            <a:r>
              <a:rPr lang="es-MX"/>
              <a:t>En JIRA se crea el elemento:</a:t>
            </a:r>
          </a:p>
          <a:p>
            <a:r>
              <a:rPr lang="es-MX" b="1"/>
              <a:t>Test </a:t>
            </a:r>
            <a:r>
              <a:rPr lang="es-MX" b="1" err="1"/>
              <a:t>Cycle</a:t>
            </a:r>
            <a:r>
              <a:rPr lang="es-MX"/>
              <a:t>: Ciclo de pruebas, contiene la ejecución de los casos de prueba. Se crean dentro del Test Plan.</a:t>
            </a:r>
          </a:p>
        </p:txBody>
      </p:sp>
      <p:sp>
        <p:nvSpPr>
          <p:cNvPr id="12" name="Text Placeholder 4">
            <a:extLst>
              <a:ext uri="{FF2B5EF4-FFF2-40B4-BE49-F238E27FC236}">
                <a16:creationId xmlns:a16="http://schemas.microsoft.com/office/drawing/2014/main" id="{B9A43D5C-CE4C-4081-B70B-A12524AFF49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sp>
        <p:nvSpPr>
          <p:cNvPr id="14" name="TextBox 13">
            <a:extLst>
              <a:ext uri="{FF2B5EF4-FFF2-40B4-BE49-F238E27FC236}">
                <a16:creationId xmlns:a16="http://schemas.microsoft.com/office/drawing/2014/main" id="{0FAD2265-CD88-4005-BA9E-A2C2311F2229}"/>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16" name="TextBox 15">
            <a:extLst>
              <a:ext uri="{FF2B5EF4-FFF2-40B4-BE49-F238E27FC236}">
                <a16:creationId xmlns:a16="http://schemas.microsoft.com/office/drawing/2014/main" id="{503F57EE-5BDA-4496-AAF0-E1BA77031823}"/>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17" name="Diagram 16">
            <a:extLst>
              <a:ext uri="{FF2B5EF4-FFF2-40B4-BE49-F238E27FC236}">
                <a16:creationId xmlns:a16="http://schemas.microsoft.com/office/drawing/2014/main" id="{A1F0D3A8-3B70-4AE8-BB52-495C30E258AC}"/>
              </a:ext>
            </a:extLst>
          </p:cNvPr>
          <p:cNvGraphicFramePr/>
          <p:nvPr>
            <p:extLst>
              <p:ext uri="{D42A27DB-BD31-4B8C-83A1-F6EECF244321}">
                <p14:modId xmlns:p14="http://schemas.microsoft.com/office/powerpoint/2010/main" val="2887839182"/>
              </p:ext>
            </p:extLst>
          </p:nvPr>
        </p:nvGraphicFramePr>
        <p:xfrm>
          <a:off x="520908" y="2095198"/>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58901058-FDC9-46DE-A32B-F90EE9AEF899}"/>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19" name="Picture 18">
            <a:extLst>
              <a:ext uri="{FF2B5EF4-FFF2-40B4-BE49-F238E27FC236}">
                <a16:creationId xmlns:a16="http://schemas.microsoft.com/office/drawing/2014/main" id="{1A77471D-F1F9-478B-B32A-A3D9EABA4EA4}"/>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20" name="Picture 19">
            <a:extLst>
              <a:ext uri="{FF2B5EF4-FFF2-40B4-BE49-F238E27FC236}">
                <a16:creationId xmlns:a16="http://schemas.microsoft.com/office/drawing/2014/main" id="{4B021880-2ABF-4576-A7CF-4A8D4504E15D}"/>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21" name="Picture 20">
            <a:extLst>
              <a:ext uri="{FF2B5EF4-FFF2-40B4-BE49-F238E27FC236}">
                <a16:creationId xmlns:a16="http://schemas.microsoft.com/office/drawing/2014/main" id="{2D06360A-955F-4BDD-8498-01E20BF97117}"/>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22" name="Picture 21">
            <a:extLst>
              <a:ext uri="{FF2B5EF4-FFF2-40B4-BE49-F238E27FC236}">
                <a16:creationId xmlns:a16="http://schemas.microsoft.com/office/drawing/2014/main" id="{80A74592-121C-4902-891B-546FB1611057}"/>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23" name="Picture 22">
            <a:extLst>
              <a:ext uri="{FF2B5EF4-FFF2-40B4-BE49-F238E27FC236}">
                <a16:creationId xmlns:a16="http://schemas.microsoft.com/office/drawing/2014/main" id="{B873DCDA-26A3-47B1-8C48-534BDE1C0B77}"/>
              </a:ext>
            </a:extLst>
          </p:cNvPr>
          <p:cNvPicPr>
            <a:picLocks noChangeAspect="1"/>
          </p:cNvPicPr>
          <p:nvPr/>
        </p:nvPicPr>
        <p:blipFill>
          <a:blip r:embed="rId7"/>
          <a:stretch>
            <a:fillRect/>
          </a:stretch>
        </p:blipFill>
        <p:spPr>
          <a:xfrm>
            <a:off x="8127687" y="6033866"/>
            <a:ext cx="771429" cy="190476"/>
          </a:xfrm>
          <a:prstGeom prst="rect">
            <a:avLst/>
          </a:prstGeom>
        </p:spPr>
      </p:pic>
      <p:sp>
        <p:nvSpPr>
          <p:cNvPr id="25" name="Arrow: Right 24">
            <a:extLst>
              <a:ext uri="{FF2B5EF4-FFF2-40B4-BE49-F238E27FC236}">
                <a16:creationId xmlns:a16="http://schemas.microsoft.com/office/drawing/2014/main" id="{7548C4BA-E804-45E3-A068-50ABCE969B65}"/>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4155400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E2C47A-99AC-464C-8277-21D0E5BB363E}"/>
              </a:ext>
            </a:extLst>
          </p:cNvPr>
          <p:cNvPicPr>
            <a:picLocks noChangeAspect="1"/>
          </p:cNvPicPr>
          <p:nvPr/>
        </p:nvPicPr>
        <p:blipFill>
          <a:blip r:embed="rId2"/>
          <a:stretch>
            <a:fillRect/>
          </a:stretch>
        </p:blipFill>
        <p:spPr>
          <a:xfrm>
            <a:off x="8565907" y="2980407"/>
            <a:ext cx="3263107" cy="3703003"/>
          </a:xfrm>
          <a:prstGeom prst="rect">
            <a:avLst/>
          </a:prstGeom>
          <a:ln>
            <a:noFill/>
          </a:ln>
          <a:effectLst>
            <a:outerShdw blurRad="190500" algn="tl" rotWithShape="0">
              <a:srgbClr val="000000">
                <a:alpha val="70000"/>
              </a:srgbClr>
            </a:outerShdw>
          </a:effectLst>
        </p:spPr>
      </p:pic>
      <p:sp>
        <p:nvSpPr>
          <p:cNvPr id="7" name="Text Placeholder 4">
            <a:extLst>
              <a:ext uri="{FF2B5EF4-FFF2-40B4-BE49-F238E27FC236}">
                <a16:creationId xmlns:a16="http://schemas.microsoft.com/office/drawing/2014/main" id="{5F9B3A8C-B69C-4434-9BBF-9C0D9ADCC7FC}"/>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grpSp>
        <p:nvGrpSpPr>
          <p:cNvPr id="19" name="Group 45">
            <a:extLst>
              <a:ext uri="{FF2B5EF4-FFF2-40B4-BE49-F238E27FC236}">
                <a16:creationId xmlns:a16="http://schemas.microsoft.com/office/drawing/2014/main" id="{08B0C6DF-3C5F-497E-98A4-986483A6E778}"/>
              </a:ext>
            </a:extLst>
          </p:cNvPr>
          <p:cNvGrpSpPr/>
          <p:nvPr/>
        </p:nvGrpSpPr>
        <p:grpSpPr>
          <a:xfrm>
            <a:off x="10624400" y="6252523"/>
            <a:ext cx="467450" cy="369332"/>
            <a:chOff x="9546258" y="5429760"/>
            <a:chExt cx="467450" cy="369332"/>
          </a:xfrm>
        </p:grpSpPr>
        <p:cxnSp>
          <p:nvCxnSpPr>
            <p:cNvPr id="20" name="Straight Connector 40">
              <a:extLst>
                <a:ext uri="{FF2B5EF4-FFF2-40B4-BE49-F238E27FC236}">
                  <a16:creationId xmlns:a16="http://schemas.microsoft.com/office/drawing/2014/main" id="{0D105F38-8C90-43B8-AD52-0CDB43D7577A}"/>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1" name="Straight Connector 41">
              <a:extLst>
                <a:ext uri="{FF2B5EF4-FFF2-40B4-BE49-F238E27FC236}">
                  <a16:creationId xmlns:a16="http://schemas.microsoft.com/office/drawing/2014/main" id="{4B195953-BAD6-4CE0-A9CE-654AEBD8166E}"/>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42">
              <a:extLst>
                <a:ext uri="{FF2B5EF4-FFF2-40B4-BE49-F238E27FC236}">
                  <a16:creationId xmlns:a16="http://schemas.microsoft.com/office/drawing/2014/main" id="{9A5B38FC-CE68-4635-AB2F-E965352427D2}"/>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43">
              <a:extLst>
                <a:ext uri="{FF2B5EF4-FFF2-40B4-BE49-F238E27FC236}">
                  <a16:creationId xmlns:a16="http://schemas.microsoft.com/office/drawing/2014/main" id="{9B415E51-D217-4D89-AAAB-5505B3E5874B}"/>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44">
              <a:extLst>
                <a:ext uri="{FF2B5EF4-FFF2-40B4-BE49-F238E27FC236}">
                  <a16:creationId xmlns:a16="http://schemas.microsoft.com/office/drawing/2014/main" id="{B08FA49B-6B1A-4589-AEFD-34D81AD81C5C}"/>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5" name="Arrow: Right 7">
              <a:extLst>
                <a:ext uri="{FF2B5EF4-FFF2-40B4-BE49-F238E27FC236}">
                  <a16:creationId xmlns:a16="http://schemas.microsoft.com/office/drawing/2014/main" id="{87CCD50A-9089-4B4E-B6FC-31001682EBB2}"/>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2" name="TextBox 1">
            <a:extLst>
              <a:ext uri="{FF2B5EF4-FFF2-40B4-BE49-F238E27FC236}">
                <a16:creationId xmlns:a16="http://schemas.microsoft.com/office/drawing/2014/main" id="{8AE0D0CA-8F56-43B0-BAE3-827E46EBD65E}"/>
              </a:ext>
            </a:extLst>
          </p:cNvPr>
          <p:cNvSpPr txBox="1"/>
          <p:nvPr/>
        </p:nvSpPr>
        <p:spPr>
          <a:xfrm>
            <a:off x="620319" y="5760081"/>
            <a:ext cx="6321538" cy="861774"/>
          </a:xfrm>
          <a:prstGeom prst="rect">
            <a:avLst/>
          </a:prstGeom>
          <a:solidFill>
            <a:srgbClr val="FFFF00"/>
          </a:solidFill>
        </p:spPr>
        <p:txBody>
          <a:bodyPr wrap="square" lIns="0" tIns="0" rIns="0" bIns="0" rtlCol="0">
            <a:spAutoFit/>
          </a:bodyPr>
          <a:lstStyle/>
          <a:p>
            <a:r>
              <a:rPr lang="es-419" sz="1400" b="1" u="sng">
                <a:solidFill>
                  <a:srgbClr val="FF0000"/>
                </a:solidFill>
              </a:rPr>
              <a:t>Importante</a:t>
            </a:r>
            <a:r>
              <a:rPr lang="es-419" sz="1400" b="1"/>
              <a:t>: </a:t>
            </a:r>
            <a:r>
              <a:rPr lang="es-419" sz="1400"/>
              <a:t>En el nombre del ciclo indica el </a:t>
            </a:r>
            <a:r>
              <a:rPr lang="es-419" sz="1400" err="1"/>
              <a:t>Release</a:t>
            </a:r>
            <a:r>
              <a:rPr lang="es-419" sz="1400"/>
              <a:t>, si las pruebas son de SIT o de UAT (independiente del ambiente donde se ejecuten) y el número de ciclo. </a:t>
            </a:r>
          </a:p>
          <a:p>
            <a:r>
              <a:rPr lang="es-419" sz="1400" u="sng"/>
              <a:t>Ejemplo:</a:t>
            </a:r>
            <a:r>
              <a:rPr lang="es-419" sz="1400"/>
              <a:t>  R01 - SIT Ciclo 1</a:t>
            </a:r>
          </a:p>
          <a:p>
            <a:r>
              <a:rPr lang="es-419" sz="1400"/>
              <a:t>	        R01 - UAT Ciclo 1</a:t>
            </a:r>
          </a:p>
        </p:txBody>
      </p:sp>
      <p:sp>
        <p:nvSpPr>
          <p:cNvPr id="26" name="TextBox 25">
            <a:extLst>
              <a:ext uri="{FF2B5EF4-FFF2-40B4-BE49-F238E27FC236}">
                <a16:creationId xmlns:a16="http://schemas.microsoft.com/office/drawing/2014/main" id="{439E93C4-4BDF-4AF4-942B-589EA8C35B68}"/>
              </a:ext>
            </a:extLst>
          </p:cNvPr>
          <p:cNvSpPr txBox="1"/>
          <p:nvPr/>
        </p:nvSpPr>
        <p:spPr>
          <a:xfrm>
            <a:off x="545891" y="534387"/>
            <a:ext cx="11167709" cy="1200329"/>
          </a:xfrm>
          <a:prstGeom prst="rect">
            <a:avLst/>
          </a:prstGeom>
          <a:noFill/>
        </p:spPr>
        <p:txBody>
          <a:bodyPr wrap="square" lIns="91440" tIns="45720" rIns="91440" bIns="45720" anchor="t">
            <a:spAutoFit/>
          </a:bodyPr>
          <a:lstStyle/>
          <a:p>
            <a:endParaRPr lang="es-MX" b="1"/>
          </a:p>
          <a:p>
            <a:r>
              <a:rPr lang="es-MX" b="1"/>
              <a:t>AGREGAR TEST CYCLE AL TEST PLAN</a:t>
            </a:r>
          </a:p>
          <a:p>
            <a:endParaRPr lang="es-MX" sz="1800" b="1"/>
          </a:p>
          <a:p>
            <a:r>
              <a:rPr lang="es-419" sz="1800"/>
              <a:t>En la pantalla del Test Plan y una vez que asociados los Test Cases, el siguiente paso es crear un Test </a:t>
            </a:r>
            <a:r>
              <a:rPr lang="es-419" sz="1800" err="1"/>
              <a:t>Cycle</a:t>
            </a:r>
            <a:endParaRPr lang="es-419" sz="1800"/>
          </a:p>
        </p:txBody>
      </p:sp>
      <p:pic>
        <p:nvPicPr>
          <p:cNvPr id="27" name="Picture 26">
            <a:extLst>
              <a:ext uri="{FF2B5EF4-FFF2-40B4-BE49-F238E27FC236}">
                <a16:creationId xmlns:a16="http://schemas.microsoft.com/office/drawing/2014/main" id="{4E88C61C-0505-428A-9374-675C3FE2E67C}"/>
              </a:ext>
            </a:extLst>
          </p:cNvPr>
          <p:cNvPicPr>
            <a:picLocks noChangeAspect="1"/>
          </p:cNvPicPr>
          <p:nvPr/>
        </p:nvPicPr>
        <p:blipFill>
          <a:blip r:embed="rId3"/>
          <a:stretch>
            <a:fillRect/>
          </a:stretch>
        </p:blipFill>
        <p:spPr>
          <a:xfrm>
            <a:off x="4515044" y="1783421"/>
            <a:ext cx="7262102" cy="9906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8" name="Group 45">
            <a:extLst>
              <a:ext uri="{FF2B5EF4-FFF2-40B4-BE49-F238E27FC236}">
                <a16:creationId xmlns:a16="http://schemas.microsoft.com/office/drawing/2014/main" id="{518C35E8-8EED-4B88-8D50-CA85F0380416}"/>
              </a:ext>
            </a:extLst>
          </p:cNvPr>
          <p:cNvGrpSpPr/>
          <p:nvPr/>
        </p:nvGrpSpPr>
        <p:grpSpPr>
          <a:xfrm>
            <a:off x="10207295" y="2227874"/>
            <a:ext cx="467450" cy="369332"/>
            <a:chOff x="9546258" y="5429760"/>
            <a:chExt cx="467450" cy="369332"/>
          </a:xfrm>
        </p:grpSpPr>
        <p:cxnSp>
          <p:nvCxnSpPr>
            <p:cNvPr id="29" name="Straight Connector 40">
              <a:extLst>
                <a:ext uri="{FF2B5EF4-FFF2-40B4-BE49-F238E27FC236}">
                  <a16:creationId xmlns:a16="http://schemas.microsoft.com/office/drawing/2014/main" id="{2A6E39AA-9BBF-412F-A18B-75ADA3F33408}"/>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41">
              <a:extLst>
                <a:ext uri="{FF2B5EF4-FFF2-40B4-BE49-F238E27FC236}">
                  <a16:creationId xmlns:a16="http://schemas.microsoft.com/office/drawing/2014/main" id="{E83F332E-CEAC-42E8-82E3-BCE05BD5860E}"/>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1" name="Straight Connector 42">
              <a:extLst>
                <a:ext uri="{FF2B5EF4-FFF2-40B4-BE49-F238E27FC236}">
                  <a16:creationId xmlns:a16="http://schemas.microsoft.com/office/drawing/2014/main" id="{46F97153-0902-47EC-9F38-931A6E9F5981}"/>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2" name="Straight Connector 43">
              <a:extLst>
                <a:ext uri="{FF2B5EF4-FFF2-40B4-BE49-F238E27FC236}">
                  <a16:creationId xmlns:a16="http://schemas.microsoft.com/office/drawing/2014/main" id="{A69486EA-1434-404C-934F-8C61DA0ED016}"/>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3" name="Straight Connector 44">
              <a:extLst>
                <a:ext uri="{FF2B5EF4-FFF2-40B4-BE49-F238E27FC236}">
                  <a16:creationId xmlns:a16="http://schemas.microsoft.com/office/drawing/2014/main" id="{1D9E9D4E-1B96-4296-8263-48108BDC1DE6}"/>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34" name="Arrow: Right 7">
              <a:extLst>
                <a:ext uri="{FF2B5EF4-FFF2-40B4-BE49-F238E27FC236}">
                  <a16:creationId xmlns:a16="http://schemas.microsoft.com/office/drawing/2014/main" id="{C5827730-DD85-4CEC-843C-BC32E1209689}"/>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35" name="TextBox 34">
            <a:extLst>
              <a:ext uri="{FF2B5EF4-FFF2-40B4-BE49-F238E27FC236}">
                <a16:creationId xmlns:a16="http://schemas.microsoft.com/office/drawing/2014/main" id="{C07EAD5B-5470-4BFF-85E5-6F4D4127CDBC}"/>
              </a:ext>
            </a:extLst>
          </p:cNvPr>
          <p:cNvSpPr txBox="1"/>
          <p:nvPr/>
        </p:nvSpPr>
        <p:spPr>
          <a:xfrm>
            <a:off x="533400" y="3123695"/>
            <a:ext cx="7733778" cy="2492990"/>
          </a:xfrm>
          <a:prstGeom prst="rect">
            <a:avLst/>
          </a:prstGeom>
          <a:noFill/>
        </p:spPr>
        <p:txBody>
          <a:bodyPr wrap="square" lIns="91440" tIns="45720" rIns="91440" bIns="45720" anchor="t">
            <a:spAutoFit/>
          </a:bodyPr>
          <a:lstStyle/>
          <a:p>
            <a:r>
              <a:rPr lang="es-419"/>
              <a:t>Llena la siguiente información y al terminar presiona el botón &lt;&lt;</a:t>
            </a:r>
            <a:r>
              <a:rPr lang="es-419" err="1"/>
              <a:t>Add</a:t>
            </a:r>
            <a:r>
              <a:rPr lang="es-419"/>
              <a:t>&gt;&gt;. P</a:t>
            </a:r>
            <a:r>
              <a:rPr lang="es-419" sz="1800"/>
              <a:t>uedes crear uno o más ciclos dependiendo del alcance y planeación de las pruebas del proyecto.</a:t>
            </a:r>
          </a:p>
          <a:p>
            <a:r>
              <a:rPr lang="es-419"/>
              <a:t> </a:t>
            </a:r>
            <a:endParaRPr lang="es-419" sz="1400"/>
          </a:p>
          <a:p>
            <a:r>
              <a:rPr lang="es-419" sz="1400" b="1" err="1"/>
              <a:t>Name</a:t>
            </a:r>
            <a:r>
              <a:rPr lang="es-419" sz="1400"/>
              <a:t>: Nombre del Ciclo</a:t>
            </a:r>
          </a:p>
          <a:p>
            <a:r>
              <a:rPr lang="es-419" sz="1400" b="1" err="1"/>
              <a:t>Environment</a:t>
            </a:r>
            <a:r>
              <a:rPr lang="es-419" sz="1400"/>
              <a:t>: Ambiente de pruebas donde se realiza la ejecución </a:t>
            </a:r>
            <a:r>
              <a:rPr lang="es-419" sz="1400" b="1" u="sng">
                <a:solidFill>
                  <a:srgbClr val="FF0000"/>
                </a:solidFill>
              </a:rPr>
              <a:t>Nota</a:t>
            </a:r>
            <a:r>
              <a:rPr lang="es-419" sz="1400"/>
              <a:t>: Puede ser diferente a lo indicado en el nombre. Ejemplo, si son de UAT pero se ejecutan en ambiente de SIT, en el Nombre del ciclo debe decir UAT y en </a:t>
            </a:r>
            <a:r>
              <a:rPr lang="es-419" sz="1400" err="1"/>
              <a:t>Environment</a:t>
            </a:r>
            <a:r>
              <a:rPr lang="es-419" sz="1400"/>
              <a:t> SIT.</a:t>
            </a:r>
          </a:p>
          <a:p>
            <a:r>
              <a:rPr lang="es-419" sz="1400" b="1"/>
              <a:t>Sprint</a:t>
            </a:r>
            <a:r>
              <a:rPr lang="es-419" sz="1400"/>
              <a:t>: Indica sprint, en caso de que aplique </a:t>
            </a:r>
          </a:p>
          <a:p>
            <a:r>
              <a:rPr lang="es-419" sz="1400" b="1" err="1"/>
              <a:t>Start</a:t>
            </a:r>
            <a:r>
              <a:rPr lang="es-419" sz="1400" b="1"/>
              <a:t> Date </a:t>
            </a:r>
            <a:r>
              <a:rPr lang="es-419" sz="1400"/>
              <a:t>y </a:t>
            </a:r>
            <a:r>
              <a:rPr lang="es-419" sz="1400" b="1" err="1"/>
              <a:t>End</a:t>
            </a:r>
            <a:r>
              <a:rPr lang="es-419" sz="1400" b="1"/>
              <a:t> Date</a:t>
            </a:r>
            <a:r>
              <a:rPr lang="es-419" sz="1400"/>
              <a:t>: Fechas planeadas de ejecución</a:t>
            </a:r>
          </a:p>
        </p:txBody>
      </p:sp>
      <p:cxnSp>
        <p:nvCxnSpPr>
          <p:cNvPr id="36" name="Straight Connector 35">
            <a:extLst>
              <a:ext uri="{FF2B5EF4-FFF2-40B4-BE49-F238E27FC236}">
                <a16:creationId xmlns:a16="http://schemas.microsoft.com/office/drawing/2014/main" id="{946694E1-E301-478E-BB6E-810C016F8254}"/>
              </a:ext>
            </a:extLst>
          </p:cNvPr>
          <p:cNvCxnSpPr>
            <a:cxnSpLocks/>
          </p:cNvCxnSpPr>
          <p:nvPr/>
        </p:nvCxnSpPr>
        <p:spPr>
          <a:xfrm flipH="1">
            <a:off x="11074235" y="2269253"/>
            <a:ext cx="75791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995356-8C54-4437-99AE-063086B46791}"/>
              </a:ext>
            </a:extLst>
          </p:cNvPr>
          <p:cNvSpPr txBox="1"/>
          <p:nvPr/>
        </p:nvSpPr>
        <p:spPr>
          <a:xfrm>
            <a:off x="545891" y="1721580"/>
            <a:ext cx="3905608" cy="1200329"/>
          </a:xfrm>
          <a:prstGeom prst="rect">
            <a:avLst/>
          </a:prstGeom>
          <a:noFill/>
        </p:spPr>
        <p:txBody>
          <a:bodyPr wrap="square" lIns="91440" tIns="45720" rIns="91440" bIns="45720" anchor="t">
            <a:spAutoFit/>
          </a:bodyPr>
          <a:lstStyle/>
          <a:p>
            <a:endParaRPr lang="es-419"/>
          </a:p>
          <a:p>
            <a:r>
              <a:rPr lang="es-419"/>
              <a:t>E</a:t>
            </a:r>
            <a:r>
              <a:rPr lang="es-419" sz="1800"/>
              <a:t>n la sección de Test </a:t>
            </a:r>
            <a:r>
              <a:rPr lang="es-419" sz="1800" err="1"/>
              <a:t>Cycle</a:t>
            </a:r>
            <a:r>
              <a:rPr lang="es-419" sz="1800"/>
              <a:t> presiona el botón &lt;&lt;</a:t>
            </a:r>
            <a:r>
              <a:rPr lang="es-419" sz="1800" err="1"/>
              <a:t>Add</a:t>
            </a:r>
            <a:r>
              <a:rPr lang="es-419" sz="1800"/>
              <a:t>&gt;&gt; y selecciona la opción “Standard Test </a:t>
            </a:r>
            <a:r>
              <a:rPr lang="es-419" sz="1800" err="1"/>
              <a:t>Cycle</a:t>
            </a:r>
            <a:r>
              <a:rPr lang="es-419" sz="1800"/>
              <a:t>”.</a:t>
            </a:r>
          </a:p>
        </p:txBody>
      </p:sp>
    </p:spTree>
    <p:extLst>
      <p:ext uri="{BB962C8B-B14F-4D97-AF65-F5344CB8AC3E}">
        <p14:creationId xmlns:p14="http://schemas.microsoft.com/office/powerpoint/2010/main" val="224191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81F72A-D67B-41A4-A59C-60D76F279498}"/>
              </a:ext>
            </a:extLst>
          </p:cNvPr>
          <p:cNvPicPr>
            <a:picLocks noChangeAspect="1"/>
          </p:cNvPicPr>
          <p:nvPr/>
        </p:nvPicPr>
        <p:blipFill rotWithShape="1">
          <a:blip r:embed="rId2"/>
          <a:srcRect l="953"/>
          <a:stretch/>
        </p:blipFill>
        <p:spPr>
          <a:xfrm>
            <a:off x="1249993" y="3579312"/>
            <a:ext cx="9692014" cy="2640760"/>
          </a:xfrm>
          <a:prstGeom prst="rect">
            <a:avLst/>
          </a:prstGeom>
          <a:ln>
            <a:noFill/>
          </a:ln>
          <a:effectLst>
            <a:outerShdw blurRad="190500" algn="tl" rotWithShape="0">
              <a:srgbClr val="000000">
                <a:alpha val="70000"/>
              </a:srgbClr>
            </a:outerShdw>
          </a:effectLst>
        </p:spPr>
      </p:pic>
      <p:sp>
        <p:nvSpPr>
          <p:cNvPr id="7" name="Text Placeholder 4">
            <a:extLst>
              <a:ext uri="{FF2B5EF4-FFF2-40B4-BE49-F238E27FC236}">
                <a16:creationId xmlns:a16="http://schemas.microsoft.com/office/drawing/2014/main" id="{73058EBD-89BE-474C-A677-9F58F47C8C3A}"/>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grpSp>
        <p:nvGrpSpPr>
          <p:cNvPr id="12" name="Group 11">
            <a:extLst>
              <a:ext uri="{FF2B5EF4-FFF2-40B4-BE49-F238E27FC236}">
                <a16:creationId xmlns:a16="http://schemas.microsoft.com/office/drawing/2014/main" id="{C8014B8C-E2EA-4934-90C9-F31C08A4109F}"/>
              </a:ext>
            </a:extLst>
          </p:cNvPr>
          <p:cNvGrpSpPr/>
          <p:nvPr/>
        </p:nvGrpSpPr>
        <p:grpSpPr>
          <a:xfrm>
            <a:off x="8851486" y="5819615"/>
            <a:ext cx="467450" cy="369332"/>
            <a:chOff x="9546258" y="5429760"/>
            <a:chExt cx="467450" cy="369332"/>
          </a:xfrm>
        </p:grpSpPr>
        <p:cxnSp>
          <p:nvCxnSpPr>
            <p:cNvPr id="13" name="Straight Connector 12">
              <a:extLst>
                <a:ext uri="{FF2B5EF4-FFF2-40B4-BE49-F238E27FC236}">
                  <a16:creationId xmlns:a16="http://schemas.microsoft.com/office/drawing/2014/main" id="{708B2B54-2574-455F-BF82-02984EC0063F}"/>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E6F1D54C-4317-4172-B8A5-9029490BF232}"/>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624AFEAE-847A-4E3A-95B5-292C1F60BD79}"/>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3F918B5F-9CDC-43E2-B1C0-DEC3EFDC05A8}"/>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1102710C-C0DA-4725-AD9C-CE716A6736D6}"/>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8" name="Arrow: Right 17">
              <a:extLst>
                <a:ext uri="{FF2B5EF4-FFF2-40B4-BE49-F238E27FC236}">
                  <a16:creationId xmlns:a16="http://schemas.microsoft.com/office/drawing/2014/main" id="{994BD90F-8F2F-455C-ADC5-B078B456C79B}"/>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2</a:t>
              </a:r>
              <a:endParaRPr lang="es-MX" sz="1200"/>
            </a:p>
          </p:txBody>
        </p:sp>
      </p:grpSp>
      <p:grpSp>
        <p:nvGrpSpPr>
          <p:cNvPr id="19" name="Group 18">
            <a:extLst>
              <a:ext uri="{FF2B5EF4-FFF2-40B4-BE49-F238E27FC236}">
                <a16:creationId xmlns:a16="http://schemas.microsoft.com/office/drawing/2014/main" id="{A3607BC2-C772-4523-804F-3169DE44100C}"/>
              </a:ext>
            </a:extLst>
          </p:cNvPr>
          <p:cNvGrpSpPr/>
          <p:nvPr/>
        </p:nvGrpSpPr>
        <p:grpSpPr>
          <a:xfrm>
            <a:off x="1249993" y="4407423"/>
            <a:ext cx="467450" cy="369332"/>
            <a:chOff x="9546258" y="5429760"/>
            <a:chExt cx="467450" cy="369332"/>
          </a:xfrm>
        </p:grpSpPr>
        <p:cxnSp>
          <p:nvCxnSpPr>
            <p:cNvPr id="20" name="Straight Connector 19">
              <a:extLst>
                <a:ext uri="{FF2B5EF4-FFF2-40B4-BE49-F238E27FC236}">
                  <a16:creationId xmlns:a16="http://schemas.microsoft.com/office/drawing/2014/main" id="{FB130DD0-5152-4CB7-AE32-4AE9550E09FA}"/>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D438D226-8CE2-4E53-A4CC-73038875E8C0}"/>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9989C9C5-A6AC-4676-91EB-9175D81FF54C}"/>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85A1A82C-6BF2-4B6C-AC23-C544A8825121}"/>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53642803-D653-4C96-84B2-D9388C716749}"/>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5" name="Arrow: Right 24">
              <a:extLst>
                <a:ext uri="{FF2B5EF4-FFF2-40B4-BE49-F238E27FC236}">
                  <a16:creationId xmlns:a16="http://schemas.microsoft.com/office/drawing/2014/main" id="{682AC58A-DAF7-4023-8328-EE21FAD0F125}"/>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3</a:t>
              </a:r>
              <a:endParaRPr lang="es-MX" sz="1200"/>
            </a:p>
          </p:txBody>
        </p:sp>
      </p:grpSp>
      <p:sp>
        <p:nvSpPr>
          <p:cNvPr id="26" name="TextBox 25">
            <a:extLst>
              <a:ext uri="{FF2B5EF4-FFF2-40B4-BE49-F238E27FC236}">
                <a16:creationId xmlns:a16="http://schemas.microsoft.com/office/drawing/2014/main" id="{1ED8D52A-F1A8-4699-8E8F-99EFE8B9F2C6}"/>
              </a:ext>
            </a:extLst>
          </p:cNvPr>
          <p:cNvSpPr txBox="1"/>
          <p:nvPr/>
        </p:nvSpPr>
        <p:spPr>
          <a:xfrm>
            <a:off x="545891" y="534387"/>
            <a:ext cx="11167709" cy="2862322"/>
          </a:xfrm>
          <a:prstGeom prst="rect">
            <a:avLst/>
          </a:prstGeom>
          <a:noFill/>
        </p:spPr>
        <p:txBody>
          <a:bodyPr wrap="square" lIns="91440" tIns="45720" rIns="91440" bIns="45720" anchor="t">
            <a:spAutoFit/>
          </a:bodyPr>
          <a:lstStyle/>
          <a:p>
            <a:endParaRPr lang="es-MX" b="1"/>
          </a:p>
          <a:p>
            <a:r>
              <a:rPr lang="es-MX" b="1"/>
              <a:t>EJECUCION DE PRUEBAS </a:t>
            </a:r>
          </a:p>
          <a:p>
            <a:endParaRPr lang="es-MX" sz="1800" b="1"/>
          </a:p>
          <a:p>
            <a:r>
              <a:rPr lang="es-419" sz="1800"/>
              <a:t>Para iniciar la ejecución de un Ciclo de Pruebas primero debemos cambiar el Estatus del ciclo a “ACTIVE”. </a:t>
            </a:r>
          </a:p>
          <a:p>
            <a:endParaRPr lang="es-419"/>
          </a:p>
          <a:p>
            <a:r>
              <a:rPr lang="es-419" sz="1800"/>
              <a:t>Para hacer esto, al lado derecho del nombre del ciclo a ejecutar, da clic al botón           y selecciona la opción &lt;&lt;</a:t>
            </a:r>
            <a:r>
              <a:rPr lang="es-419" sz="1800" err="1"/>
              <a:t>Start</a:t>
            </a:r>
            <a:r>
              <a:rPr lang="es-419" sz="1800"/>
              <a:t>&gt;&gt;. Jira cambiará el estatus del ciclo a “ACTIVE.”</a:t>
            </a:r>
          </a:p>
          <a:p>
            <a:endParaRPr lang="es-419"/>
          </a:p>
          <a:p>
            <a:r>
              <a:rPr lang="es-419"/>
              <a:t>Una vez este activo el ciclo de pruebas, presiona el nombre del ciclo para abrirlo e </a:t>
            </a:r>
            <a:r>
              <a:rPr lang="es-419" sz="1800"/>
              <a:t>iniciar la ejecución de los casos de prueba.</a:t>
            </a:r>
          </a:p>
        </p:txBody>
      </p:sp>
      <p:pic>
        <p:nvPicPr>
          <p:cNvPr id="27" name="Picture 26">
            <a:extLst>
              <a:ext uri="{FF2B5EF4-FFF2-40B4-BE49-F238E27FC236}">
                <a16:creationId xmlns:a16="http://schemas.microsoft.com/office/drawing/2014/main" id="{0CE18F72-7422-46CC-A040-B40A5A6056EC}"/>
              </a:ext>
            </a:extLst>
          </p:cNvPr>
          <p:cNvPicPr>
            <a:picLocks noChangeAspect="1"/>
          </p:cNvPicPr>
          <p:nvPr/>
        </p:nvPicPr>
        <p:blipFill rotWithShape="1">
          <a:blip r:embed="rId2"/>
          <a:srcRect l="91328" t="36078" r="4058" b="52961"/>
          <a:stretch/>
        </p:blipFill>
        <p:spPr>
          <a:xfrm>
            <a:off x="8665470" y="1974877"/>
            <a:ext cx="451426" cy="289453"/>
          </a:xfrm>
          <a:prstGeom prst="rect">
            <a:avLst/>
          </a:prstGeom>
        </p:spPr>
      </p:pic>
      <p:grpSp>
        <p:nvGrpSpPr>
          <p:cNvPr id="28" name="Group 27">
            <a:extLst>
              <a:ext uri="{FF2B5EF4-FFF2-40B4-BE49-F238E27FC236}">
                <a16:creationId xmlns:a16="http://schemas.microsoft.com/office/drawing/2014/main" id="{974FD38C-69D0-4301-9B3C-1E99A1115961}"/>
              </a:ext>
            </a:extLst>
          </p:cNvPr>
          <p:cNvGrpSpPr/>
          <p:nvPr/>
        </p:nvGrpSpPr>
        <p:grpSpPr>
          <a:xfrm>
            <a:off x="9742921" y="4444252"/>
            <a:ext cx="467450" cy="369332"/>
            <a:chOff x="9546258" y="5429760"/>
            <a:chExt cx="467450" cy="369332"/>
          </a:xfrm>
        </p:grpSpPr>
        <p:cxnSp>
          <p:nvCxnSpPr>
            <p:cNvPr id="29" name="Straight Connector 28">
              <a:extLst>
                <a:ext uri="{FF2B5EF4-FFF2-40B4-BE49-F238E27FC236}">
                  <a16:creationId xmlns:a16="http://schemas.microsoft.com/office/drawing/2014/main" id="{A62801DF-6E11-486F-A176-FDE4BB7346C5}"/>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80E1944A-F5C2-4D08-9CD1-9036C2E2C3F6}"/>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F0DF4708-1E6C-40D0-8EB7-F4053EBD9552}"/>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007E8B7D-726F-4B28-84B5-6A52A47D68BF}"/>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9F1C3567-7201-4D17-881E-84A0EE9CA2A6}"/>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34" name="Arrow: Right 33">
              <a:extLst>
                <a:ext uri="{FF2B5EF4-FFF2-40B4-BE49-F238E27FC236}">
                  <a16:creationId xmlns:a16="http://schemas.microsoft.com/office/drawing/2014/main" id="{A8B55465-735C-493E-B56F-1FD43ABEFBD5}"/>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1</a:t>
              </a:r>
              <a:endParaRPr lang="es-MX" sz="1200"/>
            </a:p>
          </p:txBody>
        </p:sp>
      </p:grpSp>
    </p:spTree>
    <p:extLst>
      <p:ext uri="{BB962C8B-B14F-4D97-AF65-F5344CB8AC3E}">
        <p14:creationId xmlns:p14="http://schemas.microsoft.com/office/powerpoint/2010/main" val="966650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C8AE3B3-EA81-42FE-A401-E04AEC4007F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pic>
        <p:nvPicPr>
          <p:cNvPr id="9" name="Picture 8">
            <a:extLst>
              <a:ext uri="{FF2B5EF4-FFF2-40B4-BE49-F238E27FC236}">
                <a16:creationId xmlns:a16="http://schemas.microsoft.com/office/drawing/2014/main" id="{49733639-A640-4FA0-8298-23D6B59FDE8B}"/>
              </a:ext>
            </a:extLst>
          </p:cNvPr>
          <p:cNvPicPr>
            <a:picLocks noChangeAspect="1"/>
          </p:cNvPicPr>
          <p:nvPr/>
        </p:nvPicPr>
        <p:blipFill>
          <a:blip r:embed="rId2"/>
          <a:stretch>
            <a:fillRect/>
          </a:stretch>
        </p:blipFill>
        <p:spPr>
          <a:xfrm>
            <a:off x="583405" y="1623409"/>
            <a:ext cx="11075195" cy="4700204"/>
          </a:xfrm>
          <a:prstGeom prst="rect">
            <a:avLst/>
          </a:prstGeom>
          <a:ln>
            <a:noFill/>
          </a:ln>
          <a:effectLst>
            <a:outerShdw blurRad="190500" algn="tl" rotWithShape="0">
              <a:srgbClr val="000000">
                <a:alpha val="70000"/>
              </a:srgbClr>
            </a:outerShdw>
          </a:effectLst>
        </p:spPr>
      </p:pic>
      <p:grpSp>
        <p:nvGrpSpPr>
          <p:cNvPr id="10" name="Group 45">
            <a:extLst>
              <a:ext uri="{FF2B5EF4-FFF2-40B4-BE49-F238E27FC236}">
                <a16:creationId xmlns:a16="http://schemas.microsoft.com/office/drawing/2014/main" id="{550C5BDA-155D-4E8D-8A90-5EF19781A801}"/>
              </a:ext>
            </a:extLst>
          </p:cNvPr>
          <p:cNvGrpSpPr/>
          <p:nvPr/>
        </p:nvGrpSpPr>
        <p:grpSpPr>
          <a:xfrm rot="10800000">
            <a:off x="11191150" y="5125081"/>
            <a:ext cx="467450" cy="369332"/>
            <a:chOff x="9546258" y="5429760"/>
            <a:chExt cx="467450" cy="369332"/>
          </a:xfrm>
        </p:grpSpPr>
        <p:cxnSp>
          <p:nvCxnSpPr>
            <p:cNvPr id="11" name="Straight Connector 40">
              <a:extLst>
                <a:ext uri="{FF2B5EF4-FFF2-40B4-BE49-F238E27FC236}">
                  <a16:creationId xmlns:a16="http://schemas.microsoft.com/office/drawing/2014/main" id="{C941DBDA-348E-473D-9422-AEBE71D152F4}"/>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 name="Straight Connector 41">
              <a:extLst>
                <a:ext uri="{FF2B5EF4-FFF2-40B4-BE49-F238E27FC236}">
                  <a16:creationId xmlns:a16="http://schemas.microsoft.com/office/drawing/2014/main" id="{CA9D649B-DE21-4C3B-B107-E7A98C500413}"/>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42">
              <a:extLst>
                <a:ext uri="{FF2B5EF4-FFF2-40B4-BE49-F238E27FC236}">
                  <a16:creationId xmlns:a16="http://schemas.microsoft.com/office/drawing/2014/main" id="{A443F389-73F6-46A5-A398-E4AAE51D7F39}"/>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43">
              <a:extLst>
                <a:ext uri="{FF2B5EF4-FFF2-40B4-BE49-F238E27FC236}">
                  <a16:creationId xmlns:a16="http://schemas.microsoft.com/office/drawing/2014/main" id="{577542C6-F4FA-4477-BCA3-6DBC0701A8CF}"/>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44">
              <a:extLst>
                <a:ext uri="{FF2B5EF4-FFF2-40B4-BE49-F238E27FC236}">
                  <a16:creationId xmlns:a16="http://schemas.microsoft.com/office/drawing/2014/main" id="{98F33385-A9B3-4FF9-97FA-E524B2B7037D}"/>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6" name="Arrow: Right 7">
              <a:extLst>
                <a:ext uri="{FF2B5EF4-FFF2-40B4-BE49-F238E27FC236}">
                  <a16:creationId xmlns:a16="http://schemas.microsoft.com/office/drawing/2014/main" id="{181BA0AD-A317-416C-9722-43A6232C858C}"/>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17" name="TextBox 16">
            <a:extLst>
              <a:ext uri="{FF2B5EF4-FFF2-40B4-BE49-F238E27FC236}">
                <a16:creationId xmlns:a16="http://schemas.microsoft.com/office/drawing/2014/main" id="{770A896C-EF2B-4402-AF96-46714F6C3CB0}"/>
              </a:ext>
            </a:extLst>
          </p:cNvPr>
          <p:cNvSpPr txBox="1"/>
          <p:nvPr/>
        </p:nvSpPr>
        <p:spPr>
          <a:xfrm>
            <a:off x="545891" y="534387"/>
            <a:ext cx="11112709" cy="923330"/>
          </a:xfrm>
          <a:prstGeom prst="rect">
            <a:avLst/>
          </a:prstGeom>
          <a:noFill/>
        </p:spPr>
        <p:txBody>
          <a:bodyPr wrap="square" lIns="91440" tIns="45720" rIns="91440" bIns="45720" anchor="t">
            <a:spAutoFit/>
          </a:bodyPr>
          <a:lstStyle/>
          <a:p>
            <a:endParaRPr lang="es-MX" b="1"/>
          </a:p>
          <a:p>
            <a:r>
              <a:rPr lang="es-419" sz="1800"/>
              <a:t>El sistema desplegará la pantalla con la información del ciclo y por cada Test Case se deberá seleccionar el botón &lt;&lt;</a:t>
            </a:r>
            <a:r>
              <a:rPr lang="es-419" sz="1800" err="1"/>
              <a:t>Execute</a:t>
            </a:r>
            <a:r>
              <a:rPr lang="es-419" sz="1800"/>
              <a:t>&gt;&gt; para iniciar con su ejecución.</a:t>
            </a:r>
          </a:p>
        </p:txBody>
      </p:sp>
    </p:spTree>
    <p:extLst>
      <p:ext uri="{BB962C8B-B14F-4D97-AF65-F5344CB8AC3E}">
        <p14:creationId xmlns:p14="http://schemas.microsoft.com/office/powerpoint/2010/main" val="493242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C2DC47-605C-4788-9088-EBE391FCB82B}"/>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pic>
        <p:nvPicPr>
          <p:cNvPr id="7" name="Picture 6">
            <a:extLst>
              <a:ext uri="{FF2B5EF4-FFF2-40B4-BE49-F238E27FC236}">
                <a16:creationId xmlns:a16="http://schemas.microsoft.com/office/drawing/2014/main" id="{94051587-8DA7-4B22-83A7-7380146470F5}"/>
              </a:ext>
            </a:extLst>
          </p:cNvPr>
          <p:cNvPicPr>
            <a:picLocks noChangeAspect="1"/>
          </p:cNvPicPr>
          <p:nvPr/>
        </p:nvPicPr>
        <p:blipFill>
          <a:blip r:embed="rId2"/>
          <a:stretch>
            <a:fillRect/>
          </a:stretch>
        </p:blipFill>
        <p:spPr>
          <a:xfrm>
            <a:off x="2667371" y="2132796"/>
            <a:ext cx="9246900" cy="3777109"/>
          </a:xfrm>
          <a:prstGeom prst="rect">
            <a:avLst/>
          </a:prstGeom>
        </p:spPr>
      </p:pic>
      <p:grpSp>
        <p:nvGrpSpPr>
          <p:cNvPr id="30" name="Group 29">
            <a:extLst>
              <a:ext uri="{FF2B5EF4-FFF2-40B4-BE49-F238E27FC236}">
                <a16:creationId xmlns:a16="http://schemas.microsoft.com/office/drawing/2014/main" id="{3D1EB1B3-4CE1-439E-B2E1-3AC50DAFFC81}"/>
              </a:ext>
            </a:extLst>
          </p:cNvPr>
          <p:cNvGrpSpPr/>
          <p:nvPr/>
        </p:nvGrpSpPr>
        <p:grpSpPr>
          <a:xfrm>
            <a:off x="9073660" y="4881681"/>
            <a:ext cx="497119" cy="381000"/>
            <a:chOff x="9664241" y="4482628"/>
            <a:chExt cx="497119" cy="381000"/>
          </a:xfrm>
        </p:grpSpPr>
        <p:sp>
          <p:nvSpPr>
            <p:cNvPr id="31" name="Arrow: Left 30">
              <a:extLst>
                <a:ext uri="{FF2B5EF4-FFF2-40B4-BE49-F238E27FC236}">
                  <a16:creationId xmlns:a16="http://schemas.microsoft.com/office/drawing/2014/main" id="{A7D2FA07-2E2D-4AA9-9F61-D576CD40B5D2}"/>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1</a:t>
              </a:r>
              <a:endParaRPr lang="es-MX" sz="1400"/>
            </a:p>
          </p:txBody>
        </p:sp>
        <p:cxnSp>
          <p:nvCxnSpPr>
            <p:cNvPr id="32" name="Straight Connector 31">
              <a:extLst>
                <a:ext uri="{FF2B5EF4-FFF2-40B4-BE49-F238E27FC236}">
                  <a16:creationId xmlns:a16="http://schemas.microsoft.com/office/drawing/2014/main" id="{ED062DE1-2DC3-4AED-A9B9-4D78C55CF6B3}"/>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74CAA08D-027E-4C85-BC23-7AB892DD0DC1}"/>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01C759FA-5215-4714-A4CB-41DE0287EE03}"/>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C563C332-FD67-4663-A369-0778DC323581}"/>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DE33BFF8-23E4-4BD5-9C77-9ED3680532ED}"/>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37" name="Group 36">
            <a:extLst>
              <a:ext uri="{FF2B5EF4-FFF2-40B4-BE49-F238E27FC236}">
                <a16:creationId xmlns:a16="http://schemas.microsoft.com/office/drawing/2014/main" id="{AAF6830D-DBF6-420B-8309-D57084CE0869}"/>
              </a:ext>
            </a:extLst>
          </p:cNvPr>
          <p:cNvGrpSpPr/>
          <p:nvPr/>
        </p:nvGrpSpPr>
        <p:grpSpPr>
          <a:xfrm>
            <a:off x="4065453" y="2866918"/>
            <a:ext cx="497119" cy="381000"/>
            <a:chOff x="9664241" y="4482628"/>
            <a:chExt cx="497119" cy="381000"/>
          </a:xfrm>
        </p:grpSpPr>
        <p:sp>
          <p:nvSpPr>
            <p:cNvPr id="38" name="Arrow: Left 37">
              <a:extLst>
                <a:ext uri="{FF2B5EF4-FFF2-40B4-BE49-F238E27FC236}">
                  <a16:creationId xmlns:a16="http://schemas.microsoft.com/office/drawing/2014/main" id="{B2A36CAD-F7A0-4025-A84C-56112F0EF9A9}"/>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2</a:t>
              </a:r>
              <a:endParaRPr lang="es-MX" sz="1400"/>
            </a:p>
          </p:txBody>
        </p:sp>
        <p:cxnSp>
          <p:nvCxnSpPr>
            <p:cNvPr id="39" name="Straight Connector 38">
              <a:extLst>
                <a:ext uri="{FF2B5EF4-FFF2-40B4-BE49-F238E27FC236}">
                  <a16:creationId xmlns:a16="http://schemas.microsoft.com/office/drawing/2014/main" id="{44B16F79-E1B4-4300-BD86-5F13C70AFAED}"/>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EDCAB2EB-EDAC-4207-9438-62E3A9C247CC}"/>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FA3372B0-2C3A-45BA-BF16-249808805EB6}"/>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8907D0A5-516E-43EE-98A7-34B1DC8F72CA}"/>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70DD26DD-6286-473D-9084-BEDB14CECE52}"/>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20" name="TextBox 19">
            <a:extLst>
              <a:ext uri="{FF2B5EF4-FFF2-40B4-BE49-F238E27FC236}">
                <a16:creationId xmlns:a16="http://schemas.microsoft.com/office/drawing/2014/main" id="{D8FF0503-5D48-4F43-A612-205577D7AE61}"/>
              </a:ext>
            </a:extLst>
          </p:cNvPr>
          <p:cNvSpPr txBox="1"/>
          <p:nvPr/>
        </p:nvSpPr>
        <p:spPr>
          <a:xfrm>
            <a:off x="545891" y="534387"/>
            <a:ext cx="11112709" cy="1477328"/>
          </a:xfrm>
          <a:prstGeom prst="rect">
            <a:avLst/>
          </a:prstGeom>
          <a:noFill/>
        </p:spPr>
        <p:txBody>
          <a:bodyPr wrap="square" lIns="91440" tIns="45720" rIns="91440" bIns="45720" anchor="t">
            <a:spAutoFit/>
          </a:bodyPr>
          <a:lstStyle/>
          <a:p>
            <a:endParaRPr lang="es-MX" b="1"/>
          </a:p>
          <a:p>
            <a:r>
              <a:rPr lang="es-419" sz="1800"/>
              <a:t>El sistema desplegará la información del Caso de prueba a ejecutar y sus pasos.</a:t>
            </a:r>
            <a:r>
              <a:rPr lang="es-419"/>
              <a:t> </a:t>
            </a:r>
          </a:p>
          <a:p>
            <a:endParaRPr lang="es-419"/>
          </a:p>
          <a:p>
            <a:r>
              <a:rPr lang="es-419"/>
              <a:t>Selecciona la opción &lt;&lt;</a:t>
            </a:r>
            <a:r>
              <a:rPr lang="es-419" err="1"/>
              <a:t>Result</a:t>
            </a:r>
            <a:r>
              <a:rPr lang="es-419"/>
              <a:t>&gt;&gt; a nivel pasos del caso de prueba para indicar el resultado (1). Si no existen pasos se deberá seleccionar, a nivel caso de prueba, el resultado en la sección "Run </a:t>
            </a:r>
            <a:r>
              <a:rPr lang="es-419" err="1"/>
              <a:t>Attributes</a:t>
            </a:r>
            <a:r>
              <a:rPr lang="es-419"/>
              <a:t>“ (2).</a:t>
            </a:r>
          </a:p>
        </p:txBody>
      </p:sp>
      <p:sp>
        <p:nvSpPr>
          <p:cNvPr id="22" name="TextBox 21">
            <a:extLst>
              <a:ext uri="{FF2B5EF4-FFF2-40B4-BE49-F238E27FC236}">
                <a16:creationId xmlns:a16="http://schemas.microsoft.com/office/drawing/2014/main" id="{EAF24FF3-899F-4F27-AF28-2B224C82DCBC}"/>
              </a:ext>
            </a:extLst>
          </p:cNvPr>
          <p:cNvSpPr txBox="1"/>
          <p:nvPr/>
        </p:nvSpPr>
        <p:spPr>
          <a:xfrm>
            <a:off x="545891" y="2244060"/>
            <a:ext cx="2072487" cy="2369880"/>
          </a:xfrm>
          <a:prstGeom prst="rect">
            <a:avLst/>
          </a:prstGeom>
          <a:noFill/>
        </p:spPr>
        <p:txBody>
          <a:bodyPr wrap="square" lIns="91440" tIns="45720" rIns="91440" bIns="45720" anchor="t">
            <a:spAutoFit/>
          </a:bodyPr>
          <a:lstStyle/>
          <a:p>
            <a:r>
              <a:rPr lang="es-419"/>
              <a:t>Las opciones a elegir son: </a:t>
            </a:r>
          </a:p>
          <a:p>
            <a:endParaRPr lang="es-419" sz="1600"/>
          </a:p>
          <a:p>
            <a:pPr marL="285750" indent="-285750">
              <a:buFont typeface="Arial" panose="020B0604020202020204" pitchFamily="34" charset="0"/>
              <a:buChar char="•"/>
            </a:pPr>
            <a:r>
              <a:rPr lang="es-419" sz="1600" err="1"/>
              <a:t>Work</a:t>
            </a:r>
            <a:r>
              <a:rPr lang="es-419" sz="1600"/>
              <a:t> In </a:t>
            </a:r>
            <a:r>
              <a:rPr lang="es-419" sz="1600" err="1"/>
              <a:t>Progress</a:t>
            </a:r>
            <a:endParaRPr lang="es-419" sz="1600"/>
          </a:p>
          <a:p>
            <a:pPr marL="285750" indent="-285750">
              <a:buFont typeface="Arial" panose="020B0604020202020204" pitchFamily="34" charset="0"/>
              <a:buChar char="•"/>
            </a:pPr>
            <a:r>
              <a:rPr lang="es-419" sz="1600" err="1"/>
              <a:t>Passed</a:t>
            </a:r>
            <a:endParaRPr lang="es-419" sz="1600"/>
          </a:p>
          <a:p>
            <a:pPr marL="285750" indent="-285750">
              <a:buFont typeface="Arial" panose="020B0604020202020204" pitchFamily="34" charset="0"/>
              <a:buChar char="•"/>
            </a:pPr>
            <a:r>
              <a:rPr lang="es-419" sz="1600" err="1"/>
              <a:t>Failed</a:t>
            </a:r>
            <a:endParaRPr lang="es-419" sz="1600"/>
          </a:p>
          <a:p>
            <a:pPr marL="285750" indent="-285750">
              <a:buFont typeface="Arial" panose="020B0604020202020204" pitchFamily="34" charset="0"/>
              <a:buChar char="•"/>
            </a:pPr>
            <a:r>
              <a:rPr lang="es-419" sz="1600" err="1"/>
              <a:t>Blocked</a:t>
            </a:r>
            <a:endParaRPr lang="es-419" sz="1600"/>
          </a:p>
          <a:p>
            <a:pPr marL="285750" indent="-285750">
              <a:buFont typeface="Arial" panose="020B0604020202020204" pitchFamily="34" charset="0"/>
              <a:buChar char="•"/>
            </a:pPr>
            <a:r>
              <a:rPr lang="es-419" sz="1600" err="1"/>
              <a:t>Not</a:t>
            </a:r>
            <a:r>
              <a:rPr lang="es-419" sz="1600"/>
              <a:t> </a:t>
            </a:r>
            <a:r>
              <a:rPr lang="es-419" sz="1600" err="1"/>
              <a:t>Tested</a:t>
            </a:r>
            <a:endParaRPr lang="es-419" sz="1600"/>
          </a:p>
          <a:p>
            <a:pPr marL="285750" indent="-285750">
              <a:buFont typeface="Arial" panose="020B0604020202020204" pitchFamily="34" charset="0"/>
              <a:buChar char="•"/>
            </a:pPr>
            <a:r>
              <a:rPr lang="es-419" sz="1600"/>
              <a:t>NA</a:t>
            </a:r>
          </a:p>
        </p:txBody>
      </p:sp>
    </p:spTree>
    <p:extLst>
      <p:ext uri="{BB962C8B-B14F-4D97-AF65-F5344CB8AC3E}">
        <p14:creationId xmlns:p14="http://schemas.microsoft.com/office/powerpoint/2010/main" val="322199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D7DC47-362E-4D2B-9EB2-D951E0B87DBE}"/>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sp>
        <p:nvSpPr>
          <p:cNvPr id="9" name="TextBox 8">
            <a:extLst>
              <a:ext uri="{FF2B5EF4-FFF2-40B4-BE49-F238E27FC236}">
                <a16:creationId xmlns:a16="http://schemas.microsoft.com/office/drawing/2014/main" id="{9828E8A3-1860-41B5-8FB8-E1A04F28C782}"/>
              </a:ext>
            </a:extLst>
          </p:cNvPr>
          <p:cNvSpPr txBox="1"/>
          <p:nvPr/>
        </p:nvSpPr>
        <p:spPr>
          <a:xfrm>
            <a:off x="533399" y="945631"/>
            <a:ext cx="3437351" cy="3416320"/>
          </a:xfrm>
          <a:prstGeom prst="rect">
            <a:avLst/>
          </a:prstGeom>
          <a:noFill/>
        </p:spPr>
        <p:txBody>
          <a:bodyPr wrap="square">
            <a:spAutoFit/>
          </a:bodyPr>
          <a:lstStyle/>
          <a:p>
            <a:endParaRPr lang="es-419" sz="1800"/>
          </a:p>
          <a:p>
            <a:r>
              <a:rPr lang="es-419" sz="1800"/>
              <a:t>A medida que el usuario avance con la ejecución de pruebas, esto se verá </a:t>
            </a:r>
            <a:r>
              <a:rPr lang="es-419"/>
              <a:t>reflejado en la información del ciclo.</a:t>
            </a:r>
          </a:p>
          <a:p>
            <a:endParaRPr lang="es-419" sz="1800"/>
          </a:p>
          <a:p>
            <a:r>
              <a:rPr lang="es-419"/>
              <a:t>Una vez que se termine de ejecutar un ciclo de pruebas es necesario cambiar su Estatus a “COMPLETED”</a:t>
            </a:r>
          </a:p>
          <a:p>
            <a:endParaRPr lang="es-419" sz="1800"/>
          </a:p>
          <a:p>
            <a:endParaRPr lang="es-419" sz="1800"/>
          </a:p>
        </p:txBody>
      </p:sp>
      <p:pic>
        <p:nvPicPr>
          <p:cNvPr id="11" name="Picture 10">
            <a:extLst>
              <a:ext uri="{FF2B5EF4-FFF2-40B4-BE49-F238E27FC236}">
                <a16:creationId xmlns:a16="http://schemas.microsoft.com/office/drawing/2014/main" id="{7C87DD21-D1C1-4364-B53F-795C9A077268}"/>
              </a:ext>
            </a:extLst>
          </p:cNvPr>
          <p:cNvPicPr>
            <a:picLocks noChangeAspect="1"/>
          </p:cNvPicPr>
          <p:nvPr/>
        </p:nvPicPr>
        <p:blipFill>
          <a:blip r:embed="rId2"/>
          <a:stretch>
            <a:fillRect/>
          </a:stretch>
        </p:blipFill>
        <p:spPr>
          <a:xfrm>
            <a:off x="5010251" y="4587728"/>
            <a:ext cx="6603913" cy="1763213"/>
          </a:xfrm>
          <a:prstGeom prst="rect">
            <a:avLst/>
          </a:prstGeom>
          <a:ln>
            <a:noFill/>
          </a:ln>
          <a:effectLst>
            <a:outerShdw blurRad="190500" algn="tl" rotWithShape="0">
              <a:srgbClr val="000000">
                <a:alpha val="70000"/>
              </a:srgbClr>
            </a:outerShdw>
          </a:effectLst>
        </p:spPr>
      </p:pic>
      <p:grpSp>
        <p:nvGrpSpPr>
          <p:cNvPr id="12" name="Group 11">
            <a:extLst>
              <a:ext uri="{FF2B5EF4-FFF2-40B4-BE49-F238E27FC236}">
                <a16:creationId xmlns:a16="http://schemas.microsoft.com/office/drawing/2014/main" id="{03CC2C8E-0465-482C-82F0-5478E70993CF}"/>
              </a:ext>
            </a:extLst>
          </p:cNvPr>
          <p:cNvGrpSpPr/>
          <p:nvPr/>
        </p:nvGrpSpPr>
        <p:grpSpPr>
          <a:xfrm>
            <a:off x="11001769" y="5811303"/>
            <a:ext cx="497119" cy="381000"/>
            <a:chOff x="9664241" y="4482628"/>
            <a:chExt cx="497119" cy="381000"/>
          </a:xfrm>
        </p:grpSpPr>
        <p:sp>
          <p:nvSpPr>
            <p:cNvPr id="13" name="Arrow: Left 12">
              <a:extLst>
                <a:ext uri="{FF2B5EF4-FFF2-40B4-BE49-F238E27FC236}">
                  <a16:creationId xmlns:a16="http://schemas.microsoft.com/office/drawing/2014/main" id="{E052D883-D9B2-4D69-9BB8-75C9B1A4EABF}"/>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dirty="0"/>
            </a:p>
          </p:txBody>
        </p:sp>
        <p:cxnSp>
          <p:nvCxnSpPr>
            <p:cNvPr id="14" name="Straight Connector 13">
              <a:extLst>
                <a:ext uri="{FF2B5EF4-FFF2-40B4-BE49-F238E27FC236}">
                  <a16:creationId xmlns:a16="http://schemas.microsoft.com/office/drawing/2014/main" id="{0D7AEF41-8AC4-41AD-A566-CC9A0087CEF4}"/>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BB0FEF74-C781-480B-9546-E950F734ECC1}"/>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EE033BA4-ED92-47D9-BD3C-802F863937AD}"/>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C751D55A-834A-4851-80C4-A0B3AD5B0CB5}"/>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82317666-165D-49DD-BAD3-024C5088A5B7}"/>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19" name="TextBox 18">
            <a:extLst>
              <a:ext uri="{FF2B5EF4-FFF2-40B4-BE49-F238E27FC236}">
                <a16:creationId xmlns:a16="http://schemas.microsoft.com/office/drawing/2014/main" id="{8CAC41F0-400F-4BF7-A916-3CCD87D4D56F}"/>
              </a:ext>
            </a:extLst>
          </p:cNvPr>
          <p:cNvSpPr txBox="1"/>
          <p:nvPr/>
        </p:nvSpPr>
        <p:spPr>
          <a:xfrm>
            <a:off x="533399" y="4032537"/>
            <a:ext cx="3772865" cy="1754326"/>
          </a:xfrm>
          <a:prstGeom prst="rect">
            <a:avLst/>
          </a:prstGeom>
          <a:noFill/>
        </p:spPr>
        <p:txBody>
          <a:bodyPr wrap="square">
            <a:spAutoFit/>
          </a:bodyPr>
          <a:lstStyle/>
          <a:p>
            <a:r>
              <a:rPr lang="es-419" sz="1800"/>
              <a:t>Para hacer esto, en el Test Plan, al lado derecho del nombre del ciclo terminado, da clic al botón           y selecciona la opción &lt;&lt;Complete&gt;&gt;. Jira cambiará el estatus del ciclo a “COMPLETED”</a:t>
            </a:r>
          </a:p>
        </p:txBody>
      </p:sp>
      <p:pic>
        <p:nvPicPr>
          <p:cNvPr id="22" name="Picture 21">
            <a:extLst>
              <a:ext uri="{FF2B5EF4-FFF2-40B4-BE49-F238E27FC236}">
                <a16:creationId xmlns:a16="http://schemas.microsoft.com/office/drawing/2014/main" id="{87595985-EDAB-4650-8160-4B4EBF80832A}"/>
              </a:ext>
            </a:extLst>
          </p:cNvPr>
          <p:cNvPicPr>
            <a:picLocks noChangeAspect="1"/>
          </p:cNvPicPr>
          <p:nvPr/>
        </p:nvPicPr>
        <p:blipFill rotWithShape="1">
          <a:blip r:embed="rId3"/>
          <a:srcRect l="91328" t="36078" r="4058" b="52961"/>
          <a:stretch/>
        </p:blipFill>
        <p:spPr>
          <a:xfrm>
            <a:off x="3369012" y="4655620"/>
            <a:ext cx="451426" cy="289453"/>
          </a:xfrm>
          <a:prstGeom prst="rect">
            <a:avLst/>
          </a:prstGeom>
        </p:spPr>
      </p:pic>
      <p:pic>
        <p:nvPicPr>
          <p:cNvPr id="3" name="Picture 2">
            <a:extLst>
              <a:ext uri="{FF2B5EF4-FFF2-40B4-BE49-F238E27FC236}">
                <a16:creationId xmlns:a16="http://schemas.microsoft.com/office/drawing/2014/main" id="{23280F6D-3E82-4BCE-A5BD-34E34AC39058}"/>
              </a:ext>
            </a:extLst>
          </p:cNvPr>
          <p:cNvPicPr>
            <a:picLocks noChangeAspect="1"/>
          </p:cNvPicPr>
          <p:nvPr/>
        </p:nvPicPr>
        <p:blipFill>
          <a:blip r:embed="rId4"/>
          <a:stretch>
            <a:fillRect/>
          </a:stretch>
        </p:blipFill>
        <p:spPr>
          <a:xfrm>
            <a:off x="4907087" y="760493"/>
            <a:ext cx="6751513" cy="34163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58610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a:t>6</a:t>
            </a:r>
            <a:r>
              <a:rPr lang="es-MX" sz="4000"/>
              <a:t>. Creación de Defectos y Seguimiento</a:t>
            </a:r>
            <a:endParaRPr lang="es-MX"/>
          </a:p>
        </p:txBody>
      </p:sp>
    </p:spTree>
    <p:extLst>
      <p:ext uri="{BB962C8B-B14F-4D97-AF65-F5344CB8AC3E}">
        <p14:creationId xmlns:p14="http://schemas.microsoft.com/office/powerpoint/2010/main" val="1488482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2514D58-C659-4517-A737-3FC59E002562}"/>
              </a:ext>
            </a:extLst>
          </p:cNvPr>
          <p:cNvSpPr txBox="1"/>
          <p:nvPr/>
        </p:nvSpPr>
        <p:spPr>
          <a:xfrm>
            <a:off x="545892" y="614597"/>
            <a:ext cx="11100216" cy="2308324"/>
          </a:xfrm>
          <a:prstGeom prst="rect">
            <a:avLst/>
          </a:prstGeom>
          <a:noFill/>
        </p:spPr>
        <p:txBody>
          <a:bodyPr wrap="square" lIns="91440" tIns="45720" rIns="91440" bIns="45720" anchor="t">
            <a:spAutoFit/>
          </a:bodyPr>
          <a:lstStyle/>
          <a:p>
            <a:endParaRPr lang="es-MX" b="1"/>
          </a:p>
          <a:p>
            <a:r>
              <a:rPr lang="es-MX" b="1"/>
              <a:t>OBJETIVO</a:t>
            </a:r>
          </a:p>
          <a:p>
            <a:endParaRPr lang="es-MX"/>
          </a:p>
          <a:p>
            <a:r>
              <a:rPr lang="es-MX"/>
              <a:t>En esta sección se indica como realizar el registro de un Bug (Defecto), el cual permite documentar los hallazgos de pruebas detectados durante la ejecución de pruebas.</a:t>
            </a:r>
          </a:p>
          <a:p>
            <a:endParaRPr lang="es-MX"/>
          </a:p>
          <a:p>
            <a:r>
              <a:rPr lang="es-MX"/>
              <a:t>En JIRA se crea el elemento:</a:t>
            </a:r>
          </a:p>
          <a:p>
            <a:r>
              <a:rPr lang="es-MX" b="1"/>
              <a:t>Bug </a:t>
            </a:r>
            <a:r>
              <a:rPr lang="es-MX"/>
              <a:t>(Defecto): Hallazgo encontrado durante la ejecución de las pruebas.</a:t>
            </a:r>
          </a:p>
        </p:txBody>
      </p:sp>
      <p:sp>
        <p:nvSpPr>
          <p:cNvPr id="14" name="Text Placeholder 4">
            <a:extLst>
              <a:ext uri="{FF2B5EF4-FFF2-40B4-BE49-F238E27FC236}">
                <a16:creationId xmlns:a16="http://schemas.microsoft.com/office/drawing/2014/main" id="{C94863F2-996E-4604-B678-6CAE4667FFFF}"/>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26" name="TextBox 25">
            <a:extLst>
              <a:ext uri="{FF2B5EF4-FFF2-40B4-BE49-F238E27FC236}">
                <a16:creationId xmlns:a16="http://schemas.microsoft.com/office/drawing/2014/main" id="{6D7BED03-3422-4964-B331-A8F0715C9373}"/>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27" name="TextBox 26">
            <a:extLst>
              <a:ext uri="{FF2B5EF4-FFF2-40B4-BE49-F238E27FC236}">
                <a16:creationId xmlns:a16="http://schemas.microsoft.com/office/drawing/2014/main" id="{CE00A04F-3A22-4E59-81CC-BCF891FDD777}"/>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30" name="Diagram 29">
            <a:extLst>
              <a:ext uri="{FF2B5EF4-FFF2-40B4-BE49-F238E27FC236}">
                <a16:creationId xmlns:a16="http://schemas.microsoft.com/office/drawing/2014/main" id="{FC12608D-8D89-40F5-8B22-16308B82970F}"/>
              </a:ext>
            </a:extLst>
          </p:cNvPr>
          <p:cNvGraphicFramePr/>
          <p:nvPr>
            <p:extLst>
              <p:ext uri="{D42A27DB-BD31-4B8C-83A1-F6EECF244321}">
                <p14:modId xmlns:p14="http://schemas.microsoft.com/office/powerpoint/2010/main" val="3038871040"/>
              </p:ext>
            </p:extLst>
          </p:nvPr>
        </p:nvGraphicFramePr>
        <p:xfrm>
          <a:off x="520908" y="2095198"/>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 name="Picture 31">
            <a:extLst>
              <a:ext uri="{FF2B5EF4-FFF2-40B4-BE49-F238E27FC236}">
                <a16:creationId xmlns:a16="http://schemas.microsoft.com/office/drawing/2014/main" id="{1322ED71-38CC-4828-AE6B-8555159C63A4}"/>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33" name="Picture 32">
            <a:extLst>
              <a:ext uri="{FF2B5EF4-FFF2-40B4-BE49-F238E27FC236}">
                <a16:creationId xmlns:a16="http://schemas.microsoft.com/office/drawing/2014/main" id="{C0D26D13-EEDF-4FEC-A355-6D555C6DB8D1}"/>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34" name="Picture 33">
            <a:extLst>
              <a:ext uri="{FF2B5EF4-FFF2-40B4-BE49-F238E27FC236}">
                <a16:creationId xmlns:a16="http://schemas.microsoft.com/office/drawing/2014/main" id="{AB470324-6C5A-45BE-BEFB-271D0CF03485}"/>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35" name="Picture 34">
            <a:extLst>
              <a:ext uri="{FF2B5EF4-FFF2-40B4-BE49-F238E27FC236}">
                <a16:creationId xmlns:a16="http://schemas.microsoft.com/office/drawing/2014/main" id="{B62F4CE2-E13C-4A2A-AF6F-BCBE8B8B4688}"/>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36" name="Picture 35">
            <a:extLst>
              <a:ext uri="{FF2B5EF4-FFF2-40B4-BE49-F238E27FC236}">
                <a16:creationId xmlns:a16="http://schemas.microsoft.com/office/drawing/2014/main" id="{320B7CA3-E189-4721-BBE6-3D365C171156}"/>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37" name="Picture 36">
            <a:extLst>
              <a:ext uri="{FF2B5EF4-FFF2-40B4-BE49-F238E27FC236}">
                <a16:creationId xmlns:a16="http://schemas.microsoft.com/office/drawing/2014/main" id="{A2FC0EB5-BB1B-4702-B854-1DDE6945C853}"/>
              </a:ext>
            </a:extLst>
          </p:cNvPr>
          <p:cNvPicPr>
            <a:picLocks noChangeAspect="1"/>
          </p:cNvPicPr>
          <p:nvPr/>
        </p:nvPicPr>
        <p:blipFill>
          <a:blip r:embed="rId7"/>
          <a:stretch>
            <a:fillRect/>
          </a:stretch>
        </p:blipFill>
        <p:spPr>
          <a:xfrm>
            <a:off x="8127687" y="6033866"/>
            <a:ext cx="771429" cy="190476"/>
          </a:xfrm>
          <a:prstGeom prst="rect">
            <a:avLst/>
          </a:prstGeom>
        </p:spPr>
      </p:pic>
      <p:sp>
        <p:nvSpPr>
          <p:cNvPr id="38" name="Arrow: Right 37">
            <a:extLst>
              <a:ext uri="{FF2B5EF4-FFF2-40B4-BE49-F238E27FC236}">
                <a16:creationId xmlns:a16="http://schemas.microsoft.com/office/drawing/2014/main" id="{B8C23399-8E84-4ADD-9804-54FE76E4E740}"/>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240487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10;&#10;Description automatically generated">
            <a:extLst>
              <a:ext uri="{FF2B5EF4-FFF2-40B4-BE49-F238E27FC236}">
                <a16:creationId xmlns:a16="http://schemas.microsoft.com/office/drawing/2014/main" id="{266EEB0D-39E5-4C56-A41A-942E7EBA6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37" y="2632428"/>
            <a:ext cx="10306125" cy="2533669"/>
          </a:xfrm>
          <a:prstGeom prst="rect">
            <a:avLst/>
          </a:prstGeom>
        </p:spPr>
      </p:pic>
      <p:sp>
        <p:nvSpPr>
          <p:cNvPr id="6" name="Text Placeholder 4">
            <a:extLst>
              <a:ext uri="{FF2B5EF4-FFF2-40B4-BE49-F238E27FC236}">
                <a16:creationId xmlns:a16="http://schemas.microsoft.com/office/drawing/2014/main" id="{02B399A7-F68B-4F22-B2AC-44D171F9DFE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a:rPr>
              <a:t>Herramienta JIRA – </a:t>
            </a:r>
            <a:r>
              <a:rPr lang="es-MX" sz="2800" b="1" err="1">
                <a:solidFill>
                  <a:schemeClr val="tx1"/>
                </a:solidFill>
                <a:effectLst>
                  <a:outerShdw blurRad="50800" dist="38100" dir="2700000" algn="tl" rotWithShape="0">
                    <a:prstClr val="black">
                      <a:alpha val="40000"/>
                    </a:prstClr>
                  </a:outerShdw>
                </a:effectLst>
                <a:latin typeface="Arial Narrow"/>
              </a:rPr>
              <a:t>SynapseRT</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sp>
        <p:nvSpPr>
          <p:cNvPr id="10" name="TextBox 9">
            <a:extLst>
              <a:ext uri="{FF2B5EF4-FFF2-40B4-BE49-F238E27FC236}">
                <a16:creationId xmlns:a16="http://schemas.microsoft.com/office/drawing/2014/main" id="{AE95662D-0121-4E13-8DC7-52EC70E05187}"/>
              </a:ext>
            </a:extLst>
          </p:cNvPr>
          <p:cNvSpPr txBox="1"/>
          <p:nvPr/>
        </p:nvSpPr>
        <p:spPr>
          <a:xfrm>
            <a:off x="545890" y="534387"/>
            <a:ext cx="11112709" cy="1754326"/>
          </a:xfrm>
          <a:prstGeom prst="rect">
            <a:avLst/>
          </a:prstGeom>
          <a:noFill/>
        </p:spPr>
        <p:txBody>
          <a:bodyPr wrap="square" lIns="91440" tIns="45720" rIns="91440" bIns="45720" anchor="t">
            <a:spAutoFit/>
          </a:bodyPr>
          <a:lstStyle/>
          <a:p>
            <a:endParaRPr lang="es-MX" b="1" dirty="0"/>
          </a:p>
          <a:p>
            <a:r>
              <a:rPr lang="es-MX" b="1" dirty="0"/>
              <a:t>USO EN CADENA DE VALOR</a:t>
            </a:r>
          </a:p>
          <a:p>
            <a:endParaRPr lang="es-419" sz="1800" dirty="0"/>
          </a:p>
          <a:p>
            <a:r>
              <a:rPr lang="es-419" sz="1800" dirty="0"/>
              <a:t>En Cadena de Valor, las actividades de planeación y diseño de pruebas se ejecutan dentro del grupo de actividades de </a:t>
            </a:r>
            <a:r>
              <a:rPr lang="es-419" sz="1800" b="1" dirty="0"/>
              <a:t>Test </a:t>
            </a:r>
            <a:r>
              <a:rPr lang="es-419" sz="1800" b="1" dirty="0" err="1"/>
              <a:t>Design</a:t>
            </a:r>
            <a:r>
              <a:rPr lang="es-419" sz="1800" dirty="0"/>
              <a:t>, las actividades de </a:t>
            </a:r>
            <a:r>
              <a:rPr lang="es-419" dirty="0"/>
              <a:t>g</a:t>
            </a:r>
            <a:r>
              <a:rPr lang="es-419" sz="1800" dirty="0"/>
              <a:t>estión de ejecución de pruebas y el reporte de </a:t>
            </a:r>
            <a:r>
              <a:rPr lang="es-419" dirty="0"/>
              <a:t>defectos </a:t>
            </a:r>
            <a:r>
              <a:rPr lang="es-419" sz="1800" dirty="0"/>
              <a:t>se ejecutan dentro del grupo de actividades </a:t>
            </a:r>
            <a:r>
              <a:rPr lang="es-419" sz="1800" b="1" dirty="0" err="1"/>
              <a:t>Testing</a:t>
            </a:r>
            <a:r>
              <a:rPr lang="es-419" sz="1800" b="1" dirty="0"/>
              <a:t> y UAT</a:t>
            </a:r>
            <a:endParaRPr lang="es-MX" dirty="0"/>
          </a:p>
        </p:txBody>
      </p:sp>
      <p:sp>
        <p:nvSpPr>
          <p:cNvPr id="11" name="Rectangle 10">
            <a:extLst>
              <a:ext uri="{FF2B5EF4-FFF2-40B4-BE49-F238E27FC236}">
                <a16:creationId xmlns:a16="http://schemas.microsoft.com/office/drawing/2014/main" id="{0A4604AF-B947-4819-BF67-41D016D5FFC1}"/>
              </a:ext>
            </a:extLst>
          </p:cNvPr>
          <p:cNvSpPr/>
          <p:nvPr/>
        </p:nvSpPr>
        <p:spPr>
          <a:xfrm>
            <a:off x="7092486" y="2991394"/>
            <a:ext cx="1357855" cy="39479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12" name="Rectangle 11">
            <a:extLst>
              <a:ext uri="{FF2B5EF4-FFF2-40B4-BE49-F238E27FC236}">
                <a16:creationId xmlns:a16="http://schemas.microsoft.com/office/drawing/2014/main" id="{BD275B81-75A4-4EE4-BCD8-63A6A03C4787}"/>
              </a:ext>
            </a:extLst>
          </p:cNvPr>
          <p:cNvSpPr/>
          <p:nvPr/>
        </p:nvSpPr>
        <p:spPr>
          <a:xfrm>
            <a:off x="4696360" y="2683289"/>
            <a:ext cx="894544" cy="39479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7" name="TextBox 6">
            <a:extLst>
              <a:ext uri="{FF2B5EF4-FFF2-40B4-BE49-F238E27FC236}">
                <a16:creationId xmlns:a16="http://schemas.microsoft.com/office/drawing/2014/main" id="{C2DC90D7-8867-4B74-8076-974A7A1FE4DC}"/>
              </a:ext>
            </a:extLst>
          </p:cNvPr>
          <p:cNvSpPr txBox="1"/>
          <p:nvPr/>
        </p:nvSpPr>
        <p:spPr>
          <a:xfrm>
            <a:off x="3015917" y="5498842"/>
            <a:ext cx="4280238" cy="861774"/>
          </a:xfrm>
          <a:prstGeom prst="rect">
            <a:avLst/>
          </a:prstGeom>
          <a:solidFill>
            <a:schemeClr val="accent1"/>
          </a:solidFill>
        </p:spPr>
        <p:txBody>
          <a:bodyPr wrap="square" lIns="0" tIns="0" rIns="0" bIns="0" rtlCol="0">
            <a:spAutoFit/>
          </a:bodyPr>
          <a:lstStyle/>
          <a:p>
            <a:pPr algn="ctr"/>
            <a:r>
              <a:rPr lang="es-419" sz="1400">
                <a:solidFill>
                  <a:schemeClr val="bg1"/>
                </a:solidFill>
              </a:rPr>
              <a:t>Dentro de </a:t>
            </a:r>
            <a:r>
              <a:rPr lang="es-419" sz="1400" b="1">
                <a:solidFill>
                  <a:schemeClr val="bg1"/>
                </a:solidFill>
              </a:rPr>
              <a:t>Test </a:t>
            </a:r>
            <a:r>
              <a:rPr lang="es-419" sz="1400" b="1" err="1">
                <a:solidFill>
                  <a:schemeClr val="bg1"/>
                </a:solidFill>
              </a:rPr>
              <a:t>Design</a:t>
            </a:r>
            <a:r>
              <a:rPr lang="es-419" sz="1400" b="1">
                <a:solidFill>
                  <a:schemeClr val="bg1"/>
                </a:solidFill>
              </a:rPr>
              <a:t> </a:t>
            </a:r>
            <a:r>
              <a:rPr lang="es-419" sz="1400">
                <a:solidFill>
                  <a:schemeClr val="bg1"/>
                </a:solidFill>
              </a:rPr>
              <a:t>se ejecuta</a:t>
            </a:r>
          </a:p>
          <a:p>
            <a:pPr marL="171450" indent="-171450">
              <a:buFont typeface="Arial" panose="020B0604020202020204" pitchFamily="34" charset="0"/>
              <a:buChar char="•"/>
            </a:pPr>
            <a:r>
              <a:rPr lang="es-MX" sz="1400"/>
              <a:t>Creación, búsqueda y edición de Casos de Prueba</a:t>
            </a:r>
          </a:p>
          <a:p>
            <a:pPr marL="171450" indent="-171450">
              <a:buFont typeface="Arial" panose="020B0604020202020204" pitchFamily="34" charset="0"/>
              <a:buChar char="•"/>
            </a:pPr>
            <a:r>
              <a:rPr lang="es-MX" sz="1400"/>
              <a:t>Generación de Test Suites</a:t>
            </a:r>
          </a:p>
          <a:p>
            <a:pPr marL="171450" indent="-171450">
              <a:buFont typeface="Arial" panose="020B0604020202020204" pitchFamily="34" charset="0"/>
              <a:buChar char="•"/>
            </a:pPr>
            <a:r>
              <a:rPr lang="es-MX" sz="1400"/>
              <a:t>Generación de Plan de Pruebas</a:t>
            </a:r>
          </a:p>
        </p:txBody>
      </p:sp>
      <p:sp>
        <p:nvSpPr>
          <p:cNvPr id="8" name="TextBox 7">
            <a:extLst>
              <a:ext uri="{FF2B5EF4-FFF2-40B4-BE49-F238E27FC236}">
                <a16:creationId xmlns:a16="http://schemas.microsoft.com/office/drawing/2014/main" id="{75A59B11-6688-434E-B911-E5467A14A35D}"/>
              </a:ext>
            </a:extLst>
          </p:cNvPr>
          <p:cNvSpPr txBox="1"/>
          <p:nvPr/>
        </p:nvSpPr>
        <p:spPr>
          <a:xfrm>
            <a:off x="7765686" y="5498842"/>
            <a:ext cx="3539791" cy="646331"/>
          </a:xfrm>
          <a:prstGeom prst="rect">
            <a:avLst/>
          </a:prstGeom>
          <a:solidFill>
            <a:schemeClr val="accent1"/>
          </a:solidFill>
        </p:spPr>
        <p:txBody>
          <a:bodyPr wrap="square" lIns="0" tIns="0" rIns="0" bIns="0" rtlCol="0">
            <a:spAutoFit/>
          </a:bodyPr>
          <a:lstStyle/>
          <a:p>
            <a:pPr algn="ctr"/>
            <a:r>
              <a:rPr lang="es-419" sz="1400">
                <a:solidFill>
                  <a:schemeClr val="bg1"/>
                </a:solidFill>
              </a:rPr>
              <a:t>Dentro de </a:t>
            </a:r>
            <a:r>
              <a:rPr lang="es-419" sz="1400" b="1" err="1">
                <a:solidFill>
                  <a:schemeClr val="bg1"/>
                </a:solidFill>
              </a:rPr>
              <a:t>Testing</a:t>
            </a:r>
            <a:r>
              <a:rPr lang="es-419" sz="1400" b="1">
                <a:solidFill>
                  <a:schemeClr val="bg1"/>
                </a:solidFill>
              </a:rPr>
              <a:t> y UAT</a:t>
            </a:r>
            <a:r>
              <a:rPr lang="es-419" sz="1400">
                <a:solidFill>
                  <a:schemeClr val="bg1"/>
                </a:solidFill>
              </a:rPr>
              <a:t> se ejecuta:</a:t>
            </a:r>
          </a:p>
          <a:p>
            <a:pPr marL="171450" indent="-171450">
              <a:buFont typeface="Arial" panose="020B0604020202020204" pitchFamily="34" charset="0"/>
              <a:buChar char="•"/>
            </a:pPr>
            <a:r>
              <a:rPr lang="es-MX" sz="1400"/>
              <a:t>Creación y ejecución de Ciclos de Pruebas</a:t>
            </a:r>
          </a:p>
          <a:p>
            <a:pPr marL="171450" indent="-171450">
              <a:buFont typeface="Arial" panose="020B0604020202020204" pitchFamily="34" charset="0"/>
              <a:buChar char="•"/>
            </a:pPr>
            <a:r>
              <a:rPr lang="es-MX" sz="1400"/>
              <a:t>Creación de Defectos y Seguimiento</a:t>
            </a:r>
          </a:p>
        </p:txBody>
      </p:sp>
      <p:cxnSp>
        <p:nvCxnSpPr>
          <p:cNvPr id="3" name="Straight Arrow Connector 2">
            <a:extLst>
              <a:ext uri="{FF2B5EF4-FFF2-40B4-BE49-F238E27FC236}">
                <a16:creationId xmlns:a16="http://schemas.microsoft.com/office/drawing/2014/main" id="{E8CCD176-EFE3-467B-AAF6-8B362418DF3E}"/>
              </a:ext>
            </a:extLst>
          </p:cNvPr>
          <p:cNvCxnSpPr>
            <a:cxnSpLocks/>
            <a:stCxn id="12" idx="2"/>
            <a:endCxn id="7" idx="0"/>
          </p:cNvCxnSpPr>
          <p:nvPr/>
        </p:nvCxnSpPr>
        <p:spPr>
          <a:xfrm>
            <a:off x="5143632" y="3078082"/>
            <a:ext cx="12404" cy="242076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9FC2AC-E8F7-4E6E-ACBC-B83750B55EF3}"/>
              </a:ext>
            </a:extLst>
          </p:cNvPr>
          <p:cNvCxnSpPr>
            <a:cxnSpLocks/>
            <a:stCxn id="11" idx="2"/>
            <a:endCxn id="8" idx="0"/>
          </p:cNvCxnSpPr>
          <p:nvPr/>
        </p:nvCxnSpPr>
        <p:spPr>
          <a:xfrm>
            <a:off x="7771414" y="3386187"/>
            <a:ext cx="1764168" cy="2112655"/>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102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55E4A-966C-4C30-AC3D-4E3749F7C55F}"/>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17" name="TextBox 16">
            <a:extLst>
              <a:ext uri="{FF2B5EF4-FFF2-40B4-BE49-F238E27FC236}">
                <a16:creationId xmlns:a16="http://schemas.microsoft.com/office/drawing/2014/main" id="{1BF3C353-8803-4288-B184-495D9EFB8962}"/>
              </a:ext>
            </a:extLst>
          </p:cNvPr>
          <p:cNvSpPr txBox="1"/>
          <p:nvPr/>
        </p:nvSpPr>
        <p:spPr>
          <a:xfrm>
            <a:off x="545891" y="534387"/>
            <a:ext cx="11167709" cy="3416320"/>
          </a:xfrm>
          <a:prstGeom prst="rect">
            <a:avLst/>
          </a:prstGeom>
          <a:noFill/>
        </p:spPr>
        <p:txBody>
          <a:bodyPr wrap="square" lIns="91440" tIns="45720" rIns="91440" bIns="45720" anchor="t">
            <a:spAutoFit/>
          </a:bodyPr>
          <a:lstStyle/>
          <a:p>
            <a:endParaRPr lang="es-MX" b="1"/>
          </a:p>
          <a:p>
            <a:r>
              <a:rPr lang="es-MX" b="1"/>
              <a:t>CREACION DE DEFECTO</a:t>
            </a:r>
          </a:p>
          <a:p>
            <a:endParaRPr lang="es-MX" sz="1800" b="1"/>
          </a:p>
          <a:p>
            <a:r>
              <a:rPr lang="es-419" sz="1800"/>
              <a:t>Si durante la ejecución de un Caso de Pruebas (como parte de un Ciclo de Pruebas) se detecta un error, debes cambiar el estatus como “</a:t>
            </a:r>
            <a:r>
              <a:rPr lang="es-419" sz="1800" err="1"/>
              <a:t>Failed</a:t>
            </a:r>
            <a:r>
              <a:rPr lang="es-419" sz="1800"/>
              <a:t>” ya sea dentro de los pasos o a nivel general del Caso de Prueba.</a:t>
            </a:r>
          </a:p>
          <a:p>
            <a:endParaRPr lang="es-419"/>
          </a:p>
          <a:p>
            <a:pPr marL="285750" indent="-285750">
              <a:buFont typeface="Arial" panose="020B0604020202020204" pitchFamily="34" charset="0"/>
              <a:buChar char="•"/>
            </a:pPr>
            <a:r>
              <a:rPr lang="es-419" sz="1800"/>
              <a:t>Si se trata de un nuevo error, selecciona la opción      para crear el defecto, el cual no es necesario asociar al caso de prueba porque lo hace en automático.</a:t>
            </a:r>
          </a:p>
          <a:p>
            <a:pPr marL="285750" indent="-285750">
              <a:buFont typeface="Arial" panose="020B0604020202020204" pitchFamily="34" charset="0"/>
              <a:buChar char="•"/>
            </a:pPr>
            <a:r>
              <a:rPr lang="es-419" sz="1800"/>
              <a:t>Si por alguna razón el defect</a:t>
            </a:r>
            <a:r>
              <a:rPr lang="es-419"/>
              <a:t>o ya existe en otra prueba y también se presenta en el caso de prueba a validar, entonces se podrá asociar el error seleccionando el ícono </a:t>
            </a:r>
            <a:endParaRPr lang="es-419" sz="1800"/>
          </a:p>
          <a:p>
            <a:endParaRPr lang="es-MX"/>
          </a:p>
          <a:p>
            <a:endParaRPr lang="es-419" sz="1800"/>
          </a:p>
        </p:txBody>
      </p:sp>
      <p:pic>
        <p:nvPicPr>
          <p:cNvPr id="27" name="Picture 26">
            <a:extLst>
              <a:ext uri="{FF2B5EF4-FFF2-40B4-BE49-F238E27FC236}">
                <a16:creationId xmlns:a16="http://schemas.microsoft.com/office/drawing/2014/main" id="{B144E114-9566-4DDA-8BDC-6836168C14DA}"/>
              </a:ext>
            </a:extLst>
          </p:cNvPr>
          <p:cNvPicPr>
            <a:picLocks noChangeAspect="1"/>
          </p:cNvPicPr>
          <p:nvPr/>
        </p:nvPicPr>
        <p:blipFill rotWithShape="1">
          <a:blip r:embed="rId2"/>
          <a:srcRect l="16851" t="15057" r="17943" b="25729"/>
          <a:stretch/>
        </p:blipFill>
        <p:spPr>
          <a:xfrm>
            <a:off x="7615576" y="3048946"/>
            <a:ext cx="268007" cy="250991"/>
          </a:xfrm>
          <a:prstGeom prst="rect">
            <a:avLst/>
          </a:prstGeom>
        </p:spPr>
      </p:pic>
      <p:pic>
        <p:nvPicPr>
          <p:cNvPr id="3" name="Picture 2">
            <a:extLst>
              <a:ext uri="{FF2B5EF4-FFF2-40B4-BE49-F238E27FC236}">
                <a16:creationId xmlns:a16="http://schemas.microsoft.com/office/drawing/2014/main" id="{67B0F0C1-9B4C-48A8-98C3-79D9839380F4}"/>
              </a:ext>
            </a:extLst>
          </p:cNvPr>
          <p:cNvPicPr>
            <a:picLocks noChangeAspect="1"/>
          </p:cNvPicPr>
          <p:nvPr/>
        </p:nvPicPr>
        <p:blipFill>
          <a:blip r:embed="rId3"/>
          <a:stretch>
            <a:fillRect/>
          </a:stretch>
        </p:blipFill>
        <p:spPr>
          <a:xfrm>
            <a:off x="5976629" y="2305174"/>
            <a:ext cx="216544" cy="202107"/>
          </a:xfrm>
          <a:prstGeom prst="rect">
            <a:avLst/>
          </a:prstGeom>
        </p:spPr>
      </p:pic>
      <p:pic>
        <p:nvPicPr>
          <p:cNvPr id="29" name="Picture 28">
            <a:extLst>
              <a:ext uri="{FF2B5EF4-FFF2-40B4-BE49-F238E27FC236}">
                <a16:creationId xmlns:a16="http://schemas.microsoft.com/office/drawing/2014/main" id="{1D5C19D0-A710-4DB2-8E0D-E9E010092956}"/>
              </a:ext>
            </a:extLst>
          </p:cNvPr>
          <p:cNvPicPr>
            <a:picLocks noChangeAspect="1"/>
          </p:cNvPicPr>
          <p:nvPr/>
        </p:nvPicPr>
        <p:blipFill rotWithShape="1">
          <a:blip r:embed="rId4"/>
          <a:srcRect l="975" t="1772" r="1612"/>
          <a:stretch/>
        </p:blipFill>
        <p:spPr>
          <a:xfrm>
            <a:off x="2455300" y="3534002"/>
            <a:ext cx="9258300" cy="3062452"/>
          </a:xfrm>
          <a:prstGeom prst="rect">
            <a:avLst/>
          </a:prstGeom>
          <a:ln>
            <a:noFill/>
          </a:ln>
          <a:effectLst>
            <a:outerShdw blurRad="190500" algn="tl" rotWithShape="0">
              <a:srgbClr val="000000">
                <a:alpha val="70000"/>
              </a:srgbClr>
            </a:outerShdw>
          </a:effectLst>
        </p:spPr>
      </p:pic>
      <p:grpSp>
        <p:nvGrpSpPr>
          <p:cNvPr id="30" name="Group 45">
            <a:extLst>
              <a:ext uri="{FF2B5EF4-FFF2-40B4-BE49-F238E27FC236}">
                <a16:creationId xmlns:a16="http://schemas.microsoft.com/office/drawing/2014/main" id="{B2C0C7DF-A491-426E-98F7-4F24313C68C0}"/>
              </a:ext>
            </a:extLst>
          </p:cNvPr>
          <p:cNvGrpSpPr/>
          <p:nvPr/>
        </p:nvGrpSpPr>
        <p:grpSpPr>
          <a:xfrm rot="16200000">
            <a:off x="2754577" y="4929779"/>
            <a:ext cx="467450" cy="369332"/>
            <a:chOff x="9546258" y="5429760"/>
            <a:chExt cx="467450" cy="369332"/>
          </a:xfrm>
        </p:grpSpPr>
        <p:cxnSp>
          <p:nvCxnSpPr>
            <p:cNvPr id="31" name="Straight Connector 40">
              <a:extLst>
                <a:ext uri="{FF2B5EF4-FFF2-40B4-BE49-F238E27FC236}">
                  <a16:creationId xmlns:a16="http://schemas.microsoft.com/office/drawing/2014/main" id="{DF261FE7-0960-4A99-BA3F-F0EAA305022A}"/>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2" name="Straight Connector 41">
              <a:extLst>
                <a:ext uri="{FF2B5EF4-FFF2-40B4-BE49-F238E27FC236}">
                  <a16:creationId xmlns:a16="http://schemas.microsoft.com/office/drawing/2014/main" id="{A5A5C6CE-C547-4FD0-A527-5D5D623FD874}"/>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3" name="Straight Connector 42">
              <a:extLst>
                <a:ext uri="{FF2B5EF4-FFF2-40B4-BE49-F238E27FC236}">
                  <a16:creationId xmlns:a16="http://schemas.microsoft.com/office/drawing/2014/main" id="{80432991-A6E5-41D1-BB20-C24A8E2D47E2}"/>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4" name="Straight Connector 43">
              <a:extLst>
                <a:ext uri="{FF2B5EF4-FFF2-40B4-BE49-F238E27FC236}">
                  <a16:creationId xmlns:a16="http://schemas.microsoft.com/office/drawing/2014/main" id="{3964ADB3-4DDC-47DB-A8AC-1160C8CA402E}"/>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5" name="Straight Connector 44">
              <a:extLst>
                <a:ext uri="{FF2B5EF4-FFF2-40B4-BE49-F238E27FC236}">
                  <a16:creationId xmlns:a16="http://schemas.microsoft.com/office/drawing/2014/main" id="{60118F4C-58E3-4FA0-BCBF-A0B1656D988F}"/>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36" name="Arrow: Right 7">
              <a:extLst>
                <a:ext uri="{FF2B5EF4-FFF2-40B4-BE49-F238E27FC236}">
                  <a16:creationId xmlns:a16="http://schemas.microsoft.com/office/drawing/2014/main" id="{C7BDBB82-2B64-4F91-823E-C10DEEAE9009}"/>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37" name="Rectangle 36">
            <a:extLst>
              <a:ext uri="{FF2B5EF4-FFF2-40B4-BE49-F238E27FC236}">
                <a16:creationId xmlns:a16="http://schemas.microsoft.com/office/drawing/2014/main" id="{04D1A244-9432-494E-9B17-3AC66A86CCF2}"/>
              </a:ext>
            </a:extLst>
          </p:cNvPr>
          <p:cNvSpPr/>
          <p:nvPr/>
        </p:nvSpPr>
        <p:spPr>
          <a:xfrm>
            <a:off x="2376246" y="4723087"/>
            <a:ext cx="796722" cy="27158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05868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6C6D80-D2BC-4018-80F4-BD4ABA8076DF}"/>
              </a:ext>
            </a:extLst>
          </p:cNvPr>
          <p:cNvSpPr txBox="1"/>
          <p:nvPr/>
        </p:nvSpPr>
        <p:spPr>
          <a:xfrm>
            <a:off x="472590" y="527511"/>
            <a:ext cx="11719410" cy="369332"/>
          </a:xfrm>
          <a:prstGeom prst="rect">
            <a:avLst/>
          </a:prstGeom>
          <a:noFill/>
        </p:spPr>
        <p:txBody>
          <a:bodyPr wrap="square">
            <a:spAutoFit/>
          </a:bodyPr>
          <a:lstStyle/>
          <a:p>
            <a:pPr algn="just"/>
            <a:endParaRPr lang="es-419"/>
          </a:p>
        </p:txBody>
      </p:sp>
      <p:sp>
        <p:nvSpPr>
          <p:cNvPr id="10" name="Content Placeholder 7">
            <a:extLst>
              <a:ext uri="{FF2B5EF4-FFF2-40B4-BE49-F238E27FC236}">
                <a16:creationId xmlns:a16="http://schemas.microsoft.com/office/drawing/2014/main" id="{8AF266D4-7AFC-4FF4-9873-6B4A481FFE44}"/>
              </a:ext>
            </a:extLst>
          </p:cNvPr>
          <p:cNvSpPr txBox="1">
            <a:spLocks/>
          </p:cNvSpPr>
          <p:nvPr/>
        </p:nvSpPr>
        <p:spPr>
          <a:xfrm>
            <a:off x="472589" y="1178066"/>
            <a:ext cx="7516149" cy="5545815"/>
          </a:xfrm>
          <a:prstGeom prst="rect">
            <a:avLst/>
          </a:prstGeom>
          <a:solidFill>
            <a:schemeClr val="bg1"/>
          </a:solidFill>
        </p:spPr>
        <p:txBody>
          <a:bodyPr>
            <a:noAutofit/>
          </a:bodyPr>
          <a:lstStyle>
            <a:lvl1pPr marL="180000" indent="-180000" algn="l" defTabSz="914400" rtl="0" eaLnBrk="1" latinLnBrk="0" hangingPunct="1">
              <a:lnSpc>
                <a:spcPts val="1500"/>
              </a:lnSpc>
              <a:spcBef>
                <a:spcPts val="0"/>
              </a:spcBef>
              <a:spcAft>
                <a:spcPts val="75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a:p>
        </p:txBody>
      </p:sp>
      <p:sp>
        <p:nvSpPr>
          <p:cNvPr id="11" name="Text Placeholder 4">
            <a:extLst>
              <a:ext uri="{FF2B5EF4-FFF2-40B4-BE49-F238E27FC236}">
                <a16:creationId xmlns:a16="http://schemas.microsoft.com/office/drawing/2014/main" id="{89CA4081-0A5E-48B3-B39D-6B07BA37732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23" name="TextBox 1">
            <a:extLst>
              <a:ext uri="{FF2B5EF4-FFF2-40B4-BE49-F238E27FC236}">
                <a16:creationId xmlns:a16="http://schemas.microsoft.com/office/drawing/2014/main" id="{5C2E6F5B-0A32-4CDB-8241-E1DFF230430B}"/>
              </a:ext>
            </a:extLst>
          </p:cNvPr>
          <p:cNvSpPr txBox="1"/>
          <p:nvPr/>
        </p:nvSpPr>
        <p:spPr>
          <a:xfrm>
            <a:off x="347442" y="648524"/>
            <a:ext cx="7540720" cy="6063198"/>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419" dirty="0"/>
              <a:t>El defecto también se puede registrar mediante la opción “</a:t>
            </a:r>
            <a:r>
              <a:rPr lang="es-419" dirty="0" err="1"/>
              <a:t>Create</a:t>
            </a:r>
            <a:r>
              <a:rPr lang="es-419" dirty="0"/>
              <a:t>” seleccionando el tipo de </a:t>
            </a:r>
            <a:r>
              <a:rPr lang="es-419" dirty="0" err="1"/>
              <a:t>issue</a:t>
            </a:r>
            <a:r>
              <a:rPr lang="es-419" dirty="0"/>
              <a:t> “Bug”         . Estos son los datos a capturar, al finalizar dar clic en el botón &lt;</a:t>
            </a:r>
            <a:r>
              <a:rPr lang="es-419" dirty="0" err="1"/>
              <a:t>Create</a:t>
            </a:r>
            <a:r>
              <a:rPr lang="es-419" dirty="0"/>
              <a:t>&gt;</a:t>
            </a:r>
          </a:p>
          <a:p>
            <a:endParaRPr lang="es-419" sz="1200" dirty="0"/>
          </a:p>
          <a:p>
            <a:r>
              <a:rPr lang="en-US" sz="1400" b="1" dirty="0"/>
              <a:t>Issue Type</a:t>
            </a:r>
            <a:r>
              <a:rPr lang="en-US" sz="1400" dirty="0"/>
              <a:t>: </a:t>
            </a:r>
            <a:r>
              <a:rPr lang="es-419" sz="1400" dirty="0"/>
              <a:t>Asegurarse de elegir “</a:t>
            </a:r>
            <a:r>
              <a:rPr lang="en-US" sz="1400" dirty="0"/>
              <a:t>Bug”.</a:t>
            </a:r>
          </a:p>
          <a:p>
            <a:r>
              <a:rPr lang="en-US" sz="1400" b="1" dirty="0"/>
              <a:t>Summary</a:t>
            </a:r>
            <a:r>
              <a:rPr lang="en-US" sz="1400" dirty="0"/>
              <a:t>: </a:t>
            </a:r>
            <a:r>
              <a:rPr lang="es-419" sz="1400" dirty="0"/>
              <a:t>Nombre con la descripción general del error.</a:t>
            </a:r>
            <a:endParaRPr lang="en-US" sz="1400" dirty="0"/>
          </a:p>
          <a:p>
            <a:pPr>
              <a:lnSpc>
                <a:spcPct val="100000"/>
              </a:lnSpc>
            </a:pPr>
            <a:r>
              <a:rPr lang="en-US" sz="1400" b="1" dirty="0"/>
              <a:t>Reporter</a:t>
            </a:r>
            <a:r>
              <a:rPr lang="en-US" sz="1400" dirty="0"/>
              <a:t>: </a:t>
            </a:r>
            <a:r>
              <a:rPr lang="es-419" sz="1400" dirty="0"/>
              <a:t>Nombre de la persona que reporta el error y a quien se notificará por correo cada vez que se realice una actualización al bug. Jira pone como default a quien realiza el registro.</a:t>
            </a:r>
          </a:p>
          <a:p>
            <a:r>
              <a:rPr lang="es-419" sz="1400" b="1" dirty="0" err="1"/>
              <a:t>Component</a:t>
            </a:r>
            <a:r>
              <a:rPr lang="es-419" sz="1400" b="1" dirty="0"/>
              <a:t>/s</a:t>
            </a:r>
            <a:r>
              <a:rPr lang="es-419" sz="1400" dirty="0"/>
              <a:t>: Asociar el error con las aplicaciones que se verán impactadas con la prueba. </a:t>
            </a:r>
            <a:r>
              <a:rPr lang="es-419" sz="1400" b="1" u="sng" dirty="0">
                <a:solidFill>
                  <a:srgbClr val="FF0000"/>
                </a:solidFill>
              </a:rPr>
              <a:t>Nota</a:t>
            </a:r>
            <a:r>
              <a:rPr lang="es-419" sz="1400" dirty="0"/>
              <a:t>: Es necesario que previamente se realice el registro en el catálogo de componentes del lado izquierdo de Jira.</a:t>
            </a:r>
          </a:p>
          <a:p>
            <a:r>
              <a:rPr lang="en-US" sz="1400" b="1" dirty="0"/>
              <a:t>Description</a:t>
            </a:r>
            <a:r>
              <a:rPr lang="en-US" sz="1400" dirty="0"/>
              <a:t>: </a:t>
            </a:r>
            <a:r>
              <a:rPr lang="en-US" sz="1400" dirty="0" err="1"/>
              <a:t>Descripción</a:t>
            </a:r>
            <a:r>
              <a:rPr lang="en-US" sz="1400" dirty="0"/>
              <a:t> </a:t>
            </a:r>
            <a:r>
              <a:rPr lang="en-US" sz="1400" dirty="0" err="1"/>
              <a:t>detallada</a:t>
            </a:r>
            <a:r>
              <a:rPr lang="en-US" sz="1400" dirty="0"/>
              <a:t> del error. </a:t>
            </a:r>
            <a:r>
              <a:rPr lang="en-US" sz="1400" dirty="0" err="1"/>
              <a:t>Incluyendo</a:t>
            </a:r>
            <a:r>
              <a:rPr lang="en-US" sz="1400" dirty="0"/>
              <a:t>:</a:t>
            </a:r>
          </a:p>
          <a:p>
            <a:pPr marL="742950" lvl="1" indent="-285750">
              <a:buFont typeface="Arial" panose="020B0604020202020204" pitchFamily="34" charset="0"/>
              <a:buChar char="•"/>
            </a:pPr>
            <a:r>
              <a:rPr lang="en-US" sz="1400" dirty="0" err="1"/>
              <a:t>Descripción</a:t>
            </a:r>
            <a:r>
              <a:rPr lang="en-US" sz="1400" dirty="0"/>
              <a:t> general</a:t>
            </a:r>
          </a:p>
          <a:p>
            <a:pPr marL="742950" lvl="1" indent="-285750">
              <a:buFont typeface="Arial" panose="020B0604020202020204" pitchFamily="34" charset="0"/>
              <a:buChar char="•"/>
            </a:pPr>
            <a:r>
              <a:rPr lang="en-US" sz="1400" dirty="0" err="1"/>
              <a:t>Detalle</a:t>
            </a:r>
            <a:r>
              <a:rPr lang="en-US" sz="1400" dirty="0"/>
              <a:t> de pasos para </a:t>
            </a:r>
            <a:r>
              <a:rPr lang="en-US" sz="1400" dirty="0" err="1"/>
              <a:t>su</a:t>
            </a:r>
            <a:r>
              <a:rPr lang="en-US" sz="1400" dirty="0"/>
              <a:t> </a:t>
            </a:r>
            <a:r>
              <a:rPr lang="en-US" sz="1400" dirty="0" err="1"/>
              <a:t>reproducción</a:t>
            </a:r>
            <a:endParaRPr lang="en-US" sz="1400" dirty="0"/>
          </a:p>
          <a:p>
            <a:pPr marL="742950" lvl="1" indent="-285750">
              <a:buFont typeface="Arial" panose="020B0604020202020204" pitchFamily="34" charset="0"/>
              <a:buChar char="•"/>
            </a:pPr>
            <a:r>
              <a:rPr lang="en-US" sz="1400" dirty="0" err="1"/>
              <a:t>Datos</a:t>
            </a:r>
            <a:r>
              <a:rPr lang="en-US" sz="1400" dirty="0"/>
              <a:t> </a:t>
            </a:r>
            <a:r>
              <a:rPr lang="en-US" sz="1400" dirty="0" err="1"/>
              <a:t>requeridos</a:t>
            </a:r>
            <a:r>
              <a:rPr lang="en-US" sz="1400" dirty="0"/>
              <a:t> para </a:t>
            </a:r>
            <a:r>
              <a:rPr lang="en-US" sz="1400" dirty="0" err="1"/>
              <a:t>su</a:t>
            </a:r>
            <a:r>
              <a:rPr lang="en-US" sz="1400" dirty="0"/>
              <a:t> </a:t>
            </a:r>
            <a:r>
              <a:rPr lang="en-US" sz="1400" dirty="0" err="1"/>
              <a:t>reproducción</a:t>
            </a:r>
            <a:endParaRPr lang="en-US" sz="1400" dirty="0"/>
          </a:p>
          <a:p>
            <a:pPr marL="742950" lvl="1" indent="-285750">
              <a:buFont typeface="Arial" panose="020B0604020202020204" pitchFamily="34" charset="0"/>
              <a:buChar char="•"/>
            </a:pPr>
            <a:r>
              <a:rPr lang="en-US" sz="1400" dirty="0" err="1"/>
              <a:t>Evidencias</a:t>
            </a:r>
            <a:r>
              <a:rPr lang="en-US" sz="1400" dirty="0"/>
              <a:t> </a:t>
            </a:r>
            <a:r>
              <a:rPr lang="en-US" sz="1400" dirty="0" err="1"/>
              <a:t>generadas</a:t>
            </a:r>
            <a:r>
              <a:rPr lang="en-US" sz="1400" dirty="0"/>
              <a:t>.</a:t>
            </a:r>
          </a:p>
          <a:p>
            <a:r>
              <a:rPr lang="en-US" sz="1400" b="1" dirty="0"/>
              <a:t>Priority</a:t>
            </a:r>
            <a:r>
              <a:rPr lang="en-US" sz="1400" dirty="0"/>
              <a:t>: </a:t>
            </a:r>
            <a:r>
              <a:rPr lang="en-US" sz="1400" dirty="0" err="1"/>
              <a:t>Prioridad</a:t>
            </a:r>
            <a:r>
              <a:rPr lang="en-US" sz="1400" dirty="0"/>
              <a:t> de </a:t>
            </a:r>
            <a:r>
              <a:rPr lang="en-US" sz="1400" dirty="0" err="1"/>
              <a:t>atención</a:t>
            </a:r>
            <a:r>
              <a:rPr lang="en-US" sz="1400" dirty="0"/>
              <a:t> de bug, </a:t>
            </a:r>
            <a:r>
              <a:rPr lang="en-US" sz="1400" dirty="0" err="1"/>
              <a:t>considerando</a:t>
            </a:r>
            <a:r>
              <a:rPr lang="en-US" sz="1400" dirty="0"/>
              <a:t> </a:t>
            </a:r>
            <a:r>
              <a:rPr lang="en-US" sz="1400" dirty="0" err="1"/>
              <a:t>su</a:t>
            </a:r>
            <a:r>
              <a:rPr lang="en-US" sz="1400" dirty="0"/>
              <a:t> </a:t>
            </a:r>
            <a:r>
              <a:rPr lang="en-US" sz="1400" dirty="0" err="1"/>
              <a:t>impacto</a:t>
            </a:r>
            <a:r>
              <a:rPr lang="en-US" sz="1400" dirty="0"/>
              <a:t> </a:t>
            </a:r>
            <a:r>
              <a:rPr lang="en-US" sz="1400" dirty="0" err="1"/>
              <a:t>en</a:t>
            </a:r>
            <a:r>
              <a:rPr lang="en-US" sz="1400" dirty="0"/>
              <a:t> la </a:t>
            </a:r>
            <a:r>
              <a:rPr lang="en-US" sz="1400" dirty="0" err="1"/>
              <a:t>ejecución</a:t>
            </a:r>
            <a:r>
              <a:rPr lang="en-US" sz="1400" dirty="0"/>
              <a:t> de </a:t>
            </a:r>
            <a:r>
              <a:rPr lang="en-US" sz="1400" dirty="0" err="1"/>
              <a:t>pruebas</a:t>
            </a:r>
            <a:r>
              <a:rPr lang="en-US" sz="1400" dirty="0"/>
              <a:t>.</a:t>
            </a:r>
          </a:p>
          <a:p>
            <a:r>
              <a:rPr lang="es-419" sz="1400" b="1" dirty="0" err="1"/>
              <a:t>Label</a:t>
            </a:r>
            <a:r>
              <a:rPr lang="es-419" sz="1400" dirty="0"/>
              <a:t>: Campo que permite asignar a cualquier tipo de </a:t>
            </a:r>
            <a:r>
              <a:rPr lang="es-419" sz="1400" dirty="0" err="1"/>
              <a:t>issue</a:t>
            </a:r>
            <a:r>
              <a:rPr lang="es-419" sz="1400" dirty="0"/>
              <a:t> (Test case, Bug, </a:t>
            </a:r>
            <a:r>
              <a:rPr lang="es-419" sz="1400" dirty="0" err="1"/>
              <a:t>Story</a:t>
            </a:r>
            <a:r>
              <a:rPr lang="es-419" sz="1400" dirty="0"/>
              <a:t>, </a:t>
            </a:r>
            <a:r>
              <a:rPr lang="es-419" sz="1400" dirty="0" err="1"/>
              <a:t>Task</a:t>
            </a:r>
            <a:r>
              <a:rPr lang="es-419" sz="1400" dirty="0"/>
              <a:t>) una o más etiqueta para agrupar datos. Agregar </a:t>
            </a:r>
            <a:r>
              <a:rPr lang="en-US" sz="1400" dirty="0" err="1"/>
              <a:t>Nombre</a:t>
            </a:r>
            <a:r>
              <a:rPr lang="en-US" sz="1400" dirty="0"/>
              <a:t> de </a:t>
            </a:r>
            <a:r>
              <a:rPr lang="en-US" sz="1400" dirty="0" err="1"/>
              <a:t>Solicitud</a:t>
            </a:r>
            <a:r>
              <a:rPr lang="en-US" sz="1400" dirty="0"/>
              <a:t>/Proyecto.</a:t>
            </a:r>
          </a:p>
          <a:p>
            <a:r>
              <a:rPr lang="en-US" sz="1400" b="1" dirty="0"/>
              <a:t>Environment</a:t>
            </a:r>
            <a:r>
              <a:rPr lang="en-US" sz="1400" dirty="0"/>
              <a:t>: </a:t>
            </a:r>
            <a:r>
              <a:rPr lang="en-US" sz="1400" dirty="0" err="1"/>
              <a:t>Ambiente</a:t>
            </a:r>
            <a:r>
              <a:rPr lang="en-US" sz="1400" dirty="0"/>
              <a:t> </a:t>
            </a:r>
            <a:r>
              <a:rPr lang="en-US" sz="1400" dirty="0" err="1"/>
              <a:t>donde</a:t>
            </a:r>
            <a:r>
              <a:rPr lang="en-US" sz="1400" dirty="0"/>
              <a:t> se </a:t>
            </a:r>
            <a:r>
              <a:rPr lang="en-US" sz="1400" dirty="0" err="1"/>
              <a:t>detectó</a:t>
            </a:r>
            <a:r>
              <a:rPr lang="en-US" sz="1400" dirty="0"/>
              <a:t> </a:t>
            </a:r>
            <a:r>
              <a:rPr lang="en-US" sz="1400" dirty="0" err="1"/>
              <a:t>el</a:t>
            </a:r>
            <a:r>
              <a:rPr lang="en-US" sz="1400" dirty="0"/>
              <a:t> error.</a:t>
            </a:r>
          </a:p>
          <a:p>
            <a:r>
              <a:rPr lang="es-MX" sz="1400" b="1" i="0" dirty="0" err="1">
                <a:effectLst/>
                <a:latin typeface="-apple-system"/>
              </a:rPr>
              <a:t>Category</a:t>
            </a:r>
            <a:r>
              <a:rPr lang="es-MX" sz="1400" b="1" i="0" dirty="0">
                <a:effectLst/>
                <a:latin typeface="-apple-system"/>
              </a:rPr>
              <a:t>: </a:t>
            </a:r>
            <a:r>
              <a:rPr lang="es-MX" sz="1400" dirty="0">
                <a:latin typeface="-apple-system"/>
              </a:rPr>
              <a:t>Es un catálogo precargado que permite seleccionar la categoría del error.</a:t>
            </a:r>
            <a:endParaRPr lang="en-US" sz="1400" dirty="0"/>
          </a:p>
          <a:p>
            <a:r>
              <a:rPr lang="en-US" sz="1400" b="1" dirty="0"/>
              <a:t>Attachment</a:t>
            </a:r>
            <a:r>
              <a:rPr lang="en-US" sz="1400" dirty="0"/>
              <a:t>: </a:t>
            </a:r>
            <a:r>
              <a:rPr lang="en-US" sz="1400" dirty="0" err="1"/>
              <a:t>Anexos</a:t>
            </a:r>
            <a:r>
              <a:rPr lang="en-US" sz="1400" dirty="0"/>
              <a:t> </a:t>
            </a:r>
            <a:r>
              <a:rPr lang="en-US" sz="1400" dirty="0" err="1"/>
              <a:t>generados</a:t>
            </a:r>
            <a:r>
              <a:rPr lang="en-US" sz="1400" dirty="0"/>
              <a:t> de </a:t>
            </a:r>
            <a:r>
              <a:rPr lang="en-US" sz="1400" dirty="0" err="1"/>
              <a:t>evidencia</a:t>
            </a:r>
            <a:r>
              <a:rPr lang="en-US" sz="1400" dirty="0"/>
              <a:t> y </a:t>
            </a:r>
            <a:r>
              <a:rPr lang="en-US" sz="1400" dirty="0" err="1"/>
              <a:t>resolución</a:t>
            </a:r>
            <a:r>
              <a:rPr lang="en-US" sz="1400" dirty="0"/>
              <a:t>.</a:t>
            </a:r>
          </a:p>
          <a:p>
            <a:r>
              <a:rPr lang="en-US" sz="1400" b="1" dirty="0"/>
              <a:t>Issue</a:t>
            </a:r>
            <a:r>
              <a:rPr lang="en-US" sz="1400" dirty="0"/>
              <a:t>: </a:t>
            </a:r>
            <a:r>
              <a:rPr lang="en-US" sz="1400" dirty="0" err="1"/>
              <a:t>Relación</a:t>
            </a:r>
            <a:r>
              <a:rPr lang="en-US" sz="1400" dirty="0"/>
              <a:t> con Issue </a:t>
            </a:r>
            <a:r>
              <a:rPr lang="en-US" sz="1400" dirty="0" err="1"/>
              <a:t>en</a:t>
            </a:r>
            <a:r>
              <a:rPr lang="en-US" sz="1400" dirty="0"/>
              <a:t> </a:t>
            </a:r>
            <a:r>
              <a:rPr lang="en-US" sz="1400" dirty="0" err="1"/>
              <a:t>caso</a:t>
            </a:r>
            <a:r>
              <a:rPr lang="en-US" sz="1400" dirty="0"/>
              <a:t> que </a:t>
            </a:r>
            <a:r>
              <a:rPr lang="en-US" sz="1400" dirty="0" err="1"/>
              <a:t>este</a:t>
            </a:r>
            <a:r>
              <a:rPr lang="en-US" sz="1400" dirty="0"/>
              <a:t> </a:t>
            </a:r>
            <a:r>
              <a:rPr lang="en-US" sz="1400" dirty="0" err="1"/>
              <a:t>directamente</a:t>
            </a:r>
            <a:r>
              <a:rPr lang="en-US" sz="1400" dirty="0"/>
              <a:t> </a:t>
            </a:r>
            <a:r>
              <a:rPr lang="en-US" sz="1400" dirty="0" err="1"/>
              <a:t>relacionado</a:t>
            </a:r>
            <a:r>
              <a:rPr lang="en-US" sz="1400" dirty="0"/>
              <a:t>. </a:t>
            </a:r>
          </a:p>
          <a:p>
            <a:r>
              <a:rPr lang="en-US" sz="1400" b="1" dirty="0"/>
              <a:t>Linked Issues</a:t>
            </a:r>
            <a:r>
              <a:rPr lang="en-US" sz="1400" dirty="0"/>
              <a:t>: Tipo de </a:t>
            </a:r>
            <a:r>
              <a:rPr lang="en-US" sz="1400" dirty="0" err="1"/>
              <a:t>relación</a:t>
            </a:r>
            <a:r>
              <a:rPr lang="en-US" sz="1400" dirty="0"/>
              <a:t> con </a:t>
            </a:r>
            <a:r>
              <a:rPr lang="en-US" sz="1400" dirty="0" err="1"/>
              <a:t>otro</a:t>
            </a:r>
            <a:r>
              <a:rPr lang="en-US" sz="1400" dirty="0"/>
              <a:t> issue (HUS, </a:t>
            </a:r>
            <a:r>
              <a:rPr lang="en-US" sz="1400" dirty="0" err="1"/>
              <a:t>tarea</a:t>
            </a:r>
            <a:r>
              <a:rPr lang="en-US" sz="1400" dirty="0"/>
              <a:t>, bug)</a:t>
            </a:r>
          </a:p>
          <a:p>
            <a:r>
              <a:rPr lang="en-US" sz="1400" b="1" dirty="0"/>
              <a:t>Assignee</a:t>
            </a:r>
            <a:r>
              <a:rPr lang="en-US" sz="1400" dirty="0"/>
              <a:t>: </a:t>
            </a:r>
            <a:r>
              <a:rPr lang="es-419" sz="1400" dirty="0"/>
              <a:t>Nombre del Dev asignado para la atención del bug.</a:t>
            </a:r>
          </a:p>
          <a:p>
            <a:r>
              <a:rPr lang="es-419" sz="1400" b="1" dirty="0"/>
              <a:t>Sprint:</a:t>
            </a:r>
            <a:r>
              <a:rPr lang="es-419" sz="1400" dirty="0"/>
              <a:t> Nombre del Sprint asociado al error.</a:t>
            </a:r>
          </a:p>
          <a:p>
            <a:r>
              <a:rPr lang="en-US" sz="1400" b="1" dirty="0"/>
              <a:t>Epic Link </a:t>
            </a:r>
            <a:r>
              <a:rPr lang="en-US" sz="1400" dirty="0"/>
              <a:t>= </a:t>
            </a:r>
            <a:r>
              <a:rPr lang="en-US" sz="1400" dirty="0" err="1"/>
              <a:t>Epica</a:t>
            </a:r>
            <a:r>
              <a:rPr lang="en-US" sz="1400" dirty="0"/>
              <a:t> </a:t>
            </a:r>
            <a:r>
              <a:rPr lang="en-US" sz="1400" dirty="0" err="1"/>
              <a:t>relacionada</a:t>
            </a:r>
            <a:r>
              <a:rPr lang="en-US" sz="1400" dirty="0"/>
              <a:t> con </a:t>
            </a:r>
            <a:r>
              <a:rPr lang="en-US" sz="1400" dirty="0" err="1"/>
              <a:t>el</a:t>
            </a:r>
            <a:r>
              <a:rPr lang="en-US" sz="1400" dirty="0"/>
              <a:t> bug.</a:t>
            </a:r>
          </a:p>
        </p:txBody>
      </p:sp>
      <p:pic>
        <p:nvPicPr>
          <p:cNvPr id="4" name="Picture 3">
            <a:extLst>
              <a:ext uri="{FF2B5EF4-FFF2-40B4-BE49-F238E27FC236}">
                <a16:creationId xmlns:a16="http://schemas.microsoft.com/office/drawing/2014/main" id="{73B9A749-9DF4-4E09-80B8-819247DFC5A9}"/>
              </a:ext>
            </a:extLst>
          </p:cNvPr>
          <p:cNvPicPr>
            <a:picLocks noChangeAspect="1"/>
          </p:cNvPicPr>
          <p:nvPr/>
        </p:nvPicPr>
        <p:blipFill>
          <a:blip r:embed="rId2"/>
          <a:stretch>
            <a:fillRect/>
          </a:stretch>
        </p:blipFill>
        <p:spPr>
          <a:xfrm>
            <a:off x="7896568" y="192876"/>
            <a:ext cx="4188103" cy="4188103"/>
          </a:xfrm>
          <a:prstGeom prst="rect">
            <a:avLst/>
          </a:prstGeom>
        </p:spPr>
      </p:pic>
      <p:pic>
        <p:nvPicPr>
          <p:cNvPr id="9" name="Picture 8">
            <a:extLst>
              <a:ext uri="{FF2B5EF4-FFF2-40B4-BE49-F238E27FC236}">
                <a16:creationId xmlns:a16="http://schemas.microsoft.com/office/drawing/2014/main" id="{60074DD6-029A-48F2-BD96-ED47BC2F9511}"/>
              </a:ext>
            </a:extLst>
          </p:cNvPr>
          <p:cNvPicPr>
            <a:picLocks noChangeAspect="1"/>
          </p:cNvPicPr>
          <p:nvPr/>
        </p:nvPicPr>
        <p:blipFill>
          <a:blip r:embed="rId3"/>
          <a:stretch>
            <a:fillRect/>
          </a:stretch>
        </p:blipFill>
        <p:spPr>
          <a:xfrm>
            <a:off x="7896568" y="4323059"/>
            <a:ext cx="4188103" cy="2342065"/>
          </a:xfrm>
          <a:prstGeom prst="rect">
            <a:avLst/>
          </a:prstGeom>
        </p:spPr>
      </p:pic>
      <p:grpSp>
        <p:nvGrpSpPr>
          <p:cNvPr id="39" name="Group 45">
            <a:extLst>
              <a:ext uri="{FF2B5EF4-FFF2-40B4-BE49-F238E27FC236}">
                <a16:creationId xmlns:a16="http://schemas.microsoft.com/office/drawing/2014/main" id="{027A47B5-3E69-49E5-8BB7-1092607EBF31}"/>
              </a:ext>
            </a:extLst>
          </p:cNvPr>
          <p:cNvGrpSpPr/>
          <p:nvPr/>
        </p:nvGrpSpPr>
        <p:grpSpPr>
          <a:xfrm rot="10172184">
            <a:off x="9879995" y="115577"/>
            <a:ext cx="467450" cy="369332"/>
            <a:chOff x="9546258" y="5429760"/>
            <a:chExt cx="467450" cy="369332"/>
          </a:xfrm>
        </p:grpSpPr>
        <p:cxnSp>
          <p:nvCxnSpPr>
            <p:cNvPr id="40" name="Straight Connector 40">
              <a:extLst>
                <a:ext uri="{FF2B5EF4-FFF2-40B4-BE49-F238E27FC236}">
                  <a16:creationId xmlns:a16="http://schemas.microsoft.com/office/drawing/2014/main" id="{1490E3A7-38AC-4F80-97ED-53E03E7485E5}"/>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1" name="Straight Connector 41">
              <a:extLst>
                <a:ext uri="{FF2B5EF4-FFF2-40B4-BE49-F238E27FC236}">
                  <a16:creationId xmlns:a16="http://schemas.microsoft.com/office/drawing/2014/main" id="{EA016F67-EDA5-41F2-AC24-A4D0AEE2EC65}"/>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2">
              <a:extLst>
                <a:ext uri="{FF2B5EF4-FFF2-40B4-BE49-F238E27FC236}">
                  <a16:creationId xmlns:a16="http://schemas.microsoft.com/office/drawing/2014/main" id="{3D90FE4A-A920-46C7-A888-74B09CDA666B}"/>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3">
              <a:extLst>
                <a:ext uri="{FF2B5EF4-FFF2-40B4-BE49-F238E27FC236}">
                  <a16:creationId xmlns:a16="http://schemas.microsoft.com/office/drawing/2014/main" id="{F41180A4-6BC3-49FE-AB73-50A87E26A9A4}"/>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4">
              <a:extLst>
                <a:ext uri="{FF2B5EF4-FFF2-40B4-BE49-F238E27FC236}">
                  <a16:creationId xmlns:a16="http://schemas.microsoft.com/office/drawing/2014/main" id="{282A9C1C-21D7-421F-B1C5-1778C258C09A}"/>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45" name="Arrow: Right 7">
              <a:extLst>
                <a:ext uri="{FF2B5EF4-FFF2-40B4-BE49-F238E27FC236}">
                  <a16:creationId xmlns:a16="http://schemas.microsoft.com/office/drawing/2014/main" id="{ED260EC5-7252-42B8-A7D4-EA290C8A3D1C}"/>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grpSp>
        <p:nvGrpSpPr>
          <p:cNvPr id="46" name="Group 45">
            <a:extLst>
              <a:ext uri="{FF2B5EF4-FFF2-40B4-BE49-F238E27FC236}">
                <a16:creationId xmlns:a16="http://schemas.microsoft.com/office/drawing/2014/main" id="{FC39BD7D-C126-47DE-AB3B-E35B1FE9184E}"/>
              </a:ext>
            </a:extLst>
          </p:cNvPr>
          <p:cNvGrpSpPr/>
          <p:nvPr/>
        </p:nvGrpSpPr>
        <p:grpSpPr>
          <a:xfrm rot="9011037">
            <a:off x="11424876" y="6129610"/>
            <a:ext cx="467450" cy="369332"/>
            <a:chOff x="9546258" y="5429760"/>
            <a:chExt cx="467450" cy="369332"/>
          </a:xfrm>
        </p:grpSpPr>
        <p:cxnSp>
          <p:nvCxnSpPr>
            <p:cNvPr id="47" name="Straight Connector 40">
              <a:extLst>
                <a:ext uri="{FF2B5EF4-FFF2-40B4-BE49-F238E27FC236}">
                  <a16:creationId xmlns:a16="http://schemas.microsoft.com/office/drawing/2014/main" id="{7FCF7522-84B0-4F68-B962-AAA92FE5F2CD}"/>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8" name="Straight Connector 41">
              <a:extLst>
                <a:ext uri="{FF2B5EF4-FFF2-40B4-BE49-F238E27FC236}">
                  <a16:creationId xmlns:a16="http://schemas.microsoft.com/office/drawing/2014/main" id="{C0E79CAC-AE48-4EE0-963B-42BB18E834DD}"/>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9" name="Straight Connector 42">
              <a:extLst>
                <a:ext uri="{FF2B5EF4-FFF2-40B4-BE49-F238E27FC236}">
                  <a16:creationId xmlns:a16="http://schemas.microsoft.com/office/drawing/2014/main" id="{36707AAC-F182-420C-BB86-F96E4FA4F879}"/>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0" name="Straight Connector 43">
              <a:extLst>
                <a:ext uri="{FF2B5EF4-FFF2-40B4-BE49-F238E27FC236}">
                  <a16:creationId xmlns:a16="http://schemas.microsoft.com/office/drawing/2014/main" id="{302CF549-9DD5-472F-8A4C-CA5FA0AC64D7}"/>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1" name="Straight Connector 44">
              <a:extLst>
                <a:ext uri="{FF2B5EF4-FFF2-40B4-BE49-F238E27FC236}">
                  <a16:creationId xmlns:a16="http://schemas.microsoft.com/office/drawing/2014/main" id="{90034BEA-101C-4CF4-8F3C-0635EDEF8750}"/>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52" name="Arrow: Right 7">
              <a:extLst>
                <a:ext uri="{FF2B5EF4-FFF2-40B4-BE49-F238E27FC236}">
                  <a16:creationId xmlns:a16="http://schemas.microsoft.com/office/drawing/2014/main" id="{F3F04212-8F49-491E-A209-B18C0663F640}"/>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pic>
        <p:nvPicPr>
          <p:cNvPr id="31" name="Picture 30">
            <a:extLst>
              <a:ext uri="{FF2B5EF4-FFF2-40B4-BE49-F238E27FC236}">
                <a16:creationId xmlns:a16="http://schemas.microsoft.com/office/drawing/2014/main" id="{2D090D05-462E-45F0-A900-23BDCABB0F9A}"/>
              </a:ext>
            </a:extLst>
          </p:cNvPr>
          <p:cNvPicPr>
            <a:picLocks noChangeAspect="1"/>
          </p:cNvPicPr>
          <p:nvPr/>
        </p:nvPicPr>
        <p:blipFill rotWithShape="1">
          <a:blip r:embed="rId4"/>
          <a:srcRect l="9582" t="9679" r="4011" b="10717"/>
          <a:stretch/>
        </p:blipFill>
        <p:spPr>
          <a:xfrm>
            <a:off x="2360738" y="2990711"/>
            <a:ext cx="1078173" cy="204716"/>
          </a:xfrm>
          <a:prstGeom prst="rect">
            <a:avLst/>
          </a:prstGeom>
        </p:spPr>
      </p:pic>
      <p:pic>
        <p:nvPicPr>
          <p:cNvPr id="3" name="Picture 2">
            <a:extLst>
              <a:ext uri="{FF2B5EF4-FFF2-40B4-BE49-F238E27FC236}">
                <a16:creationId xmlns:a16="http://schemas.microsoft.com/office/drawing/2014/main" id="{E9582FF4-BF8D-4EE0-B250-186C91F36FA5}"/>
              </a:ext>
            </a:extLst>
          </p:cNvPr>
          <p:cNvPicPr>
            <a:picLocks noChangeAspect="1"/>
          </p:cNvPicPr>
          <p:nvPr/>
        </p:nvPicPr>
        <p:blipFill>
          <a:blip r:embed="rId5"/>
          <a:stretch>
            <a:fillRect/>
          </a:stretch>
        </p:blipFill>
        <p:spPr>
          <a:xfrm>
            <a:off x="3710222" y="1726839"/>
            <a:ext cx="504762" cy="190476"/>
          </a:xfrm>
          <a:prstGeom prst="rect">
            <a:avLst/>
          </a:prstGeom>
        </p:spPr>
      </p:pic>
      <p:pic>
        <p:nvPicPr>
          <p:cNvPr id="24" name="Picture 23">
            <a:extLst>
              <a:ext uri="{FF2B5EF4-FFF2-40B4-BE49-F238E27FC236}">
                <a16:creationId xmlns:a16="http://schemas.microsoft.com/office/drawing/2014/main" id="{26DB9DE6-9A4E-4565-B06C-A3178389C87B}"/>
              </a:ext>
            </a:extLst>
          </p:cNvPr>
          <p:cNvPicPr>
            <a:picLocks noChangeAspect="1"/>
          </p:cNvPicPr>
          <p:nvPr/>
        </p:nvPicPr>
        <p:blipFill>
          <a:blip r:embed="rId5"/>
          <a:stretch>
            <a:fillRect/>
          </a:stretch>
        </p:blipFill>
        <p:spPr>
          <a:xfrm>
            <a:off x="4059992" y="1002314"/>
            <a:ext cx="504762" cy="190476"/>
          </a:xfrm>
          <a:prstGeom prst="rect">
            <a:avLst/>
          </a:prstGeom>
        </p:spPr>
      </p:pic>
    </p:spTree>
    <p:extLst>
      <p:ext uri="{BB962C8B-B14F-4D97-AF65-F5344CB8AC3E}">
        <p14:creationId xmlns:p14="http://schemas.microsoft.com/office/powerpoint/2010/main" val="3710860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BCF0DF-8A40-452C-9E37-BDE6F17F1104}"/>
              </a:ext>
            </a:extLst>
          </p:cNvPr>
          <p:cNvSpPr txBox="1"/>
          <p:nvPr/>
        </p:nvSpPr>
        <p:spPr>
          <a:xfrm>
            <a:off x="533399" y="5194577"/>
            <a:ext cx="5089281" cy="861774"/>
          </a:xfrm>
          <a:prstGeom prst="rect">
            <a:avLst/>
          </a:prstGeom>
          <a:solidFill>
            <a:srgbClr val="FFFF00"/>
          </a:solidFill>
        </p:spPr>
        <p:txBody>
          <a:bodyPr wrap="square" lIns="0" tIns="0" rIns="0" bIns="0" rtlCol="0">
            <a:spAutoFit/>
          </a:bodyPr>
          <a:lstStyle/>
          <a:p>
            <a:r>
              <a:rPr lang="es-419" sz="1400" b="1" u="sng">
                <a:solidFill>
                  <a:srgbClr val="FF0000"/>
                </a:solidFill>
              </a:rPr>
              <a:t>Importante</a:t>
            </a:r>
            <a:r>
              <a:rPr lang="es-419" sz="1400"/>
              <a:t>: En caso de no tener configurado este flujo, solicita que se relacionen los </a:t>
            </a:r>
            <a:r>
              <a:rPr lang="es-419" sz="1400" err="1"/>
              <a:t>issues</a:t>
            </a:r>
            <a:r>
              <a:rPr lang="es-419" sz="1400"/>
              <a:t> de tipo Bug del proyecto al siguiente flujo: (Ver Anexo 3: Como realizar Solicitud </a:t>
            </a:r>
            <a:r>
              <a:rPr lang="es-419" sz="1400" err="1"/>
              <a:t>Service</a:t>
            </a:r>
            <a:r>
              <a:rPr lang="es-419" sz="1400"/>
              <a:t> </a:t>
            </a:r>
            <a:r>
              <a:rPr lang="es-419" sz="1400" err="1"/>
              <a:t>Now</a:t>
            </a:r>
            <a:r>
              <a:rPr lang="es-419" sz="1400"/>
              <a:t>)</a:t>
            </a:r>
          </a:p>
          <a:p>
            <a:r>
              <a:rPr lang="en-US" sz="1400" b="1"/>
              <a:t>Workflow - Mexico Auto Defect Workflow V1.1</a:t>
            </a:r>
            <a:r>
              <a:rPr lang="es-419" sz="1400" b="1"/>
              <a:t>  </a:t>
            </a:r>
          </a:p>
        </p:txBody>
      </p:sp>
      <p:sp>
        <p:nvSpPr>
          <p:cNvPr id="10" name="Text Placeholder 4">
            <a:extLst>
              <a:ext uri="{FF2B5EF4-FFF2-40B4-BE49-F238E27FC236}">
                <a16:creationId xmlns:a16="http://schemas.microsoft.com/office/drawing/2014/main" id="{FE84112D-AF51-4F78-B836-0BA54A9968E8}"/>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22" name="TextBox 21">
            <a:extLst>
              <a:ext uri="{FF2B5EF4-FFF2-40B4-BE49-F238E27FC236}">
                <a16:creationId xmlns:a16="http://schemas.microsoft.com/office/drawing/2014/main" id="{3AA36573-F0D5-45B8-9AE4-A61D87A25555}"/>
              </a:ext>
            </a:extLst>
          </p:cNvPr>
          <p:cNvSpPr txBox="1"/>
          <p:nvPr/>
        </p:nvSpPr>
        <p:spPr>
          <a:xfrm>
            <a:off x="5950424" y="1734716"/>
            <a:ext cx="5695684" cy="4493538"/>
          </a:xfrm>
          <a:prstGeom prst="rect">
            <a:avLst/>
          </a:prstGeom>
          <a:noFill/>
        </p:spPr>
        <p:txBody>
          <a:bodyPr wrap="square" lIns="0" tIns="0" rIns="0" bIns="0" rtlCol="0">
            <a:spAutoFit/>
          </a:bodyPr>
          <a:lstStyle/>
          <a:p>
            <a:r>
              <a:rPr lang="es-419" sz="1200" u="sng"/>
              <a:t>Estados del flujo:</a:t>
            </a:r>
          </a:p>
          <a:p>
            <a:pPr marL="285750" indent="-285750">
              <a:buFont typeface="Arial" panose="020B0604020202020204" pitchFamily="34" charset="0"/>
              <a:buChar char="•"/>
            </a:pPr>
            <a:r>
              <a:rPr lang="es-MX" sz="1200" b="1"/>
              <a:t>New</a:t>
            </a:r>
            <a:r>
              <a:rPr lang="es-MX" sz="1200"/>
              <a:t>: Estado inicial del bug al crearse (Jira lo asigna en automático). </a:t>
            </a:r>
          </a:p>
          <a:p>
            <a:pPr marL="285750"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err="1"/>
              <a:t>Analysis</a:t>
            </a:r>
            <a:r>
              <a:rPr lang="es-MX" sz="1200"/>
              <a:t>: Estado que indica que el DEV esta analizando el bug.</a:t>
            </a:r>
          </a:p>
          <a:p>
            <a:pPr marL="285750"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a:t>In </a:t>
            </a:r>
            <a:r>
              <a:rPr lang="es-MX" sz="1200" b="1" err="1"/>
              <a:t>Build</a:t>
            </a:r>
            <a:r>
              <a:rPr lang="es-MX" sz="1200"/>
              <a:t>: Estado que indica que el DEV esta desarrollando la solución del bug. </a:t>
            </a:r>
          </a:p>
          <a:p>
            <a:pPr marL="285750"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a:t>SIT Test</a:t>
            </a:r>
            <a:r>
              <a:rPr lang="es-MX" sz="1200"/>
              <a:t>: Estado que indica que el DEV ha atendido el bug y lo considera resuelto y promovido al ambiente de SIT para que inicie la ejecución de pruebas en este ambiente.</a:t>
            </a:r>
          </a:p>
          <a:p>
            <a:pPr marL="285750"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a:t>UAT Test:</a:t>
            </a:r>
            <a:r>
              <a:rPr lang="es-MX" sz="1200"/>
              <a:t> Este estado aplica sólo en caso de que el Bug haya sido detectado en UAT. Estado que indica que el QA cuando ha probado el bug en SIT y lo considera pasado y promovido al ambiente de UAT para que inicie la ejecución de pruebas en este ambiente.</a:t>
            </a:r>
          </a:p>
          <a:p>
            <a:endParaRPr lang="es-MX" sz="400"/>
          </a:p>
          <a:p>
            <a:pPr marL="285750" indent="-285750">
              <a:buFont typeface="Arial" panose="020B0604020202020204" pitchFamily="34" charset="0"/>
              <a:buChar char="•"/>
            </a:pPr>
            <a:r>
              <a:rPr lang="es-MX" sz="1200" b="1" err="1"/>
              <a:t>Closed</a:t>
            </a:r>
            <a:r>
              <a:rPr lang="es-MX" sz="1200"/>
              <a:t>: Estado que indica que el bug esta cerrado.</a:t>
            </a:r>
          </a:p>
          <a:p>
            <a:pPr marL="742950" lvl="1" indent="-285750">
              <a:buFont typeface="Arial" panose="020B0604020202020204" pitchFamily="34" charset="0"/>
              <a:buChar char="•"/>
            </a:pPr>
            <a:r>
              <a:rPr lang="es-MX" sz="1200"/>
              <a:t>Si viene desde </a:t>
            </a:r>
            <a:r>
              <a:rPr lang="es-MX" sz="1200" err="1"/>
              <a:t>Analysis</a:t>
            </a:r>
            <a:r>
              <a:rPr lang="es-MX" sz="1200"/>
              <a:t> o In </a:t>
            </a:r>
            <a:r>
              <a:rPr lang="es-MX" sz="1200" err="1"/>
              <a:t>Build</a:t>
            </a:r>
            <a:r>
              <a:rPr lang="es-MX" sz="1200"/>
              <a:t> significa que por algún motivo DEV considera que se debe cerrar (esta duplicado, no se puede reproducir, fuera del alcance, es de documentación)</a:t>
            </a:r>
          </a:p>
          <a:p>
            <a:pPr marL="742950" lvl="1" indent="-285750">
              <a:buFont typeface="Arial" panose="020B0604020202020204" pitchFamily="34" charset="0"/>
              <a:buChar char="•"/>
            </a:pPr>
            <a:r>
              <a:rPr lang="es-MX" sz="1200"/>
              <a:t>Si viene desde SIT Test o UAT Test significa que fue detectado en ese ambiente </a:t>
            </a:r>
          </a:p>
          <a:p>
            <a:pPr marL="742950" lvl="1" indent="-285750">
              <a:buFont typeface="Arial" panose="020B0604020202020204" pitchFamily="34" charset="0"/>
              <a:buChar char="•"/>
            </a:pPr>
            <a:r>
              <a:rPr lang="es-MX" sz="1200"/>
              <a:t>Si viene desde </a:t>
            </a:r>
            <a:r>
              <a:rPr lang="es-MX" sz="1200" err="1"/>
              <a:t>On</a:t>
            </a:r>
            <a:r>
              <a:rPr lang="es-MX" sz="1200"/>
              <a:t> </a:t>
            </a:r>
            <a:r>
              <a:rPr lang="es-MX" sz="1200" err="1"/>
              <a:t>Hold</a:t>
            </a:r>
            <a:r>
              <a:rPr lang="es-MX" sz="1200"/>
              <a:t> significa que luego de estar detenido, se considera cerrado para continuar con el proyecto (por acuerdo con </a:t>
            </a:r>
            <a:r>
              <a:rPr lang="es-MX" sz="1200" err="1"/>
              <a:t>Product</a:t>
            </a:r>
            <a:r>
              <a:rPr lang="es-MX" sz="1200"/>
              <a:t> </a:t>
            </a:r>
            <a:r>
              <a:rPr lang="es-MX" sz="1200" err="1"/>
              <a:t>Owner</a:t>
            </a:r>
            <a:r>
              <a:rPr lang="es-MX" sz="1200"/>
              <a:t>)</a:t>
            </a:r>
          </a:p>
          <a:p>
            <a:pPr marL="742950" lvl="1"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err="1"/>
              <a:t>On</a:t>
            </a:r>
            <a:r>
              <a:rPr lang="es-MX" sz="1200" b="1"/>
              <a:t> </a:t>
            </a:r>
            <a:r>
              <a:rPr lang="es-MX" sz="1200" b="1" err="1"/>
              <a:t>Hold</a:t>
            </a:r>
            <a:r>
              <a:rPr lang="es-MX" sz="1200"/>
              <a:t>: Estado que indica que el bug esta detenido.</a:t>
            </a:r>
          </a:p>
          <a:p>
            <a:pPr marL="285750" indent="-285750">
              <a:buFont typeface="Arial" panose="020B0604020202020204" pitchFamily="34" charset="0"/>
              <a:buChar char="•"/>
            </a:pPr>
            <a:endParaRPr lang="es-MX" sz="400" b="1"/>
          </a:p>
          <a:p>
            <a:pPr marL="285750" indent="-285750">
              <a:buFont typeface="Arial" panose="020B0604020202020204" pitchFamily="34" charset="0"/>
              <a:buChar char="•"/>
            </a:pPr>
            <a:r>
              <a:rPr lang="es-MX" sz="1200" b="1" err="1"/>
              <a:t>Reopened</a:t>
            </a:r>
            <a:r>
              <a:rPr lang="es-MX" sz="1200" b="1"/>
              <a:t>:</a:t>
            </a:r>
            <a:r>
              <a:rPr lang="es-MX" sz="1200"/>
              <a:t> Estado que indica que el bug fue reabierto porque se presentó nuevamente.</a:t>
            </a:r>
          </a:p>
        </p:txBody>
      </p:sp>
      <p:sp>
        <p:nvSpPr>
          <p:cNvPr id="7" name="TextBox 6">
            <a:extLst>
              <a:ext uri="{FF2B5EF4-FFF2-40B4-BE49-F238E27FC236}">
                <a16:creationId xmlns:a16="http://schemas.microsoft.com/office/drawing/2014/main" id="{8B0290D3-E1D9-4B4E-8588-69C65FBDF756}"/>
              </a:ext>
            </a:extLst>
          </p:cNvPr>
          <p:cNvSpPr txBox="1"/>
          <p:nvPr/>
        </p:nvSpPr>
        <p:spPr>
          <a:xfrm>
            <a:off x="545891" y="534387"/>
            <a:ext cx="11167709" cy="1200329"/>
          </a:xfrm>
          <a:prstGeom prst="rect">
            <a:avLst/>
          </a:prstGeom>
          <a:noFill/>
        </p:spPr>
        <p:txBody>
          <a:bodyPr wrap="square" lIns="91440" tIns="45720" rIns="91440" bIns="45720" anchor="t">
            <a:spAutoFit/>
          </a:bodyPr>
          <a:lstStyle/>
          <a:p>
            <a:endParaRPr lang="es-MX" b="1"/>
          </a:p>
          <a:p>
            <a:r>
              <a:rPr lang="es-MX" b="1"/>
              <a:t>FLUJO DE UN DEFECTO EN JIRA</a:t>
            </a:r>
          </a:p>
          <a:p>
            <a:endParaRPr lang="es-MX" sz="1800" b="1"/>
          </a:p>
          <a:p>
            <a:pPr algn="just"/>
            <a:r>
              <a:rPr lang="es-419"/>
              <a:t>Este es el flujo establecido para un </a:t>
            </a:r>
            <a:r>
              <a:rPr lang="es-419" err="1"/>
              <a:t>issue</a:t>
            </a:r>
            <a:r>
              <a:rPr lang="es-419"/>
              <a:t> de tipo bug.</a:t>
            </a:r>
          </a:p>
        </p:txBody>
      </p:sp>
      <p:pic>
        <p:nvPicPr>
          <p:cNvPr id="4" name="Picture 3">
            <a:extLst>
              <a:ext uri="{FF2B5EF4-FFF2-40B4-BE49-F238E27FC236}">
                <a16:creationId xmlns:a16="http://schemas.microsoft.com/office/drawing/2014/main" id="{62C39FD1-D720-4510-9973-735010135784}"/>
              </a:ext>
            </a:extLst>
          </p:cNvPr>
          <p:cNvPicPr>
            <a:picLocks noChangeAspect="1"/>
          </p:cNvPicPr>
          <p:nvPr/>
        </p:nvPicPr>
        <p:blipFill>
          <a:blip r:embed="rId2"/>
          <a:stretch>
            <a:fillRect/>
          </a:stretch>
        </p:blipFill>
        <p:spPr>
          <a:xfrm>
            <a:off x="533399" y="1849984"/>
            <a:ext cx="5089281" cy="2856565"/>
          </a:xfrm>
          <a:prstGeom prst="rect">
            <a:avLst/>
          </a:prstGeom>
        </p:spPr>
      </p:pic>
    </p:spTree>
    <p:extLst>
      <p:ext uri="{BB962C8B-B14F-4D97-AF65-F5344CB8AC3E}">
        <p14:creationId xmlns:p14="http://schemas.microsoft.com/office/powerpoint/2010/main" val="614270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08E44D2-0D01-4EB5-A504-C9B09C7A014E}"/>
              </a:ext>
            </a:extLst>
          </p:cNvPr>
          <p:cNvPicPr>
            <a:picLocks noChangeAspect="1"/>
          </p:cNvPicPr>
          <p:nvPr/>
        </p:nvPicPr>
        <p:blipFill rotWithShape="1">
          <a:blip r:embed="rId2"/>
          <a:srcRect r="4253"/>
          <a:stretch/>
        </p:blipFill>
        <p:spPr>
          <a:xfrm>
            <a:off x="6187128" y="2733565"/>
            <a:ext cx="5567974" cy="3590048"/>
          </a:xfrm>
          <a:prstGeom prst="rect">
            <a:avLst/>
          </a:prstGeom>
          <a:ln>
            <a:noFill/>
          </a:ln>
          <a:effectLst>
            <a:outerShdw blurRad="190500" algn="tl" rotWithShape="0">
              <a:srgbClr val="000000">
                <a:alpha val="70000"/>
              </a:srgbClr>
            </a:outerShdw>
          </a:effectLst>
        </p:spPr>
      </p:pic>
      <p:sp>
        <p:nvSpPr>
          <p:cNvPr id="10" name="Text Placeholder 4">
            <a:extLst>
              <a:ext uri="{FF2B5EF4-FFF2-40B4-BE49-F238E27FC236}">
                <a16:creationId xmlns:a16="http://schemas.microsoft.com/office/drawing/2014/main" id="{FE84112D-AF51-4F78-B836-0BA54A9968E8}"/>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14" name="Rectangle 13">
            <a:extLst>
              <a:ext uri="{FF2B5EF4-FFF2-40B4-BE49-F238E27FC236}">
                <a16:creationId xmlns:a16="http://schemas.microsoft.com/office/drawing/2014/main" id="{2CB2EB71-F912-4CD6-9B14-99185607E9A9}"/>
              </a:ext>
            </a:extLst>
          </p:cNvPr>
          <p:cNvSpPr/>
          <p:nvPr/>
        </p:nvSpPr>
        <p:spPr>
          <a:xfrm>
            <a:off x="8036011" y="3195221"/>
            <a:ext cx="1300669" cy="25081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15" name="Group 45">
            <a:extLst>
              <a:ext uri="{FF2B5EF4-FFF2-40B4-BE49-F238E27FC236}">
                <a16:creationId xmlns:a16="http://schemas.microsoft.com/office/drawing/2014/main" id="{3DB7B11D-16F3-4146-AEE6-E745AD39E8D9}"/>
              </a:ext>
            </a:extLst>
          </p:cNvPr>
          <p:cNvGrpSpPr/>
          <p:nvPr/>
        </p:nvGrpSpPr>
        <p:grpSpPr>
          <a:xfrm rot="9809593">
            <a:off x="9211970" y="3065447"/>
            <a:ext cx="467450" cy="369332"/>
            <a:chOff x="9546258" y="5429760"/>
            <a:chExt cx="467450" cy="369332"/>
          </a:xfrm>
        </p:grpSpPr>
        <p:cxnSp>
          <p:nvCxnSpPr>
            <p:cNvPr id="16" name="Straight Connector 40">
              <a:extLst>
                <a:ext uri="{FF2B5EF4-FFF2-40B4-BE49-F238E27FC236}">
                  <a16:creationId xmlns:a16="http://schemas.microsoft.com/office/drawing/2014/main" id="{B3FC76A5-CC9B-4649-955D-FD16621747B3}"/>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41">
              <a:extLst>
                <a:ext uri="{FF2B5EF4-FFF2-40B4-BE49-F238E27FC236}">
                  <a16:creationId xmlns:a16="http://schemas.microsoft.com/office/drawing/2014/main" id="{47120EAC-F81F-4EF4-A4EB-3C4B67A65380}"/>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42">
              <a:extLst>
                <a:ext uri="{FF2B5EF4-FFF2-40B4-BE49-F238E27FC236}">
                  <a16:creationId xmlns:a16="http://schemas.microsoft.com/office/drawing/2014/main" id="{CE53A60B-2163-4D62-B725-03F85FFE4458}"/>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43">
              <a:extLst>
                <a:ext uri="{FF2B5EF4-FFF2-40B4-BE49-F238E27FC236}">
                  <a16:creationId xmlns:a16="http://schemas.microsoft.com/office/drawing/2014/main" id="{DF717BB4-918E-4AC4-BFE7-B36D7FD74407}"/>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44">
              <a:extLst>
                <a:ext uri="{FF2B5EF4-FFF2-40B4-BE49-F238E27FC236}">
                  <a16:creationId xmlns:a16="http://schemas.microsoft.com/office/drawing/2014/main" id="{D73B0FE9-C625-4A4A-9910-8351CA1A417F}"/>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1" name="Arrow: Right 7">
              <a:extLst>
                <a:ext uri="{FF2B5EF4-FFF2-40B4-BE49-F238E27FC236}">
                  <a16:creationId xmlns:a16="http://schemas.microsoft.com/office/drawing/2014/main" id="{FE11E675-D138-485B-9AC8-56CE90E63332}"/>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cxnSp>
        <p:nvCxnSpPr>
          <p:cNvPr id="24" name="Straight Connector 23">
            <a:extLst>
              <a:ext uri="{FF2B5EF4-FFF2-40B4-BE49-F238E27FC236}">
                <a16:creationId xmlns:a16="http://schemas.microsoft.com/office/drawing/2014/main" id="{ECB9889C-6AF5-41C5-AECA-B94135DC30DB}"/>
              </a:ext>
            </a:extLst>
          </p:cNvPr>
          <p:cNvCxnSpPr>
            <a:cxnSpLocks/>
          </p:cNvCxnSpPr>
          <p:nvPr/>
        </p:nvCxnSpPr>
        <p:spPr>
          <a:xfrm>
            <a:off x="9445695" y="3766660"/>
            <a:ext cx="17021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47364A-A69E-46E4-9186-F864DC2B1925}"/>
              </a:ext>
            </a:extLst>
          </p:cNvPr>
          <p:cNvCxnSpPr>
            <a:cxnSpLocks/>
          </p:cNvCxnSpPr>
          <p:nvPr/>
        </p:nvCxnSpPr>
        <p:spPr>
          <a:xfrm>
            <a:off x="6730515" y="3422767"/>
            <a:ext cx="562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608CEB3-2E61-443B-A45E-17B1908E14D1}"/>
              </a:ext>
            </a:extLst>
          </p:cNvPr>
          <p:cNvSpPr txBox="1"/>
          <p:nvPr/>
        </p:nvSpPr>
        <p:spPr>
          <a:xfrm>
            <a:off x="545891" y="534387"/>
            <a:ext cx="11125199" cy="646331"/>
          </a:xfrm>
          <a:prstGeom prst="rect">
            <a:avLst/>
          </a:prstGeom>
          <a:noFill/>
        </p:spPr>
        <p:txBody>
          <a:bodyPr wrap="square" lIns="91440" tIns="45720" rIns="91440" bIns="45720" anchor="t">
            <a:spAutoFit/>
          </a:bodyPr>
          <a:lstStyle/>
          <a:p>
            <a:endParaRPr lang="es-MX" b="1"/>
          </a:p>
          <a:p>
            <a:r>
              <a:rPr lang="es-MX" b="1"/>
              <a:t>SEGUIMIENTO Y CAMBIO DE ESTADO DEL DEFECTO</a:t>
            </a:r>
          </a:p>
        </p:txBody>
      </p:sp>
      <p:sp>
        <p:nvSpPr>
          <p:cNvPr id="23" name="TextBox 22">
            <a:extLst>
              <a:ext uri="{FF2B5EF4-FFF2-40B4-BE49-F238E27FC236}">
                <a16:creationId xmlns:a16="http://schemas.microsoft.com/office/drawing/2014/main" id="{C259789D-058A-4BE2-914F-04D75A0082F7}"/>
              </a:ext>
            </a:extLst>
          </p:cNvPr>
          <p:cNvSpPr txBox="1"/>
          <p:nvPr/>
        </p:nvSpPr>
        <p:spPr>
          <a:xfrm>
            <a:off x="545892" y="1356977"/>
            <a:ext cx="11109446" cy="1200329"/>
          </a:xfrm>
          <a:prstGeom prst="rect">
            <a:avLst/>
          </a:prstGeom>
          <a:noFill/>
        </p:spPr>
        <p:txBody>
          <a:bodyPr wrap="square" lIns="91440" tIns="45720" rIns="91440" bIns="45720" anchor="t">
            <a:spAutoFit/>
          </a:bodyPr>
          <a:lstStyle/>
          <a:p>
            <a:r>
              <a:rPr lang="es-MX" sz="1800"/>
              <a:t>Dentro del bug, en la opción “</a:t>
            </a:r>
            <a:r>
              <a:rPr lang="es-MX" sz="1800" err="1"/>
              <a:t>Comments</a:t>
            </a:r>
            <a:r>
              <a:rPr lang="es-MX" sz="1800"/>
              <a:t>”. Se pueden registrar comentarios como parte del seguimiento, registro de detalles, avances y dudas relacionadas.</a:t>
            </a:r>
          </a:p>
          <a:p>
            <a:endParaRPr lang="es-MX" sz="1800"/>
          </a:p>
          <a:p>
            <a:r>
              <a:rPr lang="es-MX" sz="1800"/>
              <a:t>Para la actualización del estado del bug durante su resolución se puede realizar de estas maneras:</a:t>
            </a:r>
            <a:endParaRPr lang="es-419"/>
          </a:p>
        </p:txBody>
      </p:sp>
      <p:sp>
        <p:nvSpPr>
          <p:cNvPr id="25" name="TextBox 24">
            <a:extLst>
              <a:ext uri="{FF2B5EF4-FFF2-40B4-BE49-F238E27FC236}">
                <a16:creationId xmlns:a16="http://schemas.microsoft.com/office/drawing/2014/main" id="{F02692FB-C2CC-4474-903F-984F1C043BEC}"/>
              </a:ext>
            </a:extLst>
          </p:cNvPr>
          <p:cNvSpPr txBox="1"/>
          <p:nvPr/>
        </p:nvSpPr>
        <p:spPr>
          <a:xfrm>
            <a:off x="545891" y="3055023"/>
            <a:ext cx="5017107" cy="203132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s-MX" b="1"/>
              <a:t>Opción 1 </a:t>
            </a:r>
            <a:r>
              <a:rPr lang="es-MX"/>
              <a:t>- Al abrir alguno de los bugs creados, aparecerá en su información el estado en el que se encuentra actualmente. En la parte superior derecha aparecerán los estados disponibles a los que se puede cambiar (de acuerdo al </a:t>
            </a:r>
            <a:r>
              <a:rPr lang="es-MX" err="1"/>
              <a:t>workflow</a:t>
            </a:r>
            <a:r>
              <a:rPr lang="es-MX"/>
              <a:t>), da clic en el estado al que se cambiará.</a:t>
            </a:r>
            <a:endParaRPr lang="es-419"/>
          </a:p>
        </p:txBody>
      </p:sp>
    </p:spTree>
    <p:extLst>
      <p:ext uri="{BB962C8B-B14F-4D97-AF65-F5344CB8AC3E}">
        <p14:creationId xmlns:p14="http://schemas.microsoft.com/office/powerpoint/2010/main" val="1416151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030D54-2D74-4E19-86B0-1A1CD9555DEA}"/>
              </a:ext>
            </a:extLst>
          </p:cNvPr>
          <p:cNvPicPr>
            <a:picLocks noChangeAspect="1"/>
          </p:cNvPicPr>
          <p:nvPr/>
        </p:nvPicPr>
        <p:blipFill>
          <a:blip r:embed="rId2"/>
          <a:stretch>
            <a:fillRect/>
          </a:stretch>
        </p:blipFill>
        <p:spPr>
          <a:xfrm>
            <a:off x="949370" y="2524502"/>
            <a:ext cx="10293259" cy="3504088"/>
          </a:xfrm>
          <a:prstGeom prst="rect">
            <a:avLst/>
          </a:prstGeom>
          <a:ln>
            <a:noFill/>
          </a:ln>
          <a:effectLst>
            <a:outerShdw blurRad="190500" algn="tl" rotWithShape="0">
              <a:srgbClr val="000000">
                <a:alpha val="70000"/>
              </a:srgbClr>
            </a:outerShdw>
          </a:effectLst>
        </p:spPr>
      </p:pic>
      <p:sp>
        <p:nvSpPr>
          <p:cNvPr id="10" name="Text Placeholder 4">
            <a:extLst>
              <a:ext uri="{FF2B5EF4-FFF2-40B4-BE49-F238E27FC236}">
                <a16:creationId xmlns:a16="http://schemas.microsoft.com/office/drawing/2014/main" id="{FE84112D-AF51-4F78-B836-0BA54A9968E8}"/>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23" name="TextBox 22">
            <a:extLst>
              <a:ext uri="{FF2B5EF4-FFF2-40B4-BE49-F238E27FC236}">
                <a16:creationId xmlns:a16="http://schemas.microsoft.com/office/drawing/2014/main" id="{C259789D-058A-4BE2-914F-04D75A0082F7}"/>
              </a:ext>
            </a:extLst>
          </p:cNvPr>
          <p:cNvSpPr txBox="1"/>
          <p:nvPr/>
        </p:nvSpPr>
        <p:spPr>
          <a:xfrm>
            <a:off x="533401" y="770176"/>
            <a:ext cx="11125199" cy="175432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endParaRPr lang="es-MX"/>
          </a:p>
          <a:p>
            <a:pPr marL="285750" indent="-285750">
              <a:buFont typeface="Arial" panose="020B0604020202020204" pitchFamily="34" charset="0"/>
              <a:buChar char="•"/>
            </a:pPr>
            <a:r>
              <a:rPr lang="es-MX" b="1"/>
              <a:t>Opción 2</a:t>
            </a:r>
            <a:r>
              <a:rPr lang="es-MX"/>
              <a:t> - Si se tiene un Kanban </a:t>
            </a:r>
            <a:r>
              <a:rPr lang="es-MX" err="1"/>
              <a:t>Board</a:t>
            </a:r>
            <a:r>
              <a:rPr lang="es-MX"/>
              <a:t> configurado para ver los </a:t>
            </a:r>
            <a:r>
              <a:rPr lang="es-MX" err="1"/>
              <a:t>issues</a:t>
            </a:r>
            <a:r>
              <a:rPr lang="es-MX"/>
              <a:t> de tipo Bug (Ver Anexo 3: Crear Kanban </a:t>
            </a:r>
            <a:r>
              <a:rPr lang="es-MX" err="1"/>
              <a:t>Boards</a:t>
            </a:r>
            <a:r>
              <a:rPr lang="es-MX"/>
              <a:t>), puedes cambiar el estado arrastrando el </a:t>
            </a:r>
            <a:r>
              <a:rPr lang="es-MX" err="1"/>
              <a:t>issue</a:t>
            </a:r>
            <a:r>
              <a:rPr lang="es-MX"/>
              <a:t> a la columna con el estado del flujo deseado.</a:t>
            </a:r>
          </a:p>
          <a:p>
            <a:endParaRPr lang="es-MX"/>
          </a:p>
          <a:p>
            <a:pPr algn="just"/>
            <a:endParaRPr lang="es-419"/>
          </a:p>
        </p:txBody>
      </p:sp>
      <p:sp>
        <p:nvSpPr>
          <p:cNvPr id="28" name="Rectangle 27">
            <a:extLst>
              <a:ext uri="{FF2B5EF4-FFF2-40B4-BE49-F238E27FC236}">
                <a16:creationId xmlns:a16="http://schemas.microsoft.com/office/drawing/2014/main" id="{183364F0-8DD9-44CD-AF69-391333DEB9D1}"/>
              </a:ext>
            </a:extLst>
          </p:cNvPr>
          <p:cNvSpPr/>
          <p:nvPr/>
        </p:nvSpPr>
        <p:spPr>
          <a:xfrm>
            <a:off x="4979802" y="4051125"/>
            <a:ext cx="1578015" cy="9549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20" name="Arrow: Curved Down 19">
            <a:extLst>
              <a:ext uri="{FF2B5EF4-FFF2-40B4-BE49-F238E27FC236}">
                <a16:creationId xmlns:a16="http://schemas.microsoft.com/office/drawing/2014/main" id="{73F269C9-42B8-4719-9649-C5E84C48AB9F}"/>
              </a:ext>
            </a:extLst>
          </p:cNvPr>
          <p:cNvSpPr/>
          <p:nvPr/>
        </p:nvSpPr>
        <p:spPr>
          <a:xfrm>
            <a:off x="5669036" y="3676073"/>
            <a:ext cx="1304751" cy="375052"/>
          </a:xfrm>
          <a:prstGeom prst="curvedDown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err="1">
              <a:solidFill>
                <a:schemeClr val="tx1"/>
              </a:solidFill>
            </a:endParaRPr>
          </a:p>
        </p:txBody>
      </p:sp>
    </p:spTree>
    <p:extLst>
      <p:ext uri="{BB962C8B-B14F-4D97-AF65-F5344CB8AC3E}">
        <p14:creationId xmlns:p14="http://schemas.microsoft.com/office/powerpoint/2010/main" val="647756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a:t>7</a:t>
            </a:r>
            <a:r>
              <a:rPr lang="es-MX" sz="4000"/>
              <a:t>. Reportes</a:t>
            </a:r>
            <a:endParaRPr lang="es-MX"/>
          </a:p>
        </p:txBody>
      </p:sp>
    </p:spTree>
    <p:extLst>
      <p:ext uri="{BB962C8B-B14F-4D97-AF65-F5344CB8AC3E}">
        <p14:creationId xmlns:p14="http://schemas.microsoft.com/office/powerpoint/2010/main" val="2072363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508A9D-49A4-4D76-8BC2-D215CFC5B5D6}"/>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sp>
        <p:nvSpPr>
          <p:cNvPr id="6" name="TextBox 5">
            <a:extLst>
              <a:ext uri="{FF2B5EF4-FFF2-40B4-BE49-F238E27FC236}">
                <a16:creationId xmlns:a16="http://schemas.microsoft.com/office/drawing/2014/main" id="{F3EDC10F-578E-463A-8761-570DB4507F1F}"/>
              </a:ext>
            </a:extLst>
          </p:cNvPr>
          <p:cNvSpPr txBox="1"/>
          <p:nvPr/>
        </p:nvSpPr>
        <p:spPr>
          <a:xfrm>
            <a:off x="607423" y="727934"/>
            <a:ext cx="10956504" cy="923330"/>
          </a:xfrm>
          <a:prstGeom prst="rect">
            <a:avLst/>
          </a:prstGeom>
          <a:noFill/>
        </p:spPr>
        <p:txBody>
          <a:bodyPr wrap="square">
            <a:spAutoFit/>
          </a:bodyPr>
          <a:lstStyle/>
          <a:p>
            <a:r>
              <a:rPr lang="es-419"/>
              <a:t>La herramienta de Jira cuenta con una sección de Reportes                                 donde se puede consultar los resultados de los ciclos de pruebas, para ello se selecciona la opción &lt;&lt;Test </a:t>
            </a:r>
            <a:r>
              <a:rPr lang="es-419" err="1"/>
              <a:t>Cycle</a:t>
            </a:r>
            <a:r>
              <a:rPr lang="es-419"/>
              <a:t> </a:t>
            </a:r>
            <a:r>
              <a:rPr lang="es-419" err="1"/>
              <a:t>Report</a:t>
            </a:r>
            <a:r>
              <a:rPr lang="es-419"/>
              <a:t>&gt;&gt; se indica el plan, el ciclo (también puede desplegar más de un ciclo) y se genera el reporte.</a:t>
            </a:r>
          </a:p>
        </p:txBody>
      </p:sp>
      <p:pic>
        <p:nvPicPr>
          <p:cNvPr id="8" name="Picture 7">
            <a:extLst>
              <a:ext uri="{FF2B5EF4-FFF2-40B4-BE49-F238E27FC236}">
                <a16:creationId xmlns:a16="http://schemas.microsoft.com/office/drawing/2014/main" id="{CE123757-5AD8-4C0D-875B-3D886DB90344}"/>
              </a:ext>
            </a:extLst>
          </p:cNvPr>
          <p:cNvPicPr>
            <a:picLocks noChangeAspect="1"/>
          </p:cNvPicPr>
          <p:nvPr/>
        </p:nvPicPr>
        <p:blipFill>
          <a:blip r:embed="rId2"/>
          <a:stretch>
            <a:fillRect/>
          </a:stretch>
        </p:blipFill>
        <p:spPr>
          <a:xfrm>
            <a:off x="3592652" y="3035483"/>
            <a:ext cx="4986046" cy="3436329"/>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80E8052A-82AE-4898-9C1E-75BBB731DFE9}"/>
              </a:ext>
            </a:extLst>
          </p:cNvPr>
          <p:cNvPicPr>
            <a:picLocks noChangeAspect="1"/>
          </p:cNvPicPr>
          <p:nvPr/>
        </p:nvPicPr>
        <p:blipFill>
          <a:blip r:embed="rId3"/>
          <a:stretch>
            <a:fillRect/>
          </a:stretch>
        </p:blipFill>
        <p:spPr>
          <a:xfrm>
            <a:off x="6758853" y="727934"/>
            <a:ext cx="1666875" cy="352425"/>
          </a:xfrm>
          <a:prstGeom prst="rect">
            <a:avLst/>
          </a:prstGeom>
        </p:spPr>
      </p:pic>
      <p:pic>
        <p:nvPicPr>
          <p:cNvPr id="9" name="Picture 8">
            <a:extLst>
              <a:ext uri="{FF2B5EF4-FFF2-40B4-BE49-F238E27FC236}">
                <a16:creationId xmlns:a16="http://schemas.microsoft.com/office/drawing/2014/main" id="{1FC5262C-C47E-4A5A-99C0-55918D0C838A}"/>
              </a:ext>
            </a:extLst>
          </p:cNvPr>
          <p:cNvPicPr>
            <a:picLocks noChangeAspect="1"/>
          </p:cNvPicPr>
          <p:nvPr/>
        </p:nvPicPr>
        <p:blipFill>
          <a:blip r:embed="rId4"/>
          <a:stretch>
            <a:fillRect/>
          </a:stretch>
        </p:blipFill>
        <p:spPr>
          <a:xfrm>
            <a:off x="5042829" y="1865235"/>
            <a:ext cx="2085692" cy="810319"/>
          </a:xfrm>
          <a:prstGeom prst="rect">
            <a:avLst/>
          </a:prstGeom>
        </p:spPr>
      </p:pic>
      <p:grpSp>
        <p:nvGrpSpPr>
          <p:cNvPr id="10" name="Group 45">
            <a:extLst>
              <a:ext uri="{FF2B5EF4-FFF2-40B4-BE49-F238E27FC236}">
                <a16:creationId xmlns:a16="http://schemas.microsoft.com/office/drawing/2014/main" id="{6CF15B11-055A-4CE3-AFA9-F0EFB7B9FA1E}"/>
              </a:ext>
            </a:extLst>
          </p:cNvPr>
          <p:cNvGrpSpPr/>
          <p:nvPr/>
        </p:nvGrpSpPr>
        <p:grpSpPr>
          <a:xfrm rot="9084533">
            <a:off x="6641745" y="5945400"/>
            <a:ext cx="467450" cy="369332"/>
            <a:chOff x="9546258" y="5429760"/>
            <a:chExt cx="467450" cy="369332"/>
          </a:xfrm>
        </p:grpSpPr>
        <p:cxnSp>
          <p:nvCxnSpPr>
            <p:cNvPr id="11" name="Straight Connector 40">
              <a:extLst>
                <a:ext uri="{FF2B5EF4-FFF2-40B4-BE49-F238E27FC236}">
                  <a16:creationId xmlns:a16="http://schemas.microsoft.com/office/drawing/2014/main" id="{6291C1A7-D510-462C-9C74-51A4742E2996}"/>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 name="Straight Connector 41">
              <a:extLst>
                <a:ext uri="{FF2B5EF4-FFF2-40B4-BE49-F238E27FC236}">
                  <a16:creationId xmlns:a16="http://schemas.microsoft.com/office/drawing/2014/main" id="{16C1715D-E426-4575-BAEE-D0FD562670B9}"/>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42">
              <a:extLst>
                <a:ext uri="{FF2B5EF4-FFF2-40B4-BE49-F238E27FC236}">
                  <a16:creationId xmlns:a16="http://schemas.microsoft.com/office/drawing/2014/main" id="{BA2BE158-12CC-4FCD-A277-DA4D0214DD11}"/>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43">
              <a:extLst>
                <a:ext uri="{FF2B5EF4-FFF2-40B4-BE49-F238E27FC236}">
                  <a16:creationId xmlns:a16="http://schemas.microsoft.com/office/drawing/2014/main" id="{79D23201-4742-4FE5-B59E-D4343BC6F415}"/>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44">
              <a:extLst>
                <a:ext uri="{FF2B5EF4-FFF2-40B4-BE49-F238E27FC236}">
                  <a16:creationId xmlns:a16="http://schemas.microsoft.com/office/drawing/2014/main" id="{A2C9FD0A-A557-4BA1-AEF8-A353E151D961}"/>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6" name="Arrow: Right 7">
              <a:extLst>
                <a:ext uri="{FF2B5EF4-FFF2-40B4-BE49-F238E27FC236}">
                  <a16:creationId xmlns:a16="http://schemas.microsoft.com/office/drawing/2014/main" id="{C2B93625-4E8E-403F-A541-8D4EA89B0C81}"/>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2" name="Rectangle 1">
            <a:extLst>
              <a:ext uri="{FF2B5EF4-FFF2-40B4-BE49-F238E27FC236}">
                <a16:creationId xmlns:a16="http://schemas.microsoft.com/office/drawing/2014/main" id="{7D602480-0A0B-409D-BA03-83BEB608C271}"/>
              </a:ext>
            </a:extLst>
          </p:cNvPr>
          <p:cNvSpPr/>
          <p:nvPr/>
        </p:nvSpPr>
        <p:spPr>
          <a:xfrm>
            <a:off x="3963684" y="3132762"/>
            <a:ext cx="4798373" cy="68802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2027722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0ACBF43-9D1F-47AC-903D-24E5C288D841}"/>
              </a:ext>
            </a:extLst>
          </p:cNvPr>
          <p:cNvGrpSpPr/>
          <p:nvPr/>
        </p:nvGrpSpPr>
        <p:grpSpPr>
          <a:xfrm>
            <a:off x="2250166" y="1255931"/>
            <a:ext cx="7908032" cy="5292881"/>
            <a:chOff x="1759743" y="729229"/>
            <a:chExt cx="8707471" cy="5847062"/>
          </a:xfrm>
        </p:grpSpPr>
        <p:grpSp>
          <p:nvGrpSpPr>
            <p:cNvPr id="9" name="Group 8">
              <a:extLst>
                <a:ext uri="{FF2B5EF4-FFF2-40B4-BE49-F238E27FC236}">
                  <a16:creationId xmlns:a16="http://schemas.microsoft.com/office/drawing/2014/main" id="{DC0CF316-A6FD-4F21-88FE-AEE1D655EE27}"/>
                </a:ext>
              </a:extLst>
            </p:cNvPr>
            <p:cNvGrpSpPr/>
            <p:nvPr/>
          </p:nvGrpSpPr>
          <p:grpSpPr>
            <a:xfrm>
              <a:off x="1759743" y="1905867"/>
              <a:ext cx="8672513" cy="4670424"/>
              <a:chOff x="712064" y="899103"/>
              <a:chExt cx="10311534" cy="5738788"/>
            </a:xfrm>
          </p:grpSpPr>
          <p:pic>
            <p:nvPicPr>
              <p:cNvPr id="6" name="Picture 5">
                <a:extLst>
                  <a:ext uri="{FF2B5EF4-FFF2-40B4-BE49-F238E27FC236}">
                    <a16:creationId xmlns:a16="http://schemas.microsoft.com/office/drawing/2014/main" id="{24D9CFE0-2F5C-4492-B561-6371C9957263}"/>
                  </a:ext>
                </a:extLst>
              </p:cNvPr>
              <p:cNvPicPr>
                <a:picLocks noChangeAspect="1"/>
              </p:cNvPicPr>
              <p:nvPr/>
            </p:nvPicPr>
            <p:blipFill>
              <a:blip r:embed="rId2"/>
              <a:stretch>
                <a:fillRect/>
              </a:stretch>
            </p:blipFill>
            <p:spPr>
              <a:xfrm>
                <a:off x="712064" y="899103"/>
                <a:ext cx="10311534" cy="4200995"/>
              </a:xfrm>
              <a:prstGeom prst="rect">
                <a:avLst/>
              </a:prstGeom>
            </p:spPr>
          </p:pic>
          <p:pic>
            <p:nvPicPr>
              <p:cNvPr id="8" name="Picture 7">
                <a:extLst>
                  <a:ext uri="{FF2B5EF4-FFF2-40B4-BE49-F238E27FC236}">
                    <a16:creationId xmlns:a16="http://schemas.microsoft.com/office/drawing/2014/main" id="{E3991F2B-92CA-4F3E-B7F5-CD54BCAB6A65}"/>
                  </a:ext>
                </a:extLst>
              </p:cNvPr>
              <p:cNvPicPr>
                <a:picLocks noChangeAspect="1"/>
              </p:cNvPicPr>
              <p:nvPr/>
            </p:nvPicPr>
            <p:blipFill>
              <a:blip r:embed="rId3"/>
              <a:stretch>
                <a:fillRect/>
              </a:stretch>
            </p:blipFill>
            <p:spPr>
              <a:xfrm>
                <a:off x="753628" y="4761576"/>
                <a:ext cx="10228407" cy="1876315"/>
              </a:xfrm>
              <a:prstGeom prst="rect">
                <a:avLst/>
              </a:prstGeom>
            </p:spPr>
          </p:pic>
        </p:grpSp>
        <p:pic>
          <p:nvPicPr>
            <p:cNvPr id="11" name="Picture 10">
              <a:extLst>
                <a:ext uri="{FF2B5EF4-FFF2-40B4-BE49-F238E27FC236}">
                  <a16:creationId xmlns:a16="http://schemas.microsoft.com/office/drawing/2014/main" id="{229FFCF2-4CF7-4350-A434-23F61D71D688}"/>
                </a:ext>
              </a:extLst>
            </p:cNvPr>
            <p:cNvPicPr>
              <a:picLocks noChangeAspect="1"/>
            </p:cNvPicPr>
            <p:nvPr/>
          </p:nvPicPr>
          <p:blipFill>
            <a:blip r:embed="rId4"/>
            <a:stretch>
              <a:fillRect/>
            </a:stretch>
          </p:blipFill>
          <p:spPr>
            <a:xfrm>
              <a:off x="1794700" y="729229"/>
              <a:ext cx="8672514" cy="1176638"/>
            </a:xfrm>
            <a:prstGeom prst="rect">
              <a:avLst/>
            </a:prstGeom>
          </p:spPr>
        </p:pic>
      </p:grpSp>
      <p:sp>
        <p:nvSpPr>
          <p:cNvPr id="7" name="Text Placeholder 4">
            <a:extLst>
              <a:ext uri="{FF2B5EF4-FFF2-40B4-BE49-F238E27FC236}">
                <a16:creationId xmlns:a16="http://schemas.microsoft.com/office/drawing/2014/main" id="{B48FD11C-39A9-4F82-8C8B-B15A67195C19}"/>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sp>
        <p:nvSpPr>
          <p:cNvPr id="10" name="TextBox 9">
            <a:extLst>
              <a:ext uri="{FF2B5EF4-FFF2-40B4-BE49-F238E27FC236}">
                <a16:creationId xmlns:a16="http://schemas.microsoft.com/office/drawing/2014/main" id="{12040F02-8633-41C3-94C0-3BD7587AF9C3}"/>
              </a:ext>
            </a:extLst>
          </p:cNvPr>
          <p:cNvSpPr txBox="1"/>
          <p:nvPr/>
        </p:nvSpPr>
        <p:spPr>
          <a:xfrm>
            <a:off x="533399" y="609600"/>
            <a:ext cx="11125199" cy="646331"/>
          </a:xfrm>
          <a:prstGeom prst="rect">
            <a:avLst/>
          </a:prstGeom>
          <a:noFill/>
        </p:spPr>
        <p:txBody>
          <a:bodyPr wrap="square" lIns="91440" tIns="45720" rIns="91440" bIns="45720" anchor="t">
            <a:spAutoFit/>
          </a:bodyPr>
          <a:lstStyle/>
          <a:p>
            <a:r>
              <a:rPr lang="es-419"/>
              <a:t>Jira desplegará el informe de las pruebas, el cual contiene </a:t>
            </a:r>
            <a:r>
              <a:rPr lang="es-419" dirty="0"/>
              <a:t>las</a:t>
            </a:r>
            <a:r>
              <a:rPr lang="es-419"/>
              <a:t> siguientes secciones: Resumen, Ciclo (s) seleccionado(s) y las incidencias asociadas. Esta información puede ser exportada a Excel.</a:t>
            </a:r>
          </a:p>
        </p:txBody>
      </p:sp>
      <p:grpSp>
        <p:nvGrpSpPr>
          <p:cNvPr id="13" name="Group 45">
            <a:extLst>
              <a:ext uri="{FF2B5EF4-FFF2-40B4-BE49-F238E27FC236}">
                <a16:creationId xmlns:a16="http://schemas.microsoft.com/office/drawing/2014/main" id="{92E92272-D984-4338-AA1F-D8AEDD5F8E23}"/>
              </a:ext>
            </a:extLst>
          </p:cNvPr>
          <p:cNvGrpSpPr/>
          <p:nvPr/>
        </p:nvGrpSpPr>
        <p:grpSpPr>
          <a:xfrm rot="9084533">
            <a:off x="9956221" y="1717596"/>
            <a:ext cx="467450" cy="369332"/>
            <a:chOff x="9546258" y="5429760"/>
            <a:chExt cx="467450" cy="369332"/>
          </a:xfrm>
        </p:grpSpPr>
        <p:cxnSp>
          <p:nvCxnSpPr>
            <p:cNvPr id="14" name="Straight Connector 40">
              <a:extLst>
                <a:ext uri="{FF2B5EF4-FFF2-40B4-BE49-F238E27FC236}">
                  <a16:creationId xmlns:a16="http://schemas.microsoft.com/office/drawing/2014/main" id="{07CA057C-D5D1-4A28-956C-45729C91F2B9}"/>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41">
              <a:extLst>
                <a:ext uri="{FF2B5EF4-FFF2-40B4-BE49-F238E27FC236}">
                  <a16:creationId xmlns:a16="http://schemas.microsoft.com/office/drawing/2014/main" id="{23A4B75A-0873-43E1-BA73-15C3038E9C16}"/>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42">
              <a:extLst>
                <a:ext uri="{FF2B5EF4-FFF2-40B4-BE49-F238E27FC236}">
                  <a16:creationId xmlns:a16="http://schemas.microsoft.com/office/drawing/2014/main" id="{D039A725-7BBF-43C3-96AD-02132E91EFFF}"/>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43">
              <a:extLst>
                <a:ext uri="{FF2B5EF4-FFF2-40B4-BE49-F238E27FC236}">
                  <a16:creationId xmlns:a16="http://schemas.microsoft.com/office/drawing/2014/main" id="{4F412770-3FC0-4BB7-B464-9A9F9726B55F}"/>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44">
              <a:extLst>
                <a:ext uri="{FF2B5EF4-FFF2-40B4-BE49-F238E27FC236}">
                  <a16:creationId xmlns:a16="http://schemas.microsoft.com/office/drawing/2014/main" id="{5CCAF8BD-FF22-4015-B181-67DC547A1F61}"/>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9" name="Arrow: Right 7">
              <a:extLst>
                <a:ext uri="{FF2B5EF4-FFF2-40B4-BE49-F238E27FC236}">
                  <a16:creationId xmlns:a16="http://schemas.microsoft.com/office/drawing/2014/main" id="{588D119D-6530-4C63-B75B-8BEBF3CFA21E}"/>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Tree>
    <p:extLst>
      <p:ext uri="{BB962C8B-B14F-4D97-AF65-F5344CB8AC3E}">
        <p14:creationId xmlns:p14="http://schemas.microsoft.com/office/powerpoint/2010/main" val="1554491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54690A-66EB-41FD-95EE-737D2E89E597}"/>
              </a:ext>
            </a:extLst>
          </p:cNvPr>
          <p:cNvPicPr>
            <a:picLocks noChangeAspect="1"/>
          </p:cNvPicPr>
          <p:nvPr/>
        </p:nvPicPr>
        <p:blipFill>
          <a:blip r:embed="rId2"/>
          <a:stretch>
            <a:fillRect/>
          </a:stretch>
        </p:blipFill>
        <p:spPr>
          <a:xfrm>
            <a:off x="703852" y="1052945"/>
            <a:ext cx="10784295" cy="5320145"/>
          </a:xfrm>
          <a:prstGeom prst="rect">
            <a:avLst/>
          </a:prstGeom>
          <a:ln>
            <a:noFill/>
          </a:ln>
          <a:effectLst>
            <a:outerShdw blurRad="190500" algn="tl" rotWithShape="0">
              <a:srgbClr val="000000">
                <a:alpha val="70000"/>
              </a:srgbClr>
            </a:outerShdw>
          </a:effectLst>
        </p:spPr>
      </p:pic>
      <p:sp>
        <p:nvSpPr>
          <p:cNvPr id="7" name="Text Placeholder 4">
            <a:extLst>
              <a:ext uri="{FF2B5EF4-FFF2-40B4-BE49-F238E27FC236}">
                <a16:creationId xmlns:a16="http://schemas.microsoft.com/office/drawing/2014/main" id="{4477DD6A-A14C-4516-8EE6-B905404B0ACA}"/>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sp>
        <p:nvSpPr>
          <p:cNvPr id="9" name="TextBox 8">
            <a:extLst>
              <a:ext uri="{FF2B5EF4-FFF2-40B4-BE49-F238E27FC236}">
                <a16:creationId xmlns:a16="http://schemas.microsoft.com/office/drawing/2014/main" id="{DF1CA425-0A25-433B-8A17-A7100B5CE664}"/>
              </a:ext>
            </a:extLst>
          </p:cNvPr>
          <p:cNvSpPr txBox="1"/>
          <p:nvPr/>
        </p:nvSpPr>
        <p:spPr>
          <a:xfrm>
            <a:off x="703851" y="609600"/>
            <a:ext cx="10860075" cy="369332"/>
          </a:xfrm>
          <a:prstGeom prst="rect">
            <a:avLst/>
          </a:prstGeom>
          <a:noFill/>
        </p:spPr>
        <p:txBody>
          <a:bodyPr wrap="square">
            <a:spAutoFit/>
          </a:bodyPr>
          <a:lstStyle/>
          <a:p>
            <a:r>
              <a:rPr lang="es-419"/>
              <a:t>El reporte generado en Excel puede ser utilizado como el Reporte solicitado para Cadena de Valor</a:t>
            </a:r>
            <a:endParaRPr lang="es-MX"/>
          </a:p>
        </p:txBody>
      </p:sp>
    </p:spTree>
    <p:extLst>
      <p:ext uri="{BB962C8B-B14F-4D97-AF65-F5344CB8AC3E}">
        <p14:creationId xmlns:p14="http://schemas.microsoft.com/office/powerpoint/2010/main" val="1147747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448191-FBB2-42EE-BBD3-10CD022CA1C7}"/>
              </a:ext>
            </a:extLst>
          </p:cNvPr>
          <p:cNvSpPr txBox="1"/>
          <p:nvPr/>
        </p:nvSpPr>
        <p:spPr>
          <a:xfrm>
            <a:off x="533400" y="799099"/>
            <a:ext cx="11125200" cy="646331"/>
          </a:xfrm>
          <a:prstGeom prst="rect">
            <a:avLst/>
          </a:prstGeom>
          <a:noFill/>
        </p:spPr>
        <p:txBody>
          <a:bodyPr wrap="square" lIns="91440" tIns="45720" rIns="91440" bIns="45720" anchor="t">
            <a:spAutoFit/>
          </a:bodyPr>
          <a:lstStyle/>
          <a:p>
            <a:r>
              <a:rPr lang="es-419" dirty="0"/>
              <a:t>Otro reporte a utilizar el cual muestra las fechas de ejecución es el Reporte de Ejecución, donde igual que el reporte anterior se debe de seleccionar el Plan y el Ciclo de Pruebas. </a:t>
            </a:r>
            <a:endParaRPr lang="es-MX" dirty="0"/>
          </a:p>
        </p:txBody>
      </p:sp>
      <p:sp>
        <p:nvSpPr>
          <p:cNvPr id="7" name="Text Placeholder 4">
            <a:extLst>
              <a:ext uri="{FF2B5EF4-FFF2-40B4-BE49-F238E27FC236}">
                <a16:creationId xmlns:a16="http://schemas.microsoft.com/office/drawing/2014/main" id="{C788E317-7082-4CAA-88CE-F81F1055CCB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pic>
        <p:nvPicPr>
          <p:cNvPr id="9" name="Picture 8">
            <a:extLst>
              <a:ext uri="{FF2B5EF4-FFF2-40B4-BE49-F238E27FC236}">
                <a16:creationId xmlns:a16="http://schemas.microsoft.com/office/drawing/2014/main" id="{16B26301-4526-47A2-9C93-A6B60E8EF17B}"/>
              </a:ext>
            </a:extLst>
          </p:cNvPr>
          <p:cNvPicPr>
            <a:picLocks noChangeAspect="1"/>
          </p:cNvPicPr>
          <p:nvPr/>
        </p:nvPicPr>
        <p:blipFill>
          <a:blip r:embed="rId2"/>
          <a:stretch>
            <a:fillRect/>
          </a:stretch>
        </p:blipFill>
        <p:spPr>
          <a:xfrm>
            <a:off x="4909550" y="1642579"/>
            <a:ext cx="2347913" cy="951646"/>
          </a:xfrm>
          <a:prstGeom prst="rect">
            <a:avLst/>
          </a:prstGeom>
        </p:spPr>
      </p:pic>
      <p:pic>
        <p:nvPicPr>
          <p:cNvPr id="11" name="Picture 10">
            <a:extLst>
              <a:ext uri="{FF2B5EF4-FFF2-40B4-BE49-F238E27FC236}">
                <a16:creationId xmlns:a16="http://schemas.microsoft.com/office/drawing/2014/main" id="{6932A486-1913-405F-9D72-373110499681}"/>
              </a:ext>
            </a:extLst>
          </p:cNvPr>
          <p:cNvPicPr>
            <a:picLocks noChangeAspect="1"/>
          </p:cNvPicPr>
          <p:nvPr/>
        </p:nvPicPr>
        <p:blipFill>
          <a:blip r:embed="rId3"/>
          <a:stretch>
            <a:fillRect/>
          </a:stretch>
        </p:blipFill>
        <p:spPr>
          <a:xfrm>
            <a:off x="2991859" y="2691441"/>
            <a:ext cx="6208280" cy="4014979"/>
          </a:xfrm>
          <a:prstGeom prst="rect">
            <a:avLst/>
          </a:prstGeom>
          <a:ln>
            <a:noFill/>
          </a:ln>
          <a:effectLst>
            <a:outerShdw blurRad="190500" algn="tl" rotWithShape="0">
              <a:srgbClr val="000000">
                <a:alpha val="70000"/>
              </a:srgbClr>
            </a:outerShdw>
          </a:effectLst>
        </p:spPr>
      </p:pic>
      <p:sp>
        <p:nvSpPr>
          <p:cNvPr id="4" name="Rectangle 3">
            <a:extLst>
              <a:ext uri="{FF2B5EF4-FFF2-40B4-BE49-F238E27FC236}">
                <a16:creationId xmlns:a16="http://schemas.microsoft.com/office/drawing/2014/main" id="{90C10C44-B532-4BC8-AB94-98569632A044}"/>
              </a:ext>
            </a:extLst>
          </p:cNvPr>
          <p:cNvSpPr/>
          <p:nvPr/>
        </p:nvSpPr>
        <p:spPr>
          <a:xfrm>
            <a:off x="4375913" y="3182729"/>
            <a:ext cx="4348669" cy="68802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5" name="Group 45">
            <a:extLst>
              <a:ext uri="{FF2B5EF4-FFF2-40B4-BE49-F238E27FC236}">
                <a16:creationId xmlns:a16="http://schemas.microsoft.com/office/drawing/2014/main" id="{189827CA-1466-4269-B8AA-354455531D9B}"/>
              </a:ext>
            </a:extLst>
          </p:cNvPr>
          <p:cNvGrpSpPr/>
          <p:nvPr/>
        </p:nvGrpSpPr>
        <p:grpSpPr>
          <a:xfrm rot="9084533">
            <a:off x="7457860" y="6114711"/>
            <a:ext cx="467450" cy="369332"/>
            <a:chOff x="9546258" y="5429760"/>
            <a:chExt cx="467450" cy="369332"/>
          </a:xfrm>
        </p:grpSpPr>
        <p:cxnSp>
          <p:nvCxnSpPr>
            <p:cNvPr id="13" name="Straight Connector 40">
              <a:extLst>
                <a:ext uri="{FF2B5EF4-FFF2-40B4-BE49-F238E27FC236}">
                  <a16:creationId xmlns:a16="http://schemas.microsoft.com/office/drawing/2014/main" id="{B1F60B6E-C79D-4CAE-987E-12D388D86CB4}"/>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41">
              <a:extLst>
                <a:ext uri="{FF2B5EF4-FFF2-40B4-BE49-F238E27FC236}">
                  <a16:creationId xmlns:a16="http://schemas.microsoft.com/office/drawing/2014/main" id="{E3FEC565-9335-4B48-851B-23F234B161EF}"/>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42">
              <a:extLst>
                <a:ext uri="{FF2B5EF4-FFF2-40B4-BE49-F238E27FC236}">
                  <a16:creationId xmlns:a16="http://schemas.microsoft.com/office/drawing/2014/main" id="{589A1B86-35EF-478E-81B0-6C30A97E8007}"/>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43">
              <a:extLst>
                <a:ext uri="{FF2B5EF4-FFF2-40B4-BE49-F238E27FC236}">
                  <a16:creationId xmlns:a16="http://schemas.microsoft.com/office/drawing/2014/main" id="{FBB4FB72-F95F-436C-92F5-A8355253AFBB}"/>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44">
              <a:extLst>
                <a:ext uri="{FF2B5EF4-FFF2-40B4-BE49-F238E27FC236}">
                  <a16:creationId xmlns:a16="http://schemas.microsoft.com/office/drawing/2014/main" id="{FF6B6484-DD66-49B7-BC6A-D39DE2644839}"/>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8" name="Arrow: Right 17">
              <a:extLst>
                <a:ext uri="{FF2B5EF4-FFF2-40B4-BE49-F238E27FC236}">
                  <a16:creationId xmlns:a16="http://schemas.microsoft.com/office/drawing/2014/main" id="{C1D6359C-2AD7-45E0-AFF2-88A6846314D6}"/>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Tree>
    <p:extLst>
      <p:ext uri="{BB962C8B-B14F-4D97-AF65-F5344CB8AC3E}">
        <p14:creationId xmlns:p14="http://schemas.microsoft.com/office/powerpoint/2010/main" val="251777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sz="4000"/>
              <a:t>Guía de Usuario</a:t>
            </a:r>
            <a:endParaRPr lang="es-MX"/>
          </a:p>
        </p:txBody>
      </p:sp>
    </p:spTree>
    <p:extLst>
      <p:ext uri="{BB962C8B-B14F-4D97-AF65-F5344CB8AC3E}">
        <p14:creationId xmlns:p14="http://schemas.microsoft.com/office/powerpoint/2010/main" val="906773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6053DD1A-53F0-436A-8986-F3E47B389B95}"/>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pic>
        <p:nvPicPr>
          <p:cNvPr id="4" name="Picture 3">
            <a:extLst>
              <a:ext uri="{FF2B5EF4-FFF2-40B4-BE49-F238E27FC236}">
                <a16:creationId xmlns:a16="http://schemas.microsoft.com/office/drawing/2014/main" id="{A2C42C68-CA50-42F8-A53C-434C2ACB6E00}"/>
              </a:ext>
            </a:extLst>
          </p:cNvPr>
          <p:cNvPicPr>
            <a:picLocks noChangeAspect="1"/>
          </p:cNvPicPr>
          <p:nvPr/>
        </p:nvPicPr>
        <p:blipFill>
          <a:blip r:embed="rId2"/>
          <a:stretch>
            <a:fillRect/>
          </a:stretch>
        </p:blipFill>
        <p:spPr>
          <a:xfrm>
            <a:off x="210128" y="1872023"/>
            <a:ext cx="6661788" cy="362657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42429FAA-FE98-44CA-90CC-44A7BE1C60CF}"/>
              </a:ext>
            </a:extLst>
          </p:cNvPr>
          <p:cNvPicPr>
            <a:picLocks noChangeAspect="1"/>
          </p:cNvPicPr>
          <p:nvPr/>
        </p:nvPicPr>
        <p:blipFill>
          <a:blip r:embed="rId3"/>
          <a:stretch>
            <a:fillRect/>
          </a:stretch>
        </p:blipFill>
        <p:spPr>
          <a:xfrm>
            <a:off x="7038516" y="2395175"/>
            <a:ext cx="4829395" cy="3071091"/>
          </a:xfrm>
          <a:prstGeom prst="rect">
            <a:avLst/>
          </a:prstGeom>
          <a:ln>
            <a:noFill/>
          </a:ln>
          <a:effectLst>
            <a:outerShdw blurRad="190500" algn="tl" rotWithShape="0">
              <a:srgbClr val="000000">
                <a:alpha val="70000"/>
              </a:srgbClr>
            </a:outerShdw>
          </a:effectLst>
        </p:spPr>
      </p:pic>
      <p:sp>
        <p:nvSpPr>
          <p:cNvPr id="10" name="Arrow: Curved Down 9">
            <a:extLst>
              <a:ext uri="{FF2B5EF4-FFF2-40B4-BE49-F238E27FC236}">
                <a16:creationId xmlns:a16="http://schemas.microsoft.com/office/drawing/2014/main" id="{145B1992-7A77-4EE5-84D2-1CF6246BA58C}"/>
              </a:ext>
            </a:extLst>
          </p:cNvPr>
          <p:cNvSpPr/>
          <p:nvPr/>
        </p:nvSpPr>
        <p:spPr>
          <a:xfrm>
            <a:off x="6479747" y="1974272"/>
            <a:ext cx="1777562" cy="533400"/>
          </a:xfrm>
          <a:prstGeom prst="curvedDown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err="1">
              <a:solidFill>
                <a:schemeClr val="tx1"/>
              </a:solidFill>
            </a:endParaRPr>
          </a:p>
        </p:txBody>
      </p:sp>
      <p:sp>
        <p:nvSpPr>
          <p:cNvPr id="12" name="TextBox 11">
            <a:extLst>
              <a:ext uri="{FF2B5EF4-FFF2-40B4-BE49-F238E27FC236}">
                <a16:creationId xmlns:a16="http://schemas.microsoft.com/office/drawing/2014/main" id="{82953558-A4C0-48C8-BDC0-08634BA8836A}"/>
              </a:ext>
            </a:extLst>
          </p:cNvPr>
          <p:cNvSpPr txBox="1"/>
          <p:nvPr/>
        </p:nvSpPr>
        <p:spPr>
          <a:xfrm>
            <a:off x="533400" y="845837"/>
            <a:ext cx="11125199" cy="369332"/>
          </a:xfrm>
          <a:prstGeom prst="rect">
            <a:avLst/>
          </a:prstGeom>
          <a:noFill/>
        </p:spPr>
        <p:txBody>
          <a:bodyPr wrap="square">
            <a:spAutoFit/>
          </a:bodyPr>
          <a:lstStyle/>
          <a:p>
            <a:r>
              <a:rPr lang="es-419" dirty="0"/>
              <a:t>La aplicación estará generando en pantalla el reporte, mismo que puede ser exportado a Excel.</a:t>
            </a:r>
            <a:endParaRPr lang="es-MX" dirty="0"/>
          </a:p>
        </p:txBody>
      </p:sp>
    </p:spTree>
    <p:extLst>
      <p:ext uri="{BB962C8B-B14F-4D97-AF65-F5344CB8AC3E}">
        <p14:creationId xmlns:p14="http://schemas.microsoft.com/office/powerpoint/2010/main" val="2600868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419"/>
              <a:t>A</a:t>
            </a:r>
            <a:r>
              <a:rPr lang="es-MX"/>
              <a:t>nexos</a:t>
            </a:r>
          </a:p>
        </p:txBody>
      </p:sp>
    </p:spTree>
    <p:extLst>
      <p:ext uri="{BB962C8B-B14F-4D97-AF65-F5344CB8AC3E}">
        <p14:creationId xmlns:p14="http://schemas.microsoft.com/office/powerpoint/2010/main" val="2983983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F3361D9-A20B-4D6C-A922-DB2C47A3FA4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1 – Búsqueda de Issues</a:t>
            </a:r>
          </a:p>
        </p:txBody>
      </p:sp>
      <p:pic>
        <p:nvPicPr>
          <p:cNvPr id="4" name="Picture 3">
            <a:extLst>
              <a:ext uri="{FF2B5EF4-FFF2-40B4-BE49-F238E27FC236}">
                <a16:creationId xmlns:a16="http://schemas.microsoft.com/office/drawing/2014/main" id="{A450D79D-A9BF-4BDB-8B33-F49B0C72BA78}"/>
              </a:ext>
            </a:extLst>
          </p:cNvPr>
          <p:cNvPicPr>
            <a:picLocks noChangeAspect="1"/>
          </p:cNvPicPr>
          <p:nvPr/>
        </p:nvPicPr>
        <p:blipFill>
          <a:blip r:embed="rId2"/>
          <a:stretch>
            <a:fillRect/>
          </a:stretch>
        </p:blipFill>
        <p:spPr>
          <a:xfrm>
            <a:off x="9544050" y="1117622"/>
            <a:ext cx="2057400" cy="1145598"/>
          </a:xfrm>
          <a:prstGeom prst="rect">
            <a:avLst/>
          </a:prstGeom>
          <a:ln>
            <a:noFill/>
          </a:ln>
          <a:effectLst>
            <a:outerShdw blurRad="190500" algn="tl" rotWithShape="0">
              <a:srgbClr val="000000">
                <a:alpha val="70000"/>
              </a:srgbClr>
            </a:outerShdw>
          </a:effectLst>
        </p:spPr>
      </p:pic>
      <p:grpSp>
        <p:nvGrpSpPr>
          <p:cNvPr id="10" name="Group 9">
            <a:extLst>
              <a:ext uri="{FF2B5EF4-FFF2-40B4-BE49-F238E27FC236}">
                <a16:creationId xmlns:a16="http://schemas.microsoft.com/office/drawing/2014/main" id="{0F57E0EC-B290-4CDE-94BD-CE7B817701B5}"/>
              </a:ext>
            </a:extLst>
          </p:cNvPr>
          <p:cNvGrpSpPr/>
          <p:nvPr/>
        </p:nvGrpSpPr>
        <p:grpSpPr>
          <a:xfrm rot="14297970">
            <a:off x="10879122" y="1343853"/>
            <a:ext cx="433233" cy="693134"/>
            <a:chOff x="733179" y="4187529"/>
            <a:chExt cx="433233" cy="693134"/>
          </a:xfrm>
        </p:grpSpPr>
        <p:sp>
          <p:nvSpPr>
            <p:cNvPr id="11" name="Arrow: Down 10">
              <a:extLst>
                <a:ext uri="{FF2B5EF4-FFF2-40B4-BE49-F238E27FC236}">
                  <a16:creationId xmlns:a16="http://schemas.microsoft.com/office/drawing/2014/main" id="{DD4B244E-BAA7-44B1-854E-8BD255377AEA}"/>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2" name="Straight Connector 11">
              <a:extLst>
                <a:ext uri="{FF2B5EF4-FFF2-40B4-BE49-F238E27FC236}">
                  <a16:creationId xmlns:a16="http://schemas.microsoft.com/office/drawing/2014/main" id="{21F43E9B-896F-4F1C-B7C1-D4E15D5A6F95}"/>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3080663C-FFCF-4849-974C-D08FD17EFE1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1AC9363D-9C86-41F0-A656-CE8FF9DE6F9A}"/>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B905AEA0-F69E-472A-A5AF-593D4968B80E}"/>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284F4EF0-2B1A-4A6E-BBF3-D1BA9DB61785}"/>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18" name="Picture 17">
            <a:extLst>
              <a:ext uri="{FF2B5EF4-FFF2-40B4-BE49-F238E27FC236}">
                <a16:creationId xmlns:a16="http://schemas.microsoft.com/office/drawing/2014/main" id="{E3D6D7A3-18E0-43D0-9D8E-4CB6D3D02C40}"/>
              </a:ext>
            </a:extLst>
          </p:cNvPr>
          <p:cNvPicPr>
            <a:picLocks noChangeAspect="1"/>
          </p:cNvPicPr>
          <p:nvPr/>
        </p:nvPicPr>
        <p:blipFill>
          <a:blip r:embed="rId3"/>
          <a:stretch>
            <a:fillRect/>
          </a:stretch>
        </p:blipFill>
        <p:spPr>
          <a:xfrm>
            <a:off x="4871803" y="3396018"/>
            <a:ext cx="6729647" cy="893108"/>
          </a:xfrm>
          <a:prstGeom prst="rect">
            <a:avLst/>
          </a:prstGeom>
          <a:ln>
            <a:noFill/>
          </a:ln>
          <a:effectLst>
            <a:outerShdw blurRad="190500" algn="tl" rotWithShape="0">
              <a:srgbClr val="000000">
                <a:alpha val="70000"/>
              </a:srgbClr>
            </a:outerShdw>
          </a:effectLst>
        </p:spPr>
      </p:pic>
      <p:sp>
        <p:nvSpPr>
          <p:cNvPr id="19" name="TextBox 18">
            <a:extLst>
              <a:ext uri="{FF2B5EF4-FFF2-40B4-BE49-F238E27FC236}">
                <a16:creationId xmlns:a16="http://schemas.microsoft.com/office/drawing/2014/main" id="{64B472CA-935C-4293-9626-EFBD80951D6F}"/>
              </a:ext>
            </a:extLst>
          </p:cNvPr>
          <p:cNvSpPr txBox="1"/>
          <p:nvPr/>
        </p:nvSpPr>
        <p:spPr>
          <a:xfrm>
            <a:off x="545892" y="2337701"/>
            <a:ext cx="11125200" cy="923330"/>
          </a:xfrm>
          <a:prstGeom prst="rect">
            <a:avLst/>
          </a:prstGeom>
          <a:noFill/>
        </p:spPr>
        <p:txBody>
          <a:bodyPr wrap="square">
            <a:spAutoFit/>
          </a:bodyPr>
          <a:lstStyle/>
          <a:p>
            <a:r>
              <a:rPr lang="es-419"/>
              <a:t>Deberás modificar los filtros para indicar el Proyecto donde se generaron los registros, el tipo de </a:t>
            </a:r>
            <a:r>
              <a:rPr lang="es-419" err="1"/>
              <a:t>issue</a:t>
            </a:r>
            <a:r>
              <a:rPr lang="es-419"/>
              <a:t> como “Test Case”, seleccionar “More” para utilizar alguna otra agrupación de datos como el </a:t>
            </a:r>
            <a:r>
              <a:rPr lang="es-419" err="1"/>
              <a:t>Label</a:t>
            </a:r>
            <a:r>
              <a:rPr lang="es-419"/>
              <a:t>, Sprint o Épicas y posteriormente seleccionar el botón &lt;&lt;</a:t>
            </a:r>
            <a:r>
              <a:rPr lang="es-419" err="1"/>
              <a:t>Search</a:t>
            </a:r>
            <a:r>
              <a:rPr lang="es-419"/>
              <a:t>&gt;&gt;.</a:t>
            </a:r>
          </a:p>
        </p:txBody>
      </p:sp>
      <p:pic>
        <p:nvPicPr>
          <p:cNvPr id="21" name="Picture 20">
            <a:extLst>
              <a:ext uri="{FF2B5EF4-FFF2-40B4-BE49-F238E27FC236}">
                <a16:creationId xmlns:a16="http://schemas.microsoft.com/office/drawing/2014/main" id="{153CACE3-8FAF-4CAE-9D3F-1639D6738B07}"/>
              </a:ext>
            </a:extLst>
          </p:cNvPr>
          <p:cNvPicPr>
            <a:picLocks noChangeAspect="1"/>
          </p:cNvPicPr>
          <p:nvPr/>
        </p:nvPicPr>
        <p:blipFill rotWithShape="1">
          <a:blip r:embed="rId4"/>
          <a:srcRect b="15642"/>
          <a:stretch/>
        </p:blipFill>
        <p:spPr>
          <a:xfrm>
            <a:off x="552450" y="4431506"/>
            <a:ext cx="11049000" cy="1931817"/>
          </a:xfrm>
          <a:prstGeom prst="rect">
            <a:avLst/>
          </a:prstGeom>
          <a:ln>
            <a:noFill/>
          </a:ln>
          <a:effectLst>
            <a:outerShdw blurRad="190500" algn="tl" rotWithShape="0">
              <a:srgbClr val="000000">
                <a:alpha val="70000"/>
              </a:srgbClr>
            </a:outerShdw>
          </a:effectLst>
        </p:spPr>
      </p:pic>
      <p:grpSp>
        <p:nvGrpSpPr>
          <p:cNvPr id="33" name="Group 32">
            <a:extLst>
              <a:ext uri="{FF2B5EF4-FFF2-40B4-BE49-F238E27FC236}">
                <a16:creationId xmlns:a16="http://schemas.microsoft.com/office/drawing/2014/main" id="{35CB414F-0D5B-4435-BCA3-34E6BECF4AEB}"/>
              </a:ext>
            </a:extLst>
          </p:cNvPr>
          <p:cNvGrpSpPr/>
          <p:nvPr/>
        </p:nvGrpSpPr>
        <p:grpSpPr>
          <a:xfrm rot="14297970">
            <a:off x="6043365" y="4720271"/>
            <a:ext cx="203368" cy="322206"/>
            <a:chOff x="733179" y="4187529"/>
            <a:chExt cx="433233" cy="693134"/>
          </a:xfrm>
        </p:grpSpPr>
        <p:sp>
          <p:nvSpPr>
            <p:cNvPr id="34" name="Arrow: Down 33">
              <a:extLst>
                <a:ext uri="{FF2B5EF4-FFF2-40B4-BE49-F238E27FC236}">
                  <a16:creationId xmlns:a16="http://schemas.microsoft.com/office/drawing/2014/main" id="{B818E2C0-C633-4A3C-9A3D-209585ED1C76}"/>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35" name="Straight Connector 34">
              <a:extLst>
                <a:ext uri="{FF2B5EF4-FFF2-40B4-BE49-F238E27FC236}">
                  <a16:creationId xmlns:a16="http://schemas.microsoft.com/office/drawing/2014/main" id="{B8515E73-761D-4940-8D88-9D3A03E447C0}"/>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D1DD617E-BA23-4C63-9F5F-583FD2A2AE9A}"/>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937B773A-7F94-44E0-81F1-D775CBF93990}"/>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18E9FB22-FA63-4BF8-9BFD-02D3796D5DD8}"/>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D374420A-9E3B-4E0A-A002-95576AFB726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43" name="Arrow: Down 42">
            <a:extLst>
              <a:ext uri="{FF2B5EF4-FFF2-40B4-BE49-F238E27FC236}">
                <a16:creationId xmlns:a16="http://schemas.microsoft.com/office/drawing/2014/main" id="{AECC7F68-80F8-4407-95ED-A1B05AD40626}"/>
              </a:ext>
            </a:extLst>
          </p:cNvPr>
          <p:cNvSpPr/>
          <p:nvPr/>
        </p:nvSpPr>
        <p:spPr>
          <a:xfrm rot="7941179">
            <a:off x="1791100" y="5230630"/>
            <a:ext cx="193978" cy="299050"/>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44" name="Arrow: Down 43">
            <a:extLst>
              <a:ext uri="{FF2B5EF4-FFF2-40B4-BE49-F238E27FC236}">
                <a16:creationId xmlns:a16="http://schemas.microsoft.com/office/drawing/2014/main" id="{4FB76FEF-BABF-43FD-A8D3-3FDB5E823FD0}"/>
              </a:ext>
            </a:extLst>
          </p:cNvPr>
          <p:cNvSpPr/>
          <p:nvPr/>
        </p:nvSpPr>
        <p:spPr>
          <a:xfrm rot="3269302">
            <a:off x="2391446" y="4700285"/>
            <a:ext cx="193978" cy="299050"/>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45" name="Arrow: Down 44">
            <a:extLst>
              <a:ext uri="{FF2B5EF4-FFF2-40B4-BE49-F238E27FC236}">
                <a16:creationId xmlns:a16="http://schemas.microsoft.com/office/drawing/2014/main" id="{2FB36519-F1FF-49DB-926F-FA2C207A60B5}"/>
              </a:ext>
            </a:extLst>
          </p:cNvPr>
          <p:cNvSpPr/>
          <p:nvPr/>
        </p:nvSpPr>
        <p:spPr>
          <a:xfrm rot="3193756">
            <a:off x="1793092" y="4695603"/>
            <a:ext cx="193978" cy="299050"/>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25" name="TextBox 24">
            <a:extLst>
              <a:ext uri="{FF2B5EF4-FFF2-40B4-BE49-F238E27FC236}">
                <a16:creationId xmlns:a16="http://schemas.microsoft.com/office/drawing/2014/main" id="{7FF9F0AB-89A5-4782-A9A2-027A65FA09CE}"/>
              </a:ext>
            </a:extLst>
          </p:cNvPr>
          <p:cNvSpPr txBox="1"/>
          <p:nvPr/>
        </p:nvSpPr>
        <p:spPr>
          <a:xfrm>
            <a:off x="545892" y="534387"/>
            <a:ext cx="8901136" cy="1477328"/>
          </a:xfrm>
          <a:prstGeom prst="rect">
            <a:avLst/>
          </a:prstGeom>
          <a:noFill/>
        </p:spPr>
        <p:txBody>
          <a:bodyPr wrap="square" lIns="91440" tIns="45720" rIns="91440" bIns="45720" anchor="t">
            <a:spAutoFit/>
          </a:bodyPr>
          <a:lstStyle/>
          <a:p>
            <a:endParaRPr lang="es-MX" b="1"/>
          </a:p>
          <a:p>
            <a:r>
              <a:rPr lang="es-MX" b="1"/>
              <a:t>REALIZAR BUSQUEDA DE ISSUES</a:t>
            </a:r>
          </a:p>
          <a:p>
            <a:endParaRPr lang="es-419"/>
          </a:p>
          <a:p>
            <a:r>
              <a:rPr lang="es-419"/>
              <a:t>Una vez generados los casos de prueba, puedes crear una consulta para visualizarlos desde la opción “Issues” &gt; “</a:t>
            </a:r>
            <a:r>
              <a:rPr lang="es-419" err="1"/>
              <a:t>Search</a:t>
            </a:r>
            <a:r>
              <a:rPr lang="es-419"/>
              <a:t> </a:t>
            </a:r>
            <a:r>
              <a:rPr lang="es-419" err="1"/>
              <a:t>for</a:t>
            </a:r>
            <a:r>
              <a:rPr lang="es-419"/>
              <a:t> </a:t>
            </a:r>
            <a:r>
              <a:rPr lang="es-419" err="1"/>
              <a:t>issues</a:t>
            </a:r>
            <a:r>
              <a:rPr lang="es-419"/>
              <a:t>”</a:t>
            </a:r>
            <a:endParaRPr lang="es-MX"/>
          </a:p>
        </p:txBody>
      </p:sp>
      <p:cxnSp>
        <p:nvCxnSpPr>
          <p:cNvPr id="28" name="Straight Connector 27">
            <a:extLst>
              <a:ext uri="{FF2B5EF4-FFF2-40B4-BE49-F238E27FC236}">
                <a16:creationId xmlns:a16="http://schemas.microsoft.com/office/drawing/2014/main" id="{EAC124F9-F65F-4235-956D-C79BE731B029}"/>
              </a:ext>
            </a:extLst>
          </p:cNvPr>
          <p:cNvCxnSpPr>
            <a:cxnSpLocks/>
          </p:cNvCxnSpPr>
          <p:nvPr/>
        </p:nvCxnSpPr>
        <p:spPr>
          <a:xfrm>
            <a:off x="9447028" y="1402436"/>
            <a:ext cx="71630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62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64C9F47-9B19-4827-A784-D9CBAC6E5EC6}"/>
              </a:ext>
            </a:extLst>
          </p:cNvPr>
          <p:cNvPicPr>
            <a:picLocks noChangeAspect="1"/>
          </p:cNvPicPr>
          <p:nvPr/>
        </p:nvPicPr>
        <p:blipFill>
          <a:blip r:embed="rId2"/>
          <a:stretch>
            <a:fillRect/>
          </a:stretch>
        </p:blipFill>
        <p:spPr>
          <a:xfrm>
            <a:off x="10153362" y="1726333"/>
            <a:ext cx="1159780" cy="253285"/>
          </a:xfrm>
          <a:prstGeom prst="rect">
            <a:avLst/>
          </a:prstGeom>
        </p:spPr>
      </p:pic>
      <p:pic>
        <p:nvPicPr>
          <p:cNvPr id="21" name="Picture 20">
            <a:extLst>
              <a:ext uri="{FF2B5EF4-FFF2-40B4-BE49-F238E27FC236}">
                <a16:creationId xmlns:a16="http://schemas.microsoft.com/office/drawing/2014/main" id="{9A290343-F209-41EA-8363-1E249B5B4AE5}"/>
              </a:ext>
            </a:extLst>
          </p:cNvPr>
          <p:cNvPicPr>
            <a:picLocks noChangeAspect="1"/>
          </p:cNvPicPr>
          <p:nvPr/>
        </p:nvPicPr>
        <p:blipFill rotWithShape="1">
          <a:blip r:embed="rId3"/>
          <a:srcRect l="1813" t="6986" r="1809" b="5254"/>
          <a:stretch/>
        </p:blipFill>
        <p:spPr>
          <a:xfrm>
            <a:off x="9116235" y="2142588"/>
            <a:ext cx="2468021" cy="910316"/>
          </a:xfrm>
          <a:prstGeom prst="rect">
            <a:avLst/>
          </a:prstGeom>
          <a:ln>
            <a:noFill/>
          </a:ln>
          <a:effectLst>
            <a:outerShdw blurRad="190500" algn="tl" rotWithShape="0">
              <a:srgbClr val="000000">
                <a:alpha val="70000"/>
              </a:srgbClr>
            </a:outerShdw>
          </a:effectLst>
        </p:spPr>
      </p:pic>
      <p:grpSp>
        <p:nvGrpSpPr>
          <p:cNvPr id="13" name="Group 12">
            <a:extLst>
              <a:ext uri="{FF2B5EF4-FFF2-40B4-BE49-F238E27FC236}">
                <a16:creationId xmlns:a16="http://schemas.microsoft.com/office/drawing/2014/main" id="{F93FB195-B78A-4791-9C16-61E460094279}"/>
              </a:ext>
            </a:extLst>
          </p:cNvPr>
          <p:cNvGrpSpPr/>
          <p:nvPr/>
        </p:nvGrpSpPr>
        <p:grpSpPr>
          <a:xfrm rot="14957539">
            <a:off x="11299883" y="2642921"/>
            <a:ext cx="354657" cy="470360"/>
            <a:chOff x="733179" y="4187529"/>
            <a:chExt cx="433233" cy="693134"/>
          </a:xfrm>
        </p:grpSpPr>
        <p:sp>
          <p:nvSpPr>
            <p:cNvPr id="14" name="Arrow: Down 13">
              <a:extLst>
                <a:ext uri="{FF2B5EF4-FFF2-40B4-BE49-F238E27FC236}">
                  <a16:creationId xmlns:a16="http://schemas.microsoft.com/office/drawing/2014/main" id="{5C3E42DB-FC3B-46A4-B857-5DF3EA3CFFFF}"/>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5" name="Straight Connector 14">
              <a:extLst>
                <a:ext uri="{FF2B5EF4-FFF2-40B4-BE49-F238E27FC236}">
                  <a16:creationId xmlns:a16="http://schemas.microsoft.com/office/drawing/2014/main" id="{F2421AD5-6B35-445E-84F5-D9305E0452A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CB7EE251-DD9D-4A3D-B3E9-60B505B0911E}"/>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620F7131-3B89-44EF-ADA8-B9D497BF1EC8}"/>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CE0231D2-8C02-4142-BC0F-FF93B07A1E3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7D84EE98-AC2D-467E-98CF-775580E9189B}"/>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23" name="Picture 22">
            <a:extLst>
              <a:ext uri="{FF2B5EF4-FFF2-40B4-BE49-F238E27FC236}">
                <a16:creationId xmlns:a16="http://schemas.microsoft.com/office/drawing/2014/main" id="{72934492-19C7-4D54-B682-947D141767E9}"/>
              </a:ext>
            </a:extLst>
          </p:cNvPr>
          <p:cNvPicPr>
            <a:picLocks noChangeAspect="1"/>
          </p:cNvPicPr>
          <p:nvPr/>
        </p:nvPicPr>
        <p:blipFill>
          <a:blip r:embed="rId4"/>
          <a:stretch>
            <a:fillRect/>
          </a:stretch>
        </p:blipFill>
        <p:spPr>
          <a:xfrm>
            <a:off x="8857570" y="3920021"/>
            <a:ext cx="2888364" cy="313952"/>
          </a:xfrm>
          <a:prstGeom prst="rect">
            <a:avLst/>
          </a:prstGeom>
        </p:spPr>
      </p:pic>
      <p:grpSp>
        <p:nvGrpSpPr>
          <p:cNvPr id="24" name="Group 23">
            <a:extLst>
              <a:ext uri="{FF2B5EF4-FFF2-40B4-BE49-F238E27FC236}">
                <a16:creationId xmlns:a16="http://schemas.microsoft.com/office/drawing/2014/main" id="{4A05C5E6-2F8B-42B6-8560-DC9CA7A17533}"/>
              </a:ext>
            </a:extLst>
          </p:cNvPr>
          <p:cNvGrpSpPr/>
          <p:nvPr/>
        </p:nvGrpSpPr>
        <p:grpSpPr>
          <a:xfrm rot="14592770">
            <a:off x="11218109" y="1470323"/>
            <a:ext cx="354657" cy="470360"/>
            <a:chOff x="733179" y="4187529"/>
            <a:chExt cx="433233" cy="693134"/>
          </a:xfrm>
        </p:grpSpPr>
        <p:sp>
          <p:nvSpPr>
            <p:cNvPr id="25" name="Arrow: Down 24">
              <a:extLst>
                <a:ext uri="{FF2B5EF4-FFF2-40B4-BE49-F238E27FC236}">
                  <a16:creationId xmlns:a16="http://schemas.microsoft.com/office/drawing/2014/main" id="{F2F629FA-896B-4949-A1BF-362A6B219003}"/>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6" name="Straight Connector 25">
              <a:extLst>
                <a:ext uri="{FF2B5EF4-FFF2-40B4-BE49-F238E27FC236}">
                  <a16:creationId xmlns:a16="http://schemas.microsoft.com/office/drawing/2014/main" id="{7818B00B-92FA-4CFA-BE51-767646B11AFB}"/>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3EDE7B43-0AA3-4015-832E-21337FDBD3E3}"/>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9A43F386-17BD-4810-BF0B-BE2037F054B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0428BFF-3572-46BF-94A9-A22D306677DE}"/>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3E54AE1E-035E-4FD1-9EC3-B8F4DFE45EFB}"/>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31" name="TextBox 30">
            <a:extLst>
              <a:ext uri="{FF2B5EF4-FFF2-40B4-BE49-F238E27FC236}">
                <a16:creationId xmlns:a16="http://schemas.microsoft.com/office/drawing/2014/main" id="{D40FF53F-5C08-48AF-9DB6-6E502B8EDE86}"/>
              </a:ext>
            </a:extLst>
          </p:cNvPr>
          <p:cNvSpPr txBox="1"/>
          <p:nvPr/>
        </p:nvSpPr>
        <p:spPr>
          <a:xfrm>
            <a:off x="517642" y="4067690"/>
            <a:ext cx="7258794" cy="2308324"/>
          </a:xfrm>
          <a:prstGeom prst="rect">
            <a:avLst/>
          </a:prstGeom>
          <a:noFill/>
        </p:spPr>
        <p:txBody>
          <a:bodyPr wrap="square">
            <a:spAutoFit/>
          </a:bodyPr>
          <a:lstStyle/>
          <a:p>
            <a:r>
              <a:rPr lang="es-MX" b="1"/>
              <a:t>EDITAR PERMISOS PARA VISUALIZAR BUSQUEDAS</a:t>
            </a:r>
            <a:endParaRPr lang="es-419"/>
          </a:p>
          <a:p>
            <a:endParaRPr lang="es-419"/>
          </a:p>
          <a:p>
            <a:r>
              <a:rPr lang="es-419"/>
              <a:t>Es necesario ajustar los permisos para que otras personas en el proyecto puedan visualizar la consulta. En el filtro, selecciona en la parte superior la opción </a:t>
            </a:r>
            <a:r>
              <a:rPr lang="es-419" err="1"/>
              <a:t>Details</a:t>
            </a:r>
            <a:r>
              <a:rPr lang="es-419"/>
              <a:t>-&gt;</a:t>
            </a:r>
            <a:r>
              <a:rPr lang="es-419" err="1"/>
              <a:t>Edit</a:t>
            </a:r>
            <a:r>
              <a:rPr lang="es-419"/>
              <a:t> </a:t>
            </a:r>
            <a:r>
              <a:rPr lang="es-419" err="1"/>
              <a:t>permissions</a:t>
            </a:r>
            <a:r>
              <a:rPr lang="es-419"/>
              <a:t>.</a:t>
            </a:r>
          </a:p>
          <a:p>
            <a:endParaRPr lang="es-419"/>
          </a:p>
          <a:p>
            <a:r>
              <a:rPr lang="es-419"/>
              <a:t>En el apartado “</a:t>
            </a:r>
            <a:r>
              <a:rPr lang="es-419" err="1"/>
              <a:t>Viewers</a:t>
            </a:r>
            <a:r>
              <a:rPr lang="es-419"/>
              <a:t>” indica que aplica para todos los usuarios del proyecto seleccionando &lt;&lt;</a:t>
            </a:r>
            <a:r>
              <a:rPr lang="es-419" err="1"/>
              <a:t>Add</a:t>
            </a:r>
            <a:r>
              <a:rPr lang="es-419"/>
              <a:t>&gt;&gt; y posteriormente &lt;&lt;</a:t>
            </a:r>
            <a:r>
              <a:rPr lang="es-419" err="1"/>
              <a:t>Save</a:t>
            </a:r>
            <a:r>
              <a:rPr lang="es-419"/>
              <a:t>&gt;&gt;.</a:t>
            </a:r>
          </a:p>
        </p:txBody>
      </p:sp>
      <p:grpSp>
        <p:nvGrpSpPr>
          <p:cNvPr id="32" name="Group 31">
            <a:extLst>
              <a:ext uri="{FF2B5EF4-FFF2-40B4-BE49-F238E27FC236}">
                <a16:creationId xmlns:a16="http://schemas.microsoft.com/office/drawing/2014/main" id="{75336B87-0610-477F-BB09-F3E0B868829C}"/>
              </a:ext>
            </a:extLst>
          </p:cNvPr>
          <p:cNvGrpSpPr/>
          <p:nvPr/>
        </p:nvGrpSpPr>
        <p:grpSpPr>
          <a:xfrm rot="14708730">
            <a:off x="11423808" y="3739599"/>
            <a:ext cx="354657" cy="470360"/>
            <a:chOff x="733179" y="4187529"/>
            <a:chExt cx="433233" cy="693134"/>
          </a:xfrm>
        </p:grpSpPr>
        <p:sp>
          <p:nvSpPr>
            <p:cNvPr id="33" name="Arrow: Down 32">
              <a:extLst>
                <a:ext uri="{FF2B5EF4-FFF2-40B4-BE49-F238E27FC236}">
                  <a16:creationId xmlns:a16="http://schemas.microsoft.com/office/drawing/2014/main" id="{2D33623B-B670-4B04-A650-56A741D58183}"/>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34" name="Straight Connector 33">
              <a:extLst>
                <a:ext uri="{FF2B5EF4-FFF2-40B4-BE49-F238E27FC236}">
                  <a16:creationId xmlns:a16="http://schemas.microsoft.com/office/drawing/2014/main" id="{3313011D-EB68-4851-AEB5-3A4AE679A0B1}"/>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80D8287F-64A1-4ED5-A1DB-9C8C9C75C223}"/>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2AE66BC2-A643-45FF-97FC-C50DC68047B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386FA481-DC1B-451B-996A-65F694FD57D5}"/>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1D228CCA-466F-4461-8D99-2097A1267F88}"/>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40" name="Picture 39">
            <a:extLst>
              <a:ext uri="{FF2B5EF4-FFF2-40B4-BE49-F238E27FC236}">
                <a16:creationId xmlns:a16="http://schemas.microsoft.com/office/drawing/2014/main" id="{355DBD16-BC21-4E64-B528-7926434816A8}"/>
              </a:ext>
            </a:extLst>
          </p:cNvPr>
          <p:cNvPicPr>
            <a:picLocks noChangeAspect="1"/>
          </p:cNvPicPr>
          <p:nvPr/>
        </p:nvPicPr>
        <p:blipFill>
          <a:blip r:embed="rId5"/>
          <a:stretch>
            <a:fillRect/>
          </a:stretch>
        </p:blipFill>
        <p:spPr>
          <a:xfrm>
            <a:off x="7792194" y="4355684"/>
            <a:ext cx="3808842" cy="2287347"/>
          </a:xfrm>
          <a:prstGeom prst="rect">
            <a:avLst/>
          </a:prstGeom>
          <a:ln>
            <a:noFill/>
          </a:ln>
          <a:effectLst>
            <a:outerShdw blurRad="190500" algn="tl" rotWithShape="0">
              <a:srgbClr val="000000">
                <a:alpha val="70000"/>
              </a:srgbClr>
            </a:outerShdw>
          </a:effectLst>
        </p:spPr>
      </p:pic>
      <p:grpSp>
        <p:nvGrpSpPr>
          <p:cNvPr id="41" name="Group 40">
            <a:extLst>
              <a:ext uri="{FF2B5EF4-FFF2-40B4-BE49-F238E27FC236}">
                <a16:creationId xmlns:a16="http://schemas.microsoft.com/office/drawing/2014/main" id="{F9874DC7-9A42-4FB4-8DB4-5D0C8D40BD34}"/>
              </a:ext>
            </a:extLst>
          </p:cNvPr>
          <p:cNvGrpSpPr/>
          <p:nvPr/>
        </p:nvGrpSpPr>
        <p:grpSpPr>
          <a:xfrm rot="13812919">
            <a:off x="8775715" y="6121089"/>
            <a:ext cx="354657" cy="470360"/>
            <a:chOff x="733179" y="4187529"/>
            <a:chExt cx="433233" cy="693134"/>
          </a:xfrm>
        </p:grpSpPr>
        <p:sp>
          <p:nvSpPr>
            <p:cNvPr id="42" name="Arrow: Down 41">
              <a:extLst>
                <a:ext uri="{FF2B5EF4-FFF2-40B4-BE49-F238E27FC236}">
                  <a16:creationId xmlns:a16="http://schemas.microsoft.com/office/drawing/2014/main" id="{6D72F848-7DB1-45A0-9FFD-AF6EA6FFA406}"/>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43" name="Straight Connector 42">
              <a:extLst>
                <a:ext uri="{FF2B5EF4-FFF2-40B4-BE49-F238E27FC236}">
                  <a16:creationId xmlns:a16="http://schemas.microsoft.com/office/drawing/2014/main" id="{A0DF7D76-47C8-49B0-B426-19705CD89FA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AD50CFFB-B6A6-4965-90B7-8D589CD3A5D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9A4D7B9C-A3FB-407C-A4CA-EDF21CD3190A}"/>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6" name="Straight Connector 45">
              <a:extLst>
                <a:ext uri="{FF2B5EF4-FFF2-40B4-BE49-F238E27FC236}">
                  <a16:creationId xmlns:a16="http://schemas.microsoft.com/office/drawing/2014/main" id="{E4764FE0-D0B5-471B-A28B-BAA8018AFD5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EC36E1EC-B8EA-4CF6-8961-24BFBA06ABD7}"/>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49" name="Group 48">
            <a:extLst>
              <a:ext uri="{FF2B5EF4-FFF2-40B4-BE49-F238E27FC236}">
                <a16:creationId xmlns:a16="http://schemas.microsoft.com/office/drawing/2014/main" id="{91483191-03E9-4C8F-B868-A23464F748D6}"/>
              </a:ext>
            </a:extLst>
          </p:cNvPr>
          <p:cNvGrpSpPr/>
          <p:nvPr/>
        </p:nvGrpSpPr>
        <p:grpSpPr>
          <a:xfrm rot="13812919">
            <a:off x="11540508" y="5453450"/>
            <a:ext cx="354657" cy="470360"/>
            <a:chOff x="733179" y="4187529"/>
            <a:chExt cx="433233" cy="693134"/>
          </a:xfrm>
        </p:grpSpPr>
        <p:sp>
          <p:nvSpPr>
            <p:cNvPr id="50" name="Arrow: Down 49">
              <a:extLst>
                <a:ext uri="{FF2B5EF4-FFF2-40B4-BE49-F238E27FC236}">
                  <a16:creationId xmlns:a16="http://schemas.microsoft.com/office/drawing/2014/main" id="{E083736A-BF26-4C82-9197-671024EC3752}"/>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51" name="Straight Connector 50">
              <a:extLst>
                <a:ext uri="{FF2B5EF4-FFF2-40B4-BE49-F238E27FC236}">
                  <a16:creationId xmlns:a16="http://schemas.microsoft.com/office/drawing/2014/main" id="{42A0D860-4B36-4F85-8D3C-8E08E559910C}"/>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BD24350B-51FD-4FB8-8A78-77985BACC4B0}"/>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3" name="Straight Connector 52">
              <a:extLst>
                <a:ext uri="{FF2B5EF4-FFF2-40B4-BE49-F238E27FC236}">
                  <a16:creationId xmlns:a16="http://schemas.microsoft.com/office/drawing/2014/main" id="{C83403BB-2A43-477F-A233-2C9B1C419506}"/>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CCC89A74-995F-4812-B2E2-57EBF86FA32D}"/>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5" name="Straight Connector 54">
              <a:extLst>
                <a:ext uri="{FF2B5EF4-FFF2-40B4-BE49-F238E27FC236}">
                  <a16:creationId xmlns:a16="http://schemas.microsoft.com/office/drawing/2014/main" id="{B8497481-3080-4232-9108-5A87CBED1A33}"/>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48" name="TextBox 47">
            <a:extLst>
              <a:ext uri="{FF2B5EF4-FFF2-40B4-BE49-F238E27FC236}">
                <a16:creationId xmlns:a16="http://schemas.microsoft.com/office/drawing/2014/main" id="{4F461C80-DDE3-4281-9B2C-AD5B96EDDA25}"/>
              </a:ext>
            </a:extLst>
          </p:cNvPr>
          <p:cNvSpPr txBox="1"/>
          <p:nvPr/>
        </p:nvSpPr>
        <p:spPr>
          <a:xfrm>
            <a:off x="545892" y="2406103"/>
            <a:ext cx="8701351" cy="646331"/>
          </a:xfrm>
          <a:prstGeom prst="rect">
            <a:avLst/>
          </a:prstGeom>
          <a:noFill/>
        </p:spPr>
        <p:txBody>
          <a:bodyPr wrap="square">
            <a:spAutoFit/>
          </a:bodyPr>
          <a:lstStyle/>
          <a:p>
            <a:r>
              <a:rPr lang="es-419"/>
              <a:t>Indica el nombre de la consulta o reporte y da clic en &lt;&lt;</a:t>
            </a:r>
            <a:r>
              <a:rPr lang="es-419" err="1"/>
              <a:t>Save</a:t>
            </a:r>
            <a:r>
              <a:rPr lang="es-419"/>
              <a:t>&gt;&gt;. La consulta aparecerá dentro de la sección de Filtros favoritos.</a:t>
            </a:r>
          </a:p>
        </p:txBody>
      </p:sp>
      <p:sp>
        <p:nvSpPr>
          <p:cNvPr id="56" name="TextBox 55">
            <a:extLst>
              <a:ext uri="{FF2B5EF4-FFF2-40B4-BE49-F238E27FC236}">
                <a16:creationId xmlns:a16="http://schemas.microsoft.com/office/drawing/2014/main" id="{EC32B98B-47E8-49B6-820C-4E2169F50F1D}"/>
              </a:ext>
            </a:extLst>
          </p:cNvPr>
          <p:cNvSpPr txBox="1"/>
          <p:nvPr/>
        </p:nvSpPr>
        <p:spPr>
          <a:xfrm>
            <a:off x="545892" y="534387"/>
            <a:ext cx="8857415" cy="1754326"/>
          </a:xfrm>
          <a:prstGeom prst="rect">
            <a:avLst/>
          </a:prstGeom>
          <a:noFill/>
        </p:spPr>
        <p:txBody>
          <a:bodyPr wrap="square" lIns="91440" tIns="45720" rIns="91440" bIns="45720" anchor="t">
            <a:spAutoFit/>
          </a:bodyPr>
          <a:lstStyle/>
          <a:p>
            <a:endParaRPr lang="es-MX" b="1"/>
          </a:p>
          <a:p>
            <a:r>
              <a:rPr lang="es-MX" b="1"/>
              <a:t>GUARDAR BUSQUEDA</a:t>
            </a:r>
          </a:p>
          <a:p>
            <a:endParaRPr lang="es-419"/>
          </a:p>
          <a:p>
            <a:r>
              <a:rPr lang="es-419"/>
              <a:t>Una vez realizada una búsqueda, podrás guardarla para utilizarla en otras opciones (por ejemplo al crear un </a:t>
            </a:r>
            <a:r>
              <a:rPr lang="es-419" err="1"/>
              <a:t>Dashboard</a:t>
            </a:r>
            <a:r>
              <a:rPr lang="es-419"/>
              <a:t>). Para guardar un filtro, selecciona en la parte superior de la búsqueda el botón &lt;&lt;</a:t>
            </a:r>
            <a:r>
              <a:rPr lang="es-419" err="1"/>
              <a:t>Save</a:t>
            </a:r>
            <a:r>
              <a:rPr lang="es-419"/>
              <a:t> as&gt;&gt;</a:t>
            </a:r>
          </a:p>
        </p:txBody>
      </p:sp>
      <p:sp>
        <p:nvSpPr>
          <p:cNvPr id="57" name="TextBox 56">
            <a:extLst>
              <a:ext uri="{FF2B5EF4-FFF2-40B4-BE49-F238E27FC236}">
                <a16:creationId xmlns:a16="http://schemas.microsoft.com/office/drawing/2014/main" id="{656CA77F-4542-493C-9A50-2FEFBA2E2D89}"/>
              </a:ext>
            </a:extLst>
          </p:cNvPr>
          <p:cNvSpPr txBox="1"/>
          <p:nvPr/>
        </p:nvSpPr>
        <p:spPr>
          <a:xfrm>
            <a:off x="944379" y="3248522"/>
            <a:ext cx="9354653" cy="492443"/>
          </a:xfrm>
          <a:prstGeom prst="rect">
            <a:avLst/>
          </a:prstGeom>
          <a:solidFill>
            <a:srgbClr val="FFFF00"/>
          </a:solidFill>
        </p:spPr>
        <p:txBody>
          <a:bodyPr wrap="square" lIns="0" tIns="0" rIns="0" bIns="0" rtlCol="0">
            <a:spAutoFit/>
          </a:bodyPr>
          <a:lstStyle/>
          <a:p>
            <a:r>
              <a:rPr lang="es-MX" sz="1600" b="1" u="sng">
                <a:solidFill>
                  <a:srgbClr val="FF0000"/>
                </a:solidFill>
              </a:rPr>
              <a:t>Nota</a:t>
            </a:r>
            <a:r>
              <a:rPr lang="es-MX" sz="1600"/>
              <a:t>: </a:t>
            </a:r>
            <a:r>
              <a:rPr lang="es-419" sz="1600"/>
              <a:t>Se pueden guardar más consultas filtrando otros tipos de </a:t>
            </a:r>
            <a:r>
              <a:rPr lang="es-419" sz="1600" err="1"/>
              <a:t>issues</a:t>
            </a:r>
            <a:r>
              <a:rPr lang="es-419" sz="1600"/>
              <a:t> para obtener listados de errores, historias de usuario, entre otros. Las búsquedas pueden exportarse a Excel usando el botón </a:t>
            </a:r>
            <a:endParaRPr lang="es-MX" sz="1600"/>
          </a:p>
        </p:txBody>
      </p:sp>
      <p:pic>
        <p:nvPicPr>
          <p:cNvPr id="58" name="Picture 57">
            <a:extLst>
              <a:ext uri="{FF2B5EF4-FFF2-40B4-BE49-F238E27FC236}">
                <a16:creationId xmlns:a16="http://schemas.microsoft.com/office/drawing/2014/main" id="{A05196CF-B6A8-49CE-A0BD-23CBF4C6DFB1}"/>
              </a:ext>
            </a:extLst>
          </p:cNvPr>
          <p:cNvPicPr>
            <a:picLocks noChangeAspect="1"/>
          </p:cNvPicPr>
          <p:nvPr/>
        </p:nvPicPr>
        <p:blipFill>
          <a:blip r:embed="rId6"/>
          <a:stretch>
            <a:fillRect/>
          </a:stretch>
        </p:blipFill>
        <p:spPr>
          <a:xfrm>
            <a:off x="9175051" y="3553858"/>
            <a:ext cx="616591" cy="214996"/>
          </a:xfrm>
          <a:prstGeom prst="rect">
            <a:avLst/>
          </a:prstGeom>
        </p:spPr>
      </p:pic>
      <p:sp>
        <p:nvSpPr>
          <p:cNvPr id="60" name="Text Placeholder 4">
            <a:extLst>
              <a:ext uri="{FF2B5EF4-FFF2-40B4-BE49-F238E27FC236}">
                <a16:creationId xmlns:a16="http://schemas.microsoft.com/office/drawing/2014/main" id="{143F9A71-CB24-47D0-A1D7-854328FB0B9B}"/>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1 – Búsqueda de Issues</a:t>
            </a:r>
          </a:p>
        </p:txBody>
      </p:sp>
    </p:spTree>
    <p:extLst>
      <p:ext uri="{BB962C8B-B14F-4D97-AF65-F5344CB8AC3E}">
        <p14:creationId xmlns:p14="http://schemas.microsoft.com/office/powerpoint/2010/main" val="534979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9BE174-9236-4BF6-AE6D-C735992A3D4E}"/>
              </a:ext>
            </a:extLst>
          </p:cNvPr>
          <p:cNvPicPr>
            <a:picLocks noChangeAspect="1"/>
          </p:cNvPicPr>
          <p:nvPr/>
        </p:nvPicPr>
        <p:blipFill>
          <a:blip r:embed="rId2"/>
          <a:stretch>
            <a:fillRect/>
          </a:stretch>
        </p:blipFill>
        <p:spPr>
          <a:xfrm>
            <a:off x="5245777" y="3388467"/>
            <a:ext cx="6281330" cy="3362853"/>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30A36162-85B2-4A46-A973-10BEAE70ACCF}"/>
              </a:ext>
            </a:extLst>
          </p:cNvPr>
          <p:cNvPicPr>
            <a:picLocks noChangeAspect="1"/>
          </p:cNvPicPr>
          <p:nvPr/>
        </p:nvPicPr>
        <p:blipFill>
          <a:blip r:embed="rId3"/>
          <a:stretch>
            <a:fillRect/>
          </a:stretch>
        </p:blipFill>
        <p:spPr>
          <a:xfrm>
            <a:off x="9488757" y="1634759"/>
            <a:ext cx="2038350" cy="1126834"/>
          </a:xfrm>
          <a:prstGeom prst="rect">
            <a:avLst/>
          </a:prstGeom>
          <a:ln>
            <a:noFill/>
          </a:ln>
          <a:effectLst>
            <a:outerShdw blurRad="190500" algn="tl" rotWithShape="0">
              <a:srgbClr val="000000">
                <a:alpha val="70000"/>
              </a:srgbClr>
            </a:outerShdw>
          </a:effectLst>
        </p:spPr>
      </p:pic>
      <p:grpSp>
        <p:nvGrpSpPr>
          <p:cNvPr id="10" name="Group 9">
            <a:extLst>
              <a:ext uri="{FF2B5EF4-FFF2-40B4-BE49-F238E27FC236}">
                <a16:creationId xmlns:a16="http://schemas.microsoft.com/office/drawing/2014/main" id="{9B4D5B33-A882-4F94-AAA1-FB409E2FEB3C}"/>
              </a:ext>
            </a:extLst>
          </p:cNvPr>
          <p:cNvGrpSpPr/>
          <p:nvPr/>
        </p:nvGrpSpPr>
        <p:grpSpPr>
          <a:xfrm rot="5400000">
            <a:off x="10180429" y="2146822"/>
            <a:ext cx="354657" cy="470360"/>
            <a:chOff x="733179" y="4187529"/>
            <a:chExt cx="433233" cy="693134"/>
          </a:xfrm>
        </p:grpSpPr>
        <p:sp>
          <p:nvSpPr>
            <p:cNvPr id="11" name="Arrow: Down 10">
              <a:extLst>
                <a:ext uri="{FF2B5EF4-FFF2-40B4-BE49-F238E27FC236}">
                  <a16:creationId xmlns:a16="http://schemas.microsoft.com/office/drawing/2014/main" id="{065650C5-D244-4A15-9D7A-B01677DD4AC4}"/>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3" name="Straight Connector 12">
              <a:extLst>
                <a:ext uri="{FF2B5EF4-FFF2-40B4-BE49-F238E27FC236}">
                  <a16:creationId xmlns:a16="http://schemas.microsoft.com/office/drawing/2014/main" id="{3F41A939-1773-45C7-8021-8DB5BBBD2439}"/>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1D499BDF-422E-4578-AD99-4B42B41F9A0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B55FC6B9-9696-45A2-884B-69C9FF4BA853}"/>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1CA5003F-CF73-4478-AB47-B5EEAE00B519}"/>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DE958B08-6E5E-4F16-956D-29AFBE88C00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19" name="Group 18">
            <a:extLst>
              <a:ext uri="{FF2B5EF4-FFF2-40B4-BE49-F238E27FC236}">
                <a16:creationId xmlns:a16="http://schemas.microsoft.com/office/drawing/2014/main" id="{0B3A3ECE-8EB4-4E2C-B1D2-20F806870407}"/>
              </a:ext>
            </a:extLst>
          </p:cNvPr>
          <p:cNvGrpSpPr/>
          <p:nvPr/>
        </p:nvGrpSpPr>
        <p:grpSpPr>
          <a:xfrm rot="16200000">
            <a:off x="11393929" y="1889110"/>
            <a:ext cx="354657" cy="470360"/>
            <a:chOff x="733179" y="4187529"/>
            <a:chExt cx="433233" cy="693134"/>
          </a:xfrm>
        </p:grpSpPr>
        <p:sp>
          <p:nvSpPr>
            <p:cNvPr id="20" name="Arrow: Down 19">
              <a:extLst>
                <a:ext uri="{FF2B5EF4-FFF2-40B4-BE49-F238E27FC236}">
                  <a16:creationId xmlns:a16="http://schemas.microsoft.com/office/drawing/2014/main" id="{20F9B97F-3F5D-4005-B9A9-C1958C308D06}"/>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1" name="Straight Connector 20">
              <a:extLst>
                <a:ext uri="{FF2B5EF4-FFF2-40B4-BE49-F238E27FC236}">
                  <a16:creationId xmlns:a16="http://schemas.microsoft.com/office/drawing/2014/main" id="{DE1A53C0-C96C-47E7-8355-027AF88E56B2}"/>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7427F9A2-42C9-4535-8792-F8DBC6216B79}"/>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F92DC918-20EF-42E5-B648-B2B79EE0764A}"/>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32BD45E7-0554-47BE-945F-1DE73F7C980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39B31B33-9F90-413F-A80B-F56A12D8D75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26" name="Arrow: Down 25">
            <a:extLst>
              <a:ext uri="{FF2B5EF4-FFF2-40B4-BE49-F238E27FC236}">
                <a16:creationId xmlns:a16="http://schemas.microsoft.com/office/drawing/2014/main" id="{8E17048E-A239-48AF-9E6A-6C2708F082C7}"/>
              </a:ext>
            </a:extLst>
          </p:cNvPr>
          <p:cNvSpPr/>
          <p:nvPr/>
        </p:nvSpPr>
        <p:spPr>
          <a:xfrm rot="4320317">
            <a:off x="7871171" y="5254034"/>
            <a:ext cx="249049" cy="574183"/>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27" name="Text Placeholder 4">
            <a:extLst>
              <a:ext uri="{FF2B5EF4-FFF2-40B4-BE49-F238E27FC236}">
                <a16:creationId xmlns:a16="http://schemas.microsoft.com/office/drawing/2014/main" id="{2D18AA21-5866-47E7-B908-5B4859FC00CB}"/>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1  – Búsqueda de Issues</a:t>
            </a:r>
          </a:p>
        </p:txBody>
      </p:sp>
      <p:sp>
        <p:nvSpPr>
          <p:cNvPr id="28" name="TextBox 27">
            <a:extLst>
              <a:ext uri="{FF2B5EF4-FFF2-40B4-BE49-F238E27FC236}">
                <a16:creationId xmlns:a16="http://schemas.microsoft.com/office/drawing/2014/main" id="{80CA33ED-25AE-4B7C-8AF7-5DFB2E3CCE31}"/>
              </a:ext>
            </a:extLst>
          </p:cNvPr>
          <p:cNvSpPr txBox="1"/>
          <p:nvPr/>
        </p:nvSpPr>
        <p:spPr>
          <a:xfrm>
            <a:off x="545893" y="534387"/>
            <a:ext cx="8857610" cy="2862322"/>
          </a:xfrm>
          <a:prstGeom prst="rect">
            <a:avLst/>
          </a:prstGeom>
          <a:noFill/>
        </p:spPr>
        <p:txBody>
          <a:bodyPr wrap="square" lIns="91440" tIns="45720" rIns="91440" bIns="45720" anchor="t">
            <a:spAutoFit/>
          </a:bodyPr>
          <a:lstStyle/>
          <a:p>
            <a:endParaRPr lang="es-MX" b="1"/>
          </a:p>
          <a:p>
            <a:r>
              <a:rPr lang="es-MX" b="1"/>
              <a:t>OPCIONES PARA VISUALIZAR BUSQUEDA</a:t>
            </a:r>
          </a:p>
          <a:p>
            <a:endParaRPr lang="es-419"/>
          </a:p>
          <a:p>
            <a:r>
              <a:rPr lang="es-419"/>
              <a:t>La consulta puede presentarse como Lista o Detalle y dependiendo de la opción que se elija, la actualización de datos sería de la siguiente manera:</a:t>
            </a:r>
          </a:p>
          <a:p>
            <a:endParaRPr lang="es-419"/>
          </a:p>
          <a:p>
            <a:pPr marL="285750" indent="-285750">
              <a:buFont typeface="Arial" panose="020B0604020202020204" pitchFamily="34" charset="0"/>
              <a:buChar char="•"/>
            </a:pPr>
            <a:r>
              <a:rPr lang="es-419" sz="1800"/>
              <a:t>Lista: Al seleccionar el id del caso de prueba se desplegará una ventana adicional para la edición de datos.</a:t>
            </a:r>
          </a:p>
          <a:p>
            <a:pPr marL="285750" indent="-285750">
              <a:buFont typeface="Arial" panose="020B0604020202020204" pitchFamily="34" charset="0"/>
              <a:buChar char="•"/>
            </a:pPr>
            <a:r>
              <a:rPr lang="es-419" sz="1800"/>
              <a:t>Detalle. Al seleccionar el id del caso de prueba se desplegará a la derecha de la misma ventana los datos para la edición.</a:t>
            </a:r>
            <a:endParaRPr lang="es-419"/>
          </a:p>
        </p:txBody>
      </p:sp>
      <p:sp>
        <p:nvSpPr>
          <p:cNvPr id="29" name="TextBox 28">
            <a:extLst>
              <a:ext uri="{FF2B5EF4-FFF2-40B4-BE49-F238E27FC236}">
                <a16:creationId xmlns:a16="http://schemas.microsoft.com/office/drawing/2014/main" id="{14CC11FB-EBD8-43D1-8738-445C3DF76A2D}"/>
              </a:ext>
            </a:extLst>
          </p:cNvPr>
          <p:cNvSpPr txBox="1"/>
          <p:nvPr/>
        </p:nvSpPr>
        <p:spPr>
          <a:xfrm>
            <a:off x="533400" y="3631130"/>
            <a:ext cx="4373762" cy="2031325"/>
          </a:xfrm>
          <a:prstGeom prst="rect">
            <a:avLst/>
          </a:prstGeom>
          <a:noFill/>
        </p:spPr>
        <p:txBody>
          <a:bodyPr wrap="square" lIns="91440" tIns="45720" rIns="91440" bIns="45720" anchor="t">
            <a:spAutoFit/>
          </a:bodyPr>
          <a:lstStyle/>
          <a:p>
            <a:r>
              <a:rPr lang="es-419"/>
              <a:t>A partir de este momento se podrán modificar los pasos al caso de prueba.</a:t>
            </a:r>
          </a:p>
          <a:p>
            <a:endParaRPr lang="es-419" sz="1800"/>
          </a:p>
          <a:p>
            <a:r>
              <a:rPr lang="es-419" sz="1800"/>
              <a:t>Nota:</a:t>
            </a:r>
          </a:p>
          <a:p>
            <a:r>
              <a:rPr lang="es-419" sz="1800"/>
              <a:t>En el ejemplo se presenta el cambió a Vista Detalle</a:t>
            </a:r>
          </a:p>
          <a:p>
            <a:endParaRPr lang="es-419"/>
          </a:p>
        </p:txBody>
      </p:sp>
    </p:spTree>
    <p:extLst>
      <p:ext uri="{BB962C8B-B14F-4D97-AF65-F5344CB8AC3E}">
        <p14:creationId xmlns:p14="http://schemas.microsoft.com/office/powerpoint/2010/main" val="26357334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2 – Crear Kanban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Boards</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pic>
        <p:nvPicPr>
          <p:cNvPr id="10" name="Picture 9">
            <a:extLst>
              <a:ext uri="{FF2B5EF4-FFF2-40B4-BE49-F238E27FC236}">
                <a16:creationId xmlns:a16="http://schemas.microsoft.com/office/drawing/2014/main" id="{449254B5-9B43-4E71-A1D1-54F55E7DAB7F}"/>
              </a:ext>
            </a:extLst>
          </p:cNvPr>
          <p:cNvPicPr>
            <a:picLocks noChangeAspect="1"/>
          </p:cNvPicPr>
          <p:nvPr/>
        </p:nvPicPr>
        <p:blipFill>
          <a:blip r:embed="rId3"/>
          <a:stretch>
            <a:fillRect/>
          </a:stretch>
        </p:blipFill>
        <p:spPr>
          <a:xfrm>
            <a:off x="659932" y="3641848"/>
            <a:ext cx="1243558" cy="2487115"/>
          </a:xfrm>
          <a:prstGeom prst="rect">
            <a:avLst/>
          </a:prstGeom>
        </p:spPr>
      </p:pic>
      <p:sp>
        <p:nvSpPr>
          <p:cNvPr id="8" name="TextBox 7">
            <a:extLst>
              <a:ext uri="{FF2B5EF4-FFF2-40B4-BE49-F238E27FC236}">
                <a16:creationId xmlns:a16="http://schemas.microsoft.com/office/drawing/2014/main" id="{3EF6318D-3E5D-45C5-ACE7-2202E3C088C1}"/>
              </a:ext>
            </a:extLst>
          </p:cNvPr>
          <p:cNvSpPr txBox="1"/>
          <p:nvPr/>
        </p:nvSpPr>
        <p:spPr>
          <a:xfrm>
            <a:off x="545892" y="534387"/>
            <a:ext cx="11245774" cy="2862322"/>
          </a:xfrm>
          <a:prstGeom prst="rect">
            <a:avLst/>
          </a:prstGeom>
          <a:noFill/>
        </p:spPr>
        <p:txBody>
          <a:bodyPr wrap="square" lIns="91440" tIns="45720" rIns="91440" bIns="45720" anchor="t">
            <a:spAutoFit/>
          </a:bodyPr>
          <a:lstStyle/>
          <a:p>
            <a:endParaRPr lang="es-MX" b="1"/>
          </a:p>
          <a:p>
            <a:r>
              <a:rPr lang="es-MX" b="1"/>
              <a:t>CREAR UN KANBAN BOARD</a:t>
            </a:r>
          </a:p>
          <a:p>
            <a:endParaRPr lang="es-419"/>
          </a:p>
          <a:p>
            <a:r>
              <a:rPr lang="es-419"/>
              <a:t>Un Kanban </a:t>
            </a:r>
            <a:r>
              <a:rPr lang="es-419" err="1"/>
              <a:t>Board</a:t>
            </a:r>
            <a:r>
              <a:rPr lang="es-419"/>
              <a:t> sirve para poder visualizar los </a:t>
            </a:r>
            <a:r>
              <a:rPr lang="es-419" err="1"/>
              <a:t>issues</a:t>
            </a:r>
            <a:r>
              <a:rPr lang="es-419"/>
              <a:t> en un tablero, donde cada columna corresponde al estado en el que se encuentra el </a:t>
            </a:r>
            <a:r>
              <a:rPr lang="es-419" err="1"/>
              <a:t>issue</a:t>
            </a:r>
            <a:r>
              <a:rPr lang="es-419"/>
              <a:t> (</a:t>
            </a:r>
            <a:r>
              <a:rPr lang="es-419" b="1" u="sng">
                <a:solidFill>
                  <a:srgbClr val="FF0000"/>
                </a:solidFill>
              </a:rPr>
              <a:t>Nota</a:t>
            </a:r>
            <a:r>
              <a:rPr lang="es-419"/>
              <a:t>: Las columnas dependerán del flujo configurado para ese </a:t>
            </a:r>
            <a:r>
              <a:rPr lang="es-419" err="1"/>
              <a:t>issue</a:t>
            </a:r>
            <a:r>
              <a:rPr lang="es-419"/>
              <a:t>). </a:t>
            </a:r>
          </a:p>
          <a:p>
            <a:endParaRPr lang="es-419"/>
          </a:p>
          <a:p>
            <a:r>
              <a:rPr lang="es-419" b="1" u="sng" err="1">
                <a:solidFill>
                  <a:srgbClr val="FF0000"/>
                </a:solidFill>
              </a:rPr>
              <a:t>Prerequisito</a:t>
            </a:r>
            <a:r>
              <a:rPr lang="es-419" b="1" u="sng">
                <a:solidFill>
                  <a:srgbClr val="FF0000"/>
                </a:solidFill>
              </a:rPr>
              <a:t>:</a:t>
            </a:r>
            <a:r>
              <a:rPr lang="es-419"/>
              <a:t> Para facilitar la creación del Kanban </a:t>
            </a:r>
            <a:r>
              <a:rPr lang="es-419" err="1"/>
              <a:t>Board</a:t>
            </a:r>
            <a:r>
              <a:rPr lang="es-419"/>
              <a:t>, crea una búsqueda con los parámetros deseados (Ver Anexo 1 – Búsqueda de Issues)</a:t>
            </a:r>
          </a:p>
          <a:p>
            <a:endParaRPr lang="es-419"/>
          </a:p>
          <a:p>
            <a:r>
              <a:rPr lang="es-419"/>
              <a:t>Entra a la opción “</a:t>
            </a:r>
            <a:r>
              <a:rPr lang="es-419" err="1"/>
              <a:t>Boards</a:t>
            </a:r>
            <a:r>
              <a:rPr lang="es-419"/>
              <a:t>” &gt; “View </a:t>
            </a:r>
            <a:r>
              <a:rPr lang="es-419" err="1"/>
              <a:t>all</a:t>
            </a:r>
            <a:r>
              <a:rPr lang="es-419"/>
              <a:t> </a:t>
            </a:r>
            <a:r>
              <a:rPr lang="es-419" err="1"/>
              <a:t>boards</a:t>
            </a:r>
            <a:r>
              <a:rPr lang="es-419"/>
              <a:t>”. En la ventana abierta da clic en &lt;&lt;</a:t>
            </a:r>
            <a:r>
              <a:rPr lang="es-419" err="1"/>
              <a:t>Create</a:t>
            </a:r>
            <a:r>
              <a:rPr lang="es-419"/>
              <a:t> </a:t>
            </a:r>
            <a:r>
              <a:rPr lang="es-419" err="1"/>
              <a:t>board</a:t>
            </a:r>
            <a:r>
              <a:rPr lang="es-419"/>
              <a:t>&gt;&gt;</a:t>
            </a:r>
          </a:p>
        </p:txBody>
      </p:sp>
      <p:pic>
        <p:nvPicPr>
          <p:cNvPr id="3" name="Picture 2">
            <a:extLst>
              <a:ext uri="{FF2B5EF4-FFF2-40B4-BE49-F238E27FC236}">
                <a16:creationId xmlns:a16="http://schemas.microsoft.com/office/drawing/2014/main" id="{27B13A49-31E2-46ED-ADFB-9A0F3D2AC9A9}"/>
              </a:ext>
            </a:extLst>
          </p:cNvPr>
          <p:cNvPicPr>
            <a:picLocks noChangeAspect="1"/>
          </p:cNvPicPr>
          <p:nvPr/>
        </p:nvPicPr>
        <p:blipFill>
          <a:blip r:embed="rId4"/>
          <a:stretch>
            <a:fillRect/>
          </a:stretch>
        </p:blipFill>
        <p:spPr>
          <a:xfrm>
            <a:off x="2336978" y="3738292"/>
            <a:ext cx="9745725" cy="2410908"/>
          </a:xfrm>
          <a:prstGeom prst="rect">
            <a:avLst/>
          </a:prstGeom>
        </p:spPr>
      </p:pic>
      <p:grpSp>
        <p:nvGrpSpPr>
          <p:cNvPr id="13" name="Group 12">
            <a:extLst>
              <a:ext uri="{FF2B5EF4-FFF2-40B4-BE49-F238E27FC236}">
                <a16:creationId xmlns:a16="http://schemas.microsoft.com/office/drawing/2014/main" id="{57EF7FFA-08B4-47DF-AC6F-68835B918F3A}"/>
              </a:ext>
            </a:extLst>
          </p:cNvPr>
          <p:cNvGrpSpPr/>
          <p:nvPr/>
        </p:nvGrpSpPr>
        <p:grpSpPr>
          <a:xfrm rot="16200000">
            <a:off x="1242588" y="3550925"/>
            <a:ext cx="354657" cy="470360"/>
            <a:chOff x="733179" y="4187529"/>
            <a:chExt cx="433233" cy="693134"/>
          </a:xfrm>
        </p:grpSpPr>
        <p:sp>
          <p:nvSpPr>
            <p:cNvPr id="14" name="Arrow: Down 13">
              <a:extLst>
                <a:ext uri="{FF2B5EF4-FFF2-40B4-BE49-F238E27FC236}">
                  <a16:creationId xmlns:a16="http://schemas.microsoft.com/office/drawing/2014/main" id="{8294CB5A-97CA-42C4-9D50-2E4C1D2ADE43}"/>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5" name="Straight Connector 14">
              <a:extLst>
                <a:ext uri="{FF2B5EF4-FFF2-40B4-BE49-F238E27FC236}">
                  <a16:creationId xmlns:a16="http://schemas.microsoft.com/office/drawing/2014/main" id="{4E52342C-7BAC-45AB-8EE1-013E740156D4}"/>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EE0F5659-BBCF-4712-A569-AA5A81C8C52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2A8E2377-A8C4-4071-91F2-49A13858FF2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139FF76A-86CA-49B7-A836-7FBFEE7C61BD}"/>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DC9D2DEE-2750-4D49-A1B4-3FD9CD278A67}"/>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22" name="Group 21">
            <a:extLst>
              <a:ext uri="{FF2B5EF4-FFF2-40B4-BE49-F238E27FC236}">
                <a16:creationId xmlns:a16="http://schemas.microsoft.com/office/drawing/2014/main" id="{DDE28B52-6F88-4B53-96F6-26B0CF39FFA1}"/>
              </a:ext>
            </a:extLst>
          </p:cNvPr>
          <p:cNvGrpSpPr/>
          <p:nvPr/>
        </p:nvGrpSpPr>
        <p:grpSpPr>
          <a:xfrm rot="14592770">
            <a:off x="1309570" y="5538391"/>
            <a:ext cx="354657" cy="470360"/>
            <a:chOff x="733179" y="4187529"/>
            <a:chExt cx="433233" cy="693134"/>
          </a:xfrm>
        </p:grpSpPr>
        <p:sp>
          <p:nvSpPr>
            <p:cNvPr id="23" name="Arrow: Down 22">
              <a:extLst>
                <a:ext uri="{FF2B5EF4-FFF2-40B4-BE49-F238E27FC236}">
                  <a16:creationId xmlns:a16="http://schemas.microsoft.com/office/drawing/2014/main" id="{1AB9DBA0-1C8A-4103-819F-ACDBCDD6D82C}"/>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4" name="Straight Connector 23">
              <a:extLst>
                <a:ext uri="{FF2B5EF4-FFF2-40B4-BE49-F238E27FC236}">
                  <a16:creationId xmlns:a16="http://schemas.microsoft.com/office/drawing/2014/main" id="{4A733215-D5CB-4839-B0D2-7C4154A970C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0BB5A0EE-D23A-442D-A64B-65943026F347}"/>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E70ED882-7CDA-4613-8F23-56220017F440}"/>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C8383E21-88A0-4789-88DB-12BE382CC75E}"/>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698692FD-F961-447D-8C7D-2997458A9673}"/>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cxnSp>
        <p:nvCxnSpPr>
          <p:cNvPr id="36" name="Straight Connector 35">
            <a:extLst>
              <a:ext uri="{FF2B5EF4-FFF2-40B4-BE49-F238E27FC236}">
                <a16:creationId xmlns:a16="http://schemas.microsoft.com/office/drawing/2014/main" id="{B20E9765-7C89-4C55-A84C-E0DD1A7EDFFD}"/>
              </a:ext>
            </a:extLst>
          </p:cNvPr>
          <p:cNvCxnSpPr>
            <a:cxnSpLocks/>
          </p:cNvCxnSpPr>
          <p:nvPr/>
        </p:nvCxnSpPr>
        <p:spPr>
          <a:xfrm>
            <a:off x="533400" y="3936523"/>
            <a:ext cx="8367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26F80AF-3553-45C0-919A-B46472E58E49}"/>
              </a:ext>
            </a:extLst>
          </p:cNvPr>
          <p:cNvSpPr/>
          <p:nvPr/>
        </p:nvSpPr>
        <p:spPr>
          <a:xfrm>
            <a:off x="577062" y="5822033"/>
            <a:ext cx="1243558" cy="22742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38" name="Rectangle 37">
            <a:extLst>
              <a:ext uri="{FF2B5EF4-FFF2-40B4-BE49-F238E27FC236}">
                <a16:creationId xmlns:a16="http://schemas.microsoft.com/office/drawing/2014/main" id="{BB464F70-C539-4F6E-AA73-70D63D7DC94B}"/>
              </a:ext>
            </a:extLst>
          </p:cNvPr>
          <p:cNvSpPr/>
          <p:nvPr/>
        </p:nvSpPr>
        <p:spPr>
          <a:xfrm>
            <a:off x="11045526" y="4178435"/>
            <a:ext cx="916402" cy="4126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39" name="Group 38">
            <a:extLst>
              <a:ext uri="{FF2B5EF4-FFF2-40B4-BE49-F238E27FC236}">
                <a16:creationId xmlns:a16="http://schemas.microsoft.com/office/drawing/2014/main" id="{34F245D1-A85F-4B38-B059-52E8EABD2AC2}"/>
              </a:ext>
            </a:extLst>
          </p:cNvPr>
          <p:cNvGrpSpPr/>
          <p:nvPr/>
        </p:nvGrpSpPr>
        <p:grpSpPr>
          <a:xfrm rot="7188076">
            <a:off x="10672198" y="3983780"/>
            <a:ext cx="354657" cy="470360"/>
            <a:chOff x="733179" y="4187529"/>
            <a:chExt cx="433233" cy="693134"/>
          </a:xfrm>
        </p:grpSpPr>
        <p:sp>
          <p:nvSpPr>
            <p:cNvPr id="40" name="Arrow: Down 39">
              <a:extLst>
                <a:ext uri="{FF2B5EF4-FFF2-40B4-BE49-F238E27FC236}">
                  <a16:creationId xmlns:a16="http://schemas.microsoft.com/office/drawing/2014/main" id="{9A66944E-2988-4773-ADEF-EC787A54A1F0}"/>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41" name="Straight Connector 40">
              <a:extLst>
                <a:ext uri="{FF2B5EF4-FFF2-40B4-BE49-F238E27FC236}">
                  <a16:creationId xmlns:a16="http://schemas.microsoft.com/office/drawing/2014/main" id="{5C41CD4A-E843-4F8C-8C80-DE90101E4244}"/>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E31CF18F-608C-4605-84CE-FC2257D828B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91F2C624-5253-420E-8C7B-77D934E1D7C4}"/>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CFD167ED-6DC7-49A6-BEB3-95ED276DEB97}"/>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15831145-6C3C-4AB6-ABAF-D8FA0DA4853E}"/>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3" name="Arrow: Down 52">
            <a:extLst>
              <a:ext uri="{FF2B5EF4-FFF2-40B4-BE49-F238E27FC236}">
                <a16:creationId xmlns:a16="http://schemas.microsoft.com/office/drawing/2014/main" id="{EAEAABD0-5469-40B9-BDC7-1AAB2D07C547}"/>
              </a:ext>
            </a:extLst>
          </p:cNvPr>
          <p:cNvSpPr/>
          <p:nvPr/>
        </p:nvSpPr>
        <p:spPr>
          <a:xfrm rot="16200000">
            <a:off x="1834289" y="4812165"/>
            <a:ext cx="494382" cy="510996"/>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3869889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B7859D8C-0622-4BB2-B08D-45FE14BB06A5}"/>
              </a:ext>
            </a:extLst>
          </p:cNvPr>
          <p:cNvPicPr>
            <a:picLocks noChangeAspect="1"/>
          </p:cNvPicPr>
          <p:nvPr/>
        </p:nvPicPr>
        <p:blipFill>
          <a:blip r:embed="rId3"/>
          <a:stretch>
            <a:fillRect/>
          </a:stretch>
        </p:blipFill>
        <p:spPr>
          <a:xfrm>
            <a:off x="6648984" y="4696340"/>
            <a:ext cx="4997124" cy="1873922"/>
          </a:xfrm>
          <a:prstGeom prst="rect">
            <a:avLst/>
          </a:prstGeom>
          <a:ln>
            <a:noFill/>
          </a:ln>
          <a:effectLst>
            <a:outerShdw blurRad="190500" algn="tl" rotWithShape="0">
              <a:srgbClr val="000000">
                <a:alpha val="70000"/>
              </a:srgbClr>
            </a:outerShdw>
          </a:effectLst>
        </p:spPr>
      </p:pic>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2 – Crear Kanban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Boards</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pic>
        <p:nvPicPr>
          <p:cNvPr id="7" name="Picture 6">
            <a:extLst>
              <a:ext uri="{FF2B5EF4-FFF2-40B4-BE49-F238E27FC236}">
                <a16:creationId xmlns:a16="http://schemas.microsoft.com/office/drawing/2014/main" id="{7E375943-80A0-4FAA-BBCB-51E0D2919566}"/>
              </a:ext>
            </a:extLst>
          </p:cNvPr>
          <p:cNvPicPr>
            <a:picLocks noChangeAspect="1"/>
          </p:cNvPicPr>
          <p:nvPr/>
        </p:nvPicPr>
        <p:blipFill>
          <a:blip r:embed="rId4"/>
          <a:stretch>
            <a:fillRect/>
          </a:stretch>
        </p:blipFill>
        <p:spPr>
          <a:xfrm>
            <a:off x="6567271" y="723104"/>
            <a:ext cx="5078837" cy="1856779"/>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3EF6318D-3E5D-45C5-ACE7-2202E3C088C1}"/>
              </a:ext>
            </a:extLst>
          </p:cNvPr>
          <p:cNvSpPr txBox="1"/>
          <p:nvPr/>
        </p:nvSpPr>
        <p:spPr>
          <a:xfrm>
            <a:off x="545892" y="534387"/>
            <a:ext cx="5976658" cy="6001643"/>
          </a:xfrm>
          <a:prstGeom prst="rect">
            <a:avLst/>
          </a:prstGeom>
          <a:noFill/>
        </p:spPr>
        <p:txBody>
          <a:bodyPr wrap="square" lIns="91440" tIns="45720" rIns="91440" bIns="45720" anchor="t">
            <a:spAutoFit/>
          </a:bodyPr>
          <a:lstStyle/>
          <a:p>
            <a:endParaRPr lang="es-MX" b="1"/>
          </a:p>
          <a:p>
            <a:r>
              <a:rPr lang="es-419"/>
              <a:t>Se abrirá la ventana “</a:t>
            </a:r>
            <a:r>
              <a:rPr lang="es-419" err="1"/>
              <a:t>Create</a:t>
            </a:r>
            <a:r>
              <a:rPr lang="es-419"/>
              <a:t> </a:t>
            </a:r>
            <a:r>
              <a:rPr lang="es-419" err="1"/>
              <a:t>an</a:t>
            </a:r>
            <a:r>
              <a:rPr lang="es-419"/>
              <a:t> Agile </a:t>
            </a:r>
            <a:r>
              <a:rPr lang="es-419" err="1"/>
              <a:t>board</a:t>
            </a:r>
            <a:r>
              <a:rPr lang="es-419"/>
              <a:t>”, selecciona la opción &lt;&lt;</a:t>
            </a:r>
            <a:r>
              <a:rPr lang="es-419" err="1"/>
              <a:t>Create</a:t>
            </a:r>
            <a:r>
              <a:rPr lang="es-419"/>
              <a:t> a Kanban </a:t>
            </a:r>
            <a:r>
              <a:rPr lang="es-419" err="1"/>
              <a:t>board</a:t>
            </a:r>
            <a:r>
              <a:rPr lang="es-419"/>
              <a:t>&gt;&gt;</a:t>
            </a:r>
          </a:p>
          <a:p>
            <a:endParaRPr lang="es-419"/>
          </a:p>
          <a:p>
            <a:r>
              <a:rPr lang="es-419"/>
              <a:t>En la siguiente ventana selecciona la opción “</a:t>
            </a:r>
            <a:r>
              <a:rPr lang="es-419" err="1"/>
              <a:t>Board</a:t>
            </a:r>
            <a:r>
              <a:rPr lang="es-419"/>
              <a:t> </a:t>
            </a:r>
            <a:r>
              <a:rPr lang="es-419" err="1"/>
              <a:t>from</a:t>
            </a:r>
            <a:r>
              <a:rPr lang="es-419"/>
              <a:t> </a:t>
            </a:r>
            <a:r>
              <a:rPr lang="es-419" err="1"/>
              <a:t>an</a:t>
            </a:r>
            <a:r>
              <a:rPr lang="es-419"/>
              <a:t> </a:t>
            </a:r>
            <a:r>
              <a:rPr lang="es-419" err="1"/>
              <a:t>existing</a:t>
            </a:r>
            <a:r>
              <a:rPr lang="es-419"/>
              <a:t> </a:t>
            </a:r>
            <a:r>
              <a:rPr lang="es-419" err="1"/>
              <a:t>Saved</a:t>
            </a:r>
            <a:r>
              <a:rPr lang="es-419"/>
              <a:t> </a:t>
            </a:r>
            <a:r>
              <a:rPr lang="es-419" err="1"/>
              <a:t>Filter</a:t>
            </a:r>
            <a:r>
              <a:rPr lang="es-419"/>
              <a:t>” </a:t>
            </a:r>
          </a:p>
          <a:p>
            <a:endParaRPr lang="es-419"/>
          </a:p>
          <a:p>
            <a:endParaRPr lang="es-419"/>
          </a:p>
          <a:p>
            <a:endParaRPr lang="es-419"/>
          </a:p>
          <a:p>
            <a:endParaRPr lang="es-419"/>
          </a:p>
          <a:p>
            <a:r>
              <a:rPr lang="es-419"/>
              <a:t>En la ventana “</a:t>
            </a:r>
            <a:r>
              <a:rPr lang="es-419" err="1"/>
              <a:t>Name</a:t>
            </a:r>
            <a:r>
              <a:rPr lang="es-419"/>
              <a:t> </a:t>
            </a:r>
            <a:r>
              <a:rPr lang="es-419" err="1"/>
              <a:t>this</a:t>
            </a:r>
            <a:r>
              <a:rPr lang="es-419"/>
              <a:t> </a:t>
            </a:r>
            <a:r>
              <a:rPr lang="es-419" err="1"/>
              <a:t>board</a:t>
            </a:r>
            <a:r>
              <a:rPr lang="es-419"/>
              <a:t>” llena la información solicitada:</a:t>
            </a:r>
          </a:p>
          <a:p>
            <a:endParaRPr lang="es-419"/>
          </a:p>
          <a:p>
            <a:r>
              <a:rPr lang="es-419" sz="1400" b="1" err="1"/>
              <a:t>Board</a:t>
            </a:r>
            <a:r>
              <a:rPr lang="es-419" sz="1400" b="1"/>
              <a:t> </a:t>
            </a:r>
            <a:r>
              <a:rPr lang="es-419" sz="1400" b="1" err="1"/>
              <a:t>name</a:t>
            </a:r>
            <a:r>
              <a:rPr lang="es-419" sz="1400"/>
              <a:t>: Escribe el nombre que tendrá el Kanban </a:t>
            </a:r>
            <a:r>
              <a:rPr lang="es-419" sz="1400" err="1"/>
              <a:t>Board</a:t>
            </a:r>
            <a:endParaRPr lang="es-419" sz="1400"/>
          </a:p>
          <a:p>
            <a:r>
              <a:rPr lang="es-419" sz="1400" b="1" err="1"/>
              <a:t>Saved</a:t>
            </a:r>
            <a:r>
              <a:rPr lang="es-419" sz="1400" b="1"/>
              <a:t> </a:t>
            </a:r>
            <a:r>
              <a:rPr lang="es-419" sz="1400" b="1" err="1"/>
              <a:t>filter</a:t>
            </a:r>
            <a:r>
              <a:rPr lang="es-419" sz="1400"/>
              <a:t>: Pon el nombre de la búsqueda para que te aparezcan sugerencias y selecciona el nombre de la búsqueda.</a:t>
            </a:r>
          </a:p>
          <a:p>
            <a:endParaRPr lang="es-419"/>
          </a:p>
          <a:p>
            <a:r>
              <a:rPr lang="es-419"/>
              <a:t>Al finalizar da clic en &lt;&lt;</a:t>
            </a:r>
            <a:r>
              <a:rPr lang="es-419" err="1"/>
              <a:t>Create</a:t>
            </a:r>
            <a:r>
              <a:rPr lang="es-419"/>
              <a:t> </a:t>
            </a:r>
            <a:r>
              <a:rPr lang="es-419" err="1"/>
              <a:t>board</a:t>
            </a:r>
            <a:r>
              <a:rPr lang="es-419"/>
              <a:t>&gt;&gt;</a:t>
            </a:r>
          </a:p>
          <a:p>
            <a:endParaRPr lang="es-419"/>
          </a:p>
          <a:p>
            <a:r>
              <a:rPr lang="es-419"/>
              <a:t>Puedes consultar el Kanban </a:t>
            </a:r>
            <a:r>
              <a:rPr lang="es-419" err="1"/>
              <a:t>board</a:t>
            </a:r>
            <a:r>
              <a:rPr lang="es-419"/>
              <a:t> desde la opción </a:t>
            </a:r>
            <a:r>
              <a:rPr lang="es-419" err="1"/>
              <a:t>Boards</a:t>
            </a:r>
            <a:r>
              <a:rPr lang="es-419"/>
              <a:t>  y seleccionando el Kanban</a:t>
            </a:r>
          </a:p>
          <a:p>
            <a:endParaRPr lang="es-419"/>
          </a:p>
        </p:txBody>
      </p:sp>
      <p:sp>
        <p:nvSpPr>
          <p:cNvPr id="9" name="Rectangle 8">
            <a:extLst>
              <a:ext uri="{FF2B5EF4-FFF2-40B4-BE49-F238E27FC236}">
                <a16:creationId xmlns:a16="http://schemas.microsoft.com/office/drawing/2014/main" id="{0A5713A9-F750-4D6F-A617-B93D045DA87A}"/>
              </a:ext>
            </a:extLst>
          </p:cNvPr>
          <p:cNvSpPr/>
          <p:nvPr/>
        </p:nvSpPr>
        <p:spPr>
          <a:xfrm>
            <a:off x="9216728" y="1954950"/>
            <a:ext cx="1124171" cy="26414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11" name="Group 10">
            <a:extLst>
              <a:ext uri="{FF2B5EF4-FFF2-40B4-BE49-F238E27FC236}">
                <a16:creationId xmlns:a16="http://schemas.microsoft.com/office/drawing/2014/main" id="{76EB1DD8-56D6-46EA-8E55-E9496490AD11}"/>
              </a:ext>
            </a:extLst>
          </p:cNvPr>
          <p:cNvGrpSpPr/>
          <p:nvPr/>
        </p:nvGrpSpPr>
        <p:grpSpPr>
          <a:xfrm rot="7188076">
            <a:off x="8843400" y="1760295"/>
            <a:ext cx="354657" cy="470360"/>
            <a:chOff x="733179" y="4187529"/>
            <a:chExt cx="433233" cy="693134"/>
          </a:xfrm>
        </p:grpSpPr>
        <p:sp>
          <p:nvSpPr>
            <p:cNvPr id="13" name="Arrow: Down 12">
              <a:extLst>
                <a:ext uri="{FF2B5EF4-FFF2-40B4-BE49-F238E27FC236}">
                  <a16:creationId xmlns:a16="http://schemas.microsoft.com/office/drawing/2014/main" id="{040B8A28-4AAB-4FFB-BE67-00A5E21FFB5F}"/>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4" name="Straight Connector 13">
              <a:extLst>
                <a:ext uri="{FF2B5EF4-FFF2-40B4-BE49-F238E27FC236}">
                  <a16:creationId xmlns:a16="http://schemas.microsoft.com/office/drawing/2014/main" id="{AD7F0398-D674-4318-8240-6662B04594D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6DC1B62C-72F0-4315-AD02-86A02D89F5C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305AF184-3D00-43C8-B5BE-191CA0F89A3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986AE980-7EFC-47BB-9EBE-251CD3056EF7}"/>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45586BE3-27FA-48B1-9EC4-B522364875B7}"/>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3" name="Picture 2">
            <a:extLst>
              <a:ext uri="{FF2B5EF4-FFF2-40B4-BE49-F238E27FC236}">
                <a16:creationId xmlns:a16="http://schemas.microsoft.com/office/drawing/2014/main" id="{1D00154B-A0E3-49E6-9857-AFC535FCD44A}"/>
              </a:ext>
            </a:extLst>
          </p:cNvPr>
          <p:cNvPicPr>
            <a:picLocks noChangeAspect="1"/>
          </p:cNvPicPr>
          <p:nvPr/>
        </p:nvPicPr>
        <p:blipFill>
          <a:blip r:embed="rId5"/>
          <a:stretch>
            <a:fillRect/>
          </a:stretch>
        </p:blipFill>
        <p:spPr>
          <a:xfrm>
            <a:off x="6648984" y="2711142"/>
            <a:ext cx="4997124" cy="1871694"/>
          </a:xfrm>
          <a:prstGeom prst="rect">
            <a:avLst/>
          </a:prstGeom>
          <a:ln>
            <a:noFill/>
          </a:ln>
          <a:effectLst>
            <a:outerShdw blurRad="190500" algn="tl" rotWithShape="0">
              <a:srgbClr val="000000">
                <a:alpha val="70000"/>
              </a:srgbClr>
            </a:outerShdw>
          </a:effectLst>
        </p:spPr>
      </p:pic>
      <p:sp>
        <p:nvSpPr>
          <p:cNvPr id="20" name="TextBox 19">
            <a:extLst>
              <a:ext uri="{FF2B5EF4-FFF2-40B4-BE49-F238E27FC236}">
                <a16:creationId xmlns:a16="http://schemas.microsoft.com/office/drawing/2014/main" id="{5C62B52A-2890-4A31-8ED2-F4E3AF50827E}"/>
              </a:ext>
            </a:extLst>
          </p:cNvPr>
          <p:cNvSpPr txBox="1"/>
          <p:nvPr/>
        </p:nvSpPr>
        <p:spPr>
          <a:xfrm>
            <a:off x="545892" y="2579883"/>
            <a:ext cx="5729813" cy="430887"/>
          </a:xfrm>
          <a:prstGeom prst="rect">
            <a:avLst/>
          </a:prstGeom>
          <a:solidFill>
            <a:srgbClr val="FFFF00"/>
          </a:solidFill>
        </p:spPr>
        <p:txBody>
          <a:bodyPr wrap="square" lIns="0" tIns="0" rIns="0" bIns="0" rtlCol="0">
            <a:spAutoFit/>
          </a:bodyPr>
          <a:lstStyle/>
          <a:p>
            <a:r>
              <a:rPr lang="es-419" sz="1400" b="1" u="sng">
                <a:solidFill>
                  <a:srgbClr val="FF0000"/>
                </a:solidFill>
              </a:rPr>
              <a:t>Importante</a:t>
            </a:r>
            <a:r>
              <a:rPr lang="es-419" sz="1400"/>
              <a:t>: Recuerda que debes tener una búsqueda previamente creada con los parámetros deseados (Ver Anexo 1 – Búsqueda de Issues)</a:t>
            </a:r>
          </a:p>
        </p:txBody>
      </p:sp>
      <p:sp>
        <p:nvSpPr>
          <p:cNvPr id="22" name="Rectangle 21">
            <a:extLst>
              <a:ext uri="{FF2B5EF4-FFF2-40B4-BE49-F238E27FC236}">
                <a16:creationId xmlns:a16="http://schemas.microsoft.com/office/drawing/2014/main" id="{A56B54EC-7C4A-4149-A0E1-15106743B7AE}"/>
              </a:ext>
            </a:extLst>
          </p:cNvPr>
          <p:cNvSpPr/>
          <p:nvPr/>
        </p:nvSpPr>
        <p:spPr>
          <a:xfrm>
            <a:off x="6751486" y="3568029"/>
            <a:ext cx="1532705" cy="4126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24" name="Group 23">
            <a:extLst>
              <a:ext uri="{FF2B5EF4-FFF2-40B4-BE49-F238E27FC236}">
                <a16:creationId xmlns:a16="http://schemas.microsoft.com/office/drawing/2014/main" id="{15C100A9-9B4E-4C5D-A336-F5EC7D306750}"/>
              </a:ext>
            </a:extLst>
          </p:cNvPr>
          <p:cNvGrpSpPr/>
          <p:nvPr/>
        </p:nvGrpSpPr>
        <p:grpSpPr>
          <a:xfrm rot="7188076">
            <a:off x="10579387" y="4052014"/>
            <a:ext cx="354657" cy="470360"/>
            <a:chOff x="733179" y="4187529"/>
            <a:chExt cx="433233" cy="693134"/>
          </a:xfrm>
        </p:grpSpPr>
        <p:sp>
          <p:nvSpPr>
            <p:cNvPr id="25" name="Arrow: Down 24">
              <a:extLst>
                <a:ext uri="{FF2B5EF4-FFF2-40B4-BE49-F238E27FC236}">
                  <a16:creationId xmlns:a16="http://schemas.microsoft.com/office/drawing/2014/main" id="{8941F8DB-CE78-492C-91F1-79B2F3CFCD15}"/>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6" name="Straight Connector 25">
              <a:extLst>
                <a:ext uri="{FF2B5EF4-FFF2-40B4-BE49-F238E27FC236}">
                  <a16:creationId xmlns:a16="http://schemas.microsoft.com/office/drawing/2014/main" id="{907921BC-CC44-4079-AA5F-97835058F7F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B3F2E42E-D6BA-4BC2-9706-33648AE7F490}"/>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A6BF6194-7C16-4D0E-BA2A-39DA12018D91}"/>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C79E140E-DCE8-4781-8F88-1A2F70A626F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38DE5748-2F64-4A59-AA35-9FC3B068DE1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31" name="Group 30">
            <a:extLst>
              <a:ext uri="{FF2B5EF4-FFF2-40B4-BE49-F238E27FC236}">
                <a16:creationId xmlns:a16="http://schemas.microsoft.com/office/drawing/2014/main" id="{F1654517-6D0C-410E-92C3-246B0C8048FD}"/>
              </a:ext>
            </a:extLst>
          </p:cNvPr>
          <p:cNvGrpSpPr/>
          <p:nvPr/>
        </p:nvGrpSpPr>
        <p:grpSpPr>
          <a:xfrm rot="7188076">
            <a:off x="10328121" y="6040575"/>
            <a:ext cx="354657" cy="470360"/>
            <a:chOff x="733179" y="4187529"/>
            <a:chExt cx="433233" cy="693134"/>
          </a:xfrm>
        </p:grpSpPr>
        <p:sp>
          <p:nvSpPr>
            <p:cNvPr id="32" name="Arrow: Down 31">
              <a:extLst>
                <a:ext uri="{FF2B5EF4-FFF2-40B4-BE49-F238E27FC236}">
                  <a16:creationId xmlns:a16="http://schemas.microsoft.com/office/drawing/2014/main" id="{FAA94A37-C7D6-4704-84C8-88904EE768FC}"/>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33" name="Straight Connector 32">
              <a:extLst>
                <a:ext uri="{FF2B5EF4-FFF2-40B4-BE49-F238E27FC236}">
                  <a16:creationId xmlns:a16="http://schemas.microsoft.com/office/drawing/2014/main" id="{F3ED2E62-4924-46BE-8FDD-B937A45B272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875EA5F7-AFF1-4DF3-8674-F29C3036ACAF}"/>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C5F05E2D-FA7A-4237-BFB7-DDB2787F5735}"/>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031771A3-61FD-4B64-85CB-7555013C210A}"/>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AE73AA38-7194-4A7C-9E3D-EEB5B15D0B3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38" name="Rectangle 37">
            <a:extLst>
              <a:ext uri="{FF2B5EF4-FFF2-40B4-BE49-F238E27FC236}">
                <a16:creationId xmlns:a16="http://schemas.microsoft.com/office/drawing/2014/main" id="{A161048C-5119-406B-A7C7-BD8586648D99}"/>
              </a:ext>
            </a:extLst>
          </p:cNvPr>
          <p:cNvSpPr/>
          <p:nvPr/>
        </p:nvSpPr>
        <p:spPr>
          <a:xfrm>
            <a:off x="10605356" y="6320974"/>
            <a:ext cx="656572" cy="24133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1530494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2 – Crear Kanban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Boards</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sp>
        <p:nvSpPr>
          <p:cNvPr id="8" name="TextBox 7">
            <a:extLst>
              <a:ext uri="{FF2B5EF4-FFF2-40B4-BE49-F238E27FC236}">
                <a16:creationId xmlns:a16="http://schemas.microsoft.com/office/drawing/2014/main" id="{3EF6318D-3E5D-45C5-ACE7-2202E3C088C1}"/>
              </a:ext>
            </a:extLst>
          </p:cNvPr>
          <p:cNvSpPr txBox="1"/>
          <p:nvPr/>
        </p:nvSpPr>
        <p:spPr>
          <a:xfrm>
            <a:off x="545892" y="534387"/>
            <a:ext cx="8611756" cy="646331"/>
          </a:xfrm>
          <a:prstGeom prst="rect">
            <a:avLst/>
          </a:prstGeom>
          <a:noFill/>
        </p:spPr>
        <p:txBody>
          <a:bodyPr wrap="square" lIns="91440" tIns="45720" rIns="91440" bIns="45720" anchor="t">
            <a:spAutoFit/>
          </a:bodyPr>
          <a:lstStyle/>
          <a:p>
            <a:endParaRPr lang="es-MX" b="1"/>
          </a:p>
          <a:p>
            <a:endParaRPr lang="es-419"/>
          </a:p>
        </p:txBody>
      </p:sp>
      <p:pic>
        <p:nvPicPr>
          <p:cNvPr id="4" name="Picture 3">
            <a:extLst>
              <a:ext uri="{FF2B5EF4-FFF2-40B4-BE49-F238E27FC236}">
                <a16:creationId xmlns:a16="http://schemas.microsoft.com/office/drawing/2014/main" id="{1D2A0346-4A2D-4C22-9461-A8CB0E68D091}"/>
              </a:ext>
            </a:extLst>
          </p:cNvPr>
          <p:cNvPicPr>
            <a:picLocks noChangeAspect="1"/>
          </p:cNvPicPr>
          <p:nvPr/>
        </p:nvPicPr>
        <p:blipFill rotWithShape="1">
          <a:blip r:embed="rId3"/>
          <a:srcRect b="32667"/>
          <a:stretch/>
        </p:blipFill>
        <p:spPr>
          <a:xfrm>
            <a:off x="4006516" y="2096904"/>
            <a:ext cx="7774454" cy="1652869"/>
          </a:xfrm>
          <a:prstGeom prst="rect">
            <a:avLst/>
          </a:prstGeom>
        </p:spPr>
      </p:pic>
      <p:pic>
        <p:nvPicPr>
          <p:cNvPr id="6" name="Picture 5">
            <a:extLst>
              <a:ext uri="{FF2B5EF4-FFF2-40B4-BE49-F238E27FC236}">
                <a16:creationId xmlns:a16="http://schemas.microsoft.com/office/drawing/2014/main" id="{0BFA18E3-5330-4ED7-A4BD-11BE7DB62717}"/>
              </a:ext>
            </a:extLst>
          </p:cNvPr>
          <p:cNvPicPr>
            <a:picLocks noChangeAspect="1"/>
          </p:cNvPicPr>
          <p:nvPr/>
        </p:nvPicPr>
        <p:blipFill>
          <a:blip r:embed="rId4"/>
          <a:stretch>
            <a:fillRect/>
          </a:stretch>
        </p:blipFill>
        <p:spPr>
          <a:xfrm>
            <a:off x="9803493" y="801839"/>
            <a:ext cx="1977477" cy="1125116"/>
          </a:xfrm>
          <a:prstGeom prst="rect">
            <a:avLst/>
          </a:prstGeom>
        </p:spPr>
      </p:pic>
      <p:sp>
        <p:nvSpPr>
          <p:cNvPr id="41" name="TextBox 40">
            <a:extLst>
              <a:ext uri="{FF2B5EF4-FFF2-40B4-BE49-F238E27FC236}">
                <a16:creationId xmlns:a16="http://schemas.microsoft.com/office/drawing/2014/main" id="{4496A8ED-F05B-4905-AB12-C578013C873C}"/>
              </a:ext>
            </a:extLst>
          </p:cNvPr>
          <p:cNvSpPr txBox="1"/>
          <p:nvPr/>
        </p:nvSpPr>
        <p:spPr>
          <a:xfrm>
            <a:off x="540069" y="1679234"/>
            <a:ext cx="3340013" cy="2862322"/>
          </a:xfrm>
          <a:prstGeom prst="rect">
            <a:avLst/>
          </a:prstGeom>
          <a:noFill/>
        </p:spPr>
        <p:txBody>
          <a:bodyPr wrap="square" lIns="91440" tIns="45720" rIns="91440" bIns="45720" anchor="t">
            <a:spAutoFit/>
          </a:bodyPr>
          <a:lstStyle/>
          <a:p>
            <a:endParaRPr lang="es-419"/>
          </a:p>
          <a:p>
            <a:endParaRPr lang="es-419"/>
          </a:p>
          <a:p>
            <a:r>
              <a:rPr lang="es-419"/>
              <a:t>Puedes configurar las columnas entra al </a:t>
            </a:r>
            <a:r>
              <a:rPr lang="es-419" err="1"/>
              <a:t>Dashboard</a:t>
            </a:r>
            <a:r>
              <a:rPr lang="es-419"/>
              <a:t> y da clic en &lt;&lt;</a:t>
            </a:r>
            <a:r>
              <a:rPr lang="es-419" err="1"/>
              <a:t>Board</a:t>
            </a:r>
            <a:r>
              <a:rPr lang="es-419"/>
              <a:t>&gt;&gt; y después en  &lt;&lt;Configure&gt;&gt;</a:t>
            </a:r>
          </a:p>
          <a:p>
            <a:endParaRPr lang="es-419"/>
          </a:p>
          <a:p>
            <a:endParaRPr lang="es-419"/>
          </a:p>
          <a:p>
            <a:r>
              <a:rPr lang="es-419"/>
              <a:t>En el menú lateral izquierdo, entra a &lt;&lt;</a:t>
            </a:r>
            <a:r>
              <a:rPr lang="es-419" err="1"/>
              <a:t>Columns</a:t>
            </a:r>
            <a:r>
              <a:rPr lang="es-419"/>
              <a:t>&gt;&gt;</a:t>
            </a:r>
          </a:p>
        </p:txBody>
      </p:sp>
      <p:sp>
        <p:nvSpPr>
          <p:cNvPr id="42" name="TextBox 41">
            <a:extLst>
              <a:ext uri="{FF2B5EF4-FFF2-40B4-BE49-F238E27FC236}">
                <a16:creationId xmlns:a16="http://schemas.microsoft.com/office/drawing/2014/main" id="{61AB2485-7853-4300-844E-5B88F42F016E}"/>
              </a:ext>
            </a:extLst>
          </p:cNvPr>
          <p:cNvSpPr txBox="1"/>
          <p:nvPr/>
        </p:nvSpPr>
        <p:spPr>
          <a:xfrm>
            <a:off x="545891" y="534387"/>
            <a:ext cx="9257601" cy="1200329"/>
          </a:xfrm>
          <a:prstGeom prst="rect">
            <a:avLst/>
          </a:prstGeom>
          <a:noFill/>
        </p:spPr>
        <p:txBody>
          <a:bodyPr wrap="square" lIns="91440" tIns="45720" rIns="91440" bIns="45720" anchor="t">
            <a:spAutoFit/>
          </a:bodyPr>
          <a:lstStyle/>
          <a:p>
            <a:endParaRPr lang="es-MX" b="1"/>
          </a:p>
          <a:p>
            <a:r>
              <a:rPr lang="es-MX" b="1"/>
              <a:t>CONFIGURA LAS COLUMNAS UN KANBAN BOARD</a:t>
            </a:r>
          </a:p>
          <a:p>
            <a:endParaRPr lang="es-MX" b="1"/>
          </a:p>
          <a:p>
            <a:r>
              <a:rPr lang="es-419"/>
              <a:t>Por default un Kanban </a:t>
            </a:r>
            <a:r>
              <a:rPr lang="es-419" err="1"/>
              <a:t>Board</a:t>
            </a:r>
            <a:r>
              <a:rPr lang="es-419"/>
              <a:t> tiene las columnas </a:t>
            </a:r>
            <a:r>
              <a:rPr lang="es-419" err="1"/>
              <a:t>To</a:t>
            </a:r>
            <a:r>
              <a:rPr lang="es-419"/>
              <a:t> Do / In </a:t>
            </a:r>
            <a:r>
              <a:rPr lang="es-419" err="1"/>
              <a:t>Progress</a:t>
            </a:r>
            <a:r>
              <a:rPr lang="es-419"/>
              <a:t> / Done</a:t>
            </a:r>
          </a:p>
        </p:txBody>
      </p:sp>
      <p:pic>
        <p:nvPicPr>
          <p:cNvPr id="12" name="Picture 11">
            <a:extLst>
              <a:ext uri="{FF2B5EF4-FFF2-40B4-BE49-F238E27FC236}">
                <a16:creationId xmlns:a16="http://schemas.microsoft.com/office/drawing/2014/main" id="{CD2BD619-7A91-4446-894D-468C282D176D}"/>
              </a:ext>
            </a:extLst>
          </p:cNvPr>
          <p:cNvPicPr>
            <a:picLocks noChangeAspect="1"/>
          </p:cNvPicPr>
          <p:nvPr/>
        </p:nvPicPr>
        <p:blipFill rotWithShape="1">
          <a:blip r:embed="rId5"/>
          <a:srcRect b="31844"/>
          <a:stretch/>
        </p:blipFill>
        <p:spPr>
          <a:xfrm>
            <a:off x="4006516" y="4099312"/>
            <a:ext cx="7774454" cy="2251479"/>
          </a:xfrm>
          <a:prstGeom prst="rect">
            <a:avLst/>
          </a:prstGeom>
        </p:spPr>
      </p:pic>
      <p:sp>
        <p:nvSpPr>
          <p:cNvPr id="43" name="Rectangle 42">
            <a:extLst>
              <a:ext uri="{FF2B5EF4-FFF2-40B4-BE49-F238E27FC236}">
                <a16:creationId xmlns:a16="http://schemas.microsoft.com/office/drawing/2014/main" id="{B4A4CF8C-52B6-4FBA-B924-8D5D60B32194}"/>
              </a:ext>
            </a:extLst>
          </p:cNvPr>
          <p:cNvSpPr/>
          <p:nvPr/>
        </p:nvSpPr>
        <p:spPr>
          <a:xfrm>
            <a:off x="9803492" y="1428002"/>
            <a:ext cx="1977477" cy="2808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44" name="Group 43">
            <a:extLst>
              <a:ext uri="{FF2B5EF4-FFF2-40B4-BE49-F238E27FC236}">
                <a16:creationId xmlns:a16="http://schemas.microsoft.com/office/drawing/2014/main" id="{BDDBD1E8-23C8-44B7-A4B2-AE9FE260D922}"/>
              </a:ext>
            </a:extLst>
          </p:cNvPr>
          <p:cNvGrpSpPr/>
          <p:nvPr/>
        </p:nvGrpSpPr>
        <p:grpSpPr>
          <a:xfrm rot="7188076">
            <a:off x="9430164" y="1233347"/>
            <a:ext cx="354657" cy="470360"/>
            <a:chOff x="733179" y="4187529"/>
            <a:chExt cx="433233" cy="693134"/>
          </a:xfrm>
        </p:grpSpPr>
        <p:sp>
          <p:nvSpPr>
            <p:cNvPr id="45" name="Arrow: Down 44">
              <a:extLst>
                <a:ext uri="{FF2B5EF4-FFF2-40B4-BE49-F238E27FC236}">
                  <a16:creationId xmlns:a16="http://schemas.microsoft.com/office/drawing/2014/main" id="{66D69BEC-DCE3-4F14-9E09-0556FB99FB24}"/>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46" name="Straight Connector 45">
              <a:extLst>
                <a:ext uri="{FF2B5EF4-FFF2-40B4-BE49-F238E27FC236}">
                  <a16:creationId xmlns:a16="http://schemas.microsoft.com/office/drawing/2014/main" id="{12624E38-F4B9-461A-94C1-7BDF8931FBB0}"/>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108171F6-AC12-422C-8A3A-C9A7ACFC65F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5620568B-C8FE-45E5-BBCB-1936A30DA9D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9" name="Straight Connector 48">
              <a:extLst>
                <a:ext uri="{FF2B5EF4-FFF2-40B4-BE49-F238E27FC236}">
                  <a16:creationId xmlns:a16="http://schemas.microsoft.com/office/drawing/2014/main" id="{E1DABA62-5BB3-4B72-B893-70EAAFC6EF5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0" name="Straight Connector 49">
              <a:extLst>
                <a:ext uri="{FF2B5EF4-FFF2-40B4-BE49-F238E27FC236}">
                  <a16:creationId xmlns:a16="http://schemas.microsoft.com/office/drawing/2014/main" id="{75520915-39A9-4DFF-A9AA-B683E7F8A29E}"/>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1" name="Rectangle 50">
            <a:extLst>
              <a:ext uri="{FF2B5EF4-FFF2-40B4-BE49-F238E27FC236}">
                <a16:creationId xmlns:a16="http://schemas.microsoft.com/office/drawing/2014/main" id="{5D8AEFF7-195E-4C0E-9173-3C19372547FE}"/>
              </a:ext>
            </a:extLst>
          </p:cNvPr>
          <p:cNvSpPr/>
          <p:nvPr/>
        </p:nvSpPr>
        <p:spPr>
          <a:xfrm>
            <a:off x="10139359" y="2616459"/>
            <a:ext cx="1194948" cy="17494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52" name="Group 51">
            <a:extLst>
              <a:ext uri="{FF2B5EF4-FFF2-40B4-BE49-F238E27FC236}">
                <a16:creationId xmlns:a16="http://schemas.microsoft.com/office/drawing/2014/main" id="{40FEDA30-EFBC-4C73-8FF3-A18DBADCA67D}"/>
              </a:ext>
            </a:extLst>
          </p:cNvPr>
          <p:cNvGrpSpPr/>
          <p:nvPr/>
        </p:nvGrpSpPr>
        <p:grpSpPr>
          <a:xfrm rot="7188076">
            <a:off x="9766031" y="2372069"/>
            <a:ext cx="354657" cy="470360"/>
            <a:chOff x="733179" y="4187529"/>
            <a:chExt cx="433233" cy="693134"/>
          </a:xfrm>
        </p:grpSpPr>
        <p:sp>
          <p:nvSpPr>
            <p:cNvPr id="53" name="Arrow: Down 52">
              <a:extLst>
                <a:ext uri="{FF2B5EF4-FFF2-40B4-BE49-F238E27FC236}">
                  <a16:creationId xmlns:a16="http://schemas.microsoft.com/office/drawing/2014/main" id="{A5CC6214-0A2F-4612-83E6-0F51E8CB1DED}"/>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54" name="Straight Connector 53">
              <a:extLst>
                <a:ext uri="{FF2B5EF4-FFF2-40B4-BE49-F238E27FC236}">
                  <a16:creationId xmlns:a16="http://schemas.microsoft.com/office/drawing/2014/main" id="{C50C63DF-4477-40A8-9F84-EA8C933AF0D5}"/>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5" name="Straight Connector 54">
              <a:extLst>
                <a:ext uri="{FF2B5EF4-FFF2-40B4-BE49-F238E27FC236}">
                  <a16:creationId xmlns:a16="http://schemas.microsoft.com/office/drawing/2014/main" id="{B15A5FA3-E67C-4F86-ADAA-A0BA753BAA87}"/>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6" name="Straight Connector 55">
              <a:extLst>
                <a:ext uri="{FF2B5EF4-FFF2-40B4-BE49-F238E27FC236}">
                  <a16:creationId xmlns:a16="http://schemas.microsoft.com/office/drawing/2014/main" id="{B4C8CFB0-EC78-4B7E-A30C-C14C4000F13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7" name="Straight Connector 56">
              <a:extLst>
                <a:ext uri="{FF2B5EF4-FFF2-40B4-BE49-F238E27FC236}">
                  <a16:creationId xmlns:a16="http://schemas.microsoft.com/office/drawing/2014/main" id="{D0274377-D8DF-4402-A4EF-958FEC83AE8C}"/>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41E67A3D-42BE-4A8E-9D7A-23E26E42604E}"/>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9" name="Rectangle 58">
            <a:extLst>
              <a:ext uri="{FF2B5EF4-FFF2-40B4-BE49-F238E27FC236}">
                <a16:creationId xmlns:a16="http://schemas.microsoft.com/office/drawing/2014/main" id="{7F1A33E8-EFC7-45AB-A792-86EEA2D8F8AA}"/>
              </a:ext>
            </a:extLst>
          </p:cNvPr>
          <p:cNvSpPr/>
          <p:nvPr/>
        </p:nvSpPr>
        <p:spPr>
          <a:xfrm>
            <a:off x="4029146" y="5092445"/>
            <a:ext cx="587829" cy="20943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60" name="Group 59">
            <a:extLst>
              <a:ext uri="{FF2B5EF4-FFF2-40B4-BE49-F238E27FC236}">
                <a16:creationId xmlns:a16="http://schemas.microsoft.com/office/drawing/2014/main" id="{094CE2C6-EE2E-480C-82D7-CAE4269F8AFC}"/>
              </a:ext>
            </a:extLst>
          </p:cNvPr>
          <p:cNvGrpSpPr/>
          <p:nvPr/>
        </p:nvGrpSpPr>
        <p:grpSpPr>
          <a:xfrm rot="13783049">
            <a:off x="4538614" y="4805691"/>
            <a:ext cx="354657" cy="470360"/>
            <a:chOff x="733179" y="4187529"/>
            <a:chExt cx="433233" cy="693134"/>
          </a:xfrm>
        </p:grpSpPr>
        <p:sp>
          <p:nvSpPr>
            <p:cNvPr id="61" name="Arrow: Down 60">
              <a:extLst>
                <a:ext uri="{FF2B5EF4-FFF2-40B4-BE49-F238E27FC236}">
                  <a16:creationId xmlns:a16="http://schemas.microsoft.com/office/drawing/2014/main" id="{484F0244-2FD8-4A0B-95B6-80B976E9A227}"/>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62" name="Straight Connector 61">
              <a:extLst>
                <a:ext uri="{FF2B5EF4-FFF2-40B4-BE49-F238E27FC236}">
                  <a16:creationId xmlns:a16="http://schemas.microsoft.com/office/drawing/2014/main" id="{D329D63C-B4BF-4A00-A78A-DD8F74048CC1}"/>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ADAA34BA-4CEA-44B4-B308-819E6CB1E0A0}"/>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B3F36C50-CB15-4298-9A1D-BE0CADD7A3D6}"/>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1D5956F0-2FC4-4388-B07F-B341D16CCCD9}"/>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571DBB14-3B15-4485-9D5B-5778ABB2C285}"/>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cxnSp>
        <p:nvCxnSpPr>
          <p:cNvPr id="67" name="Straight Connector 66">
            <a:extLst>
              <a:ext uri="{FF2B5EF4-FFF2-40B4-BE49-F238E27FC236}">
                <a16:creationId xmlns:a16="http://schemas.microsoft.com/office/drawing/2014/main" id="{96B63324-DC0C-47BB-8134-FB6D151580F2}"/>
              </a:ext>
            </a:extLst>
          </p:cNvPr>
          <p:cNvCxnSpPr>
            <a:cxnSpLocks/>
          </p:cNvCxnSpPr>
          <p:nvPr/>
        </p:nvCxnSpPr>
        <p:spPr>
          <a:xfrm>
            <a:off x="9720984" y="1160530"/>
            <a:ext cx="8367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5F16F154-D47D-4A47-BB51-298C7C5B0D2A}"/>
              </a:ext>
            </a:extLst>
          </p:cNvPr>
          <p:cNvSpPr/>
          <p:nvPr/>
        </p:nvSpPr>
        <p:spPr>
          <a:xfrm>
            <a:off x="10845249" y="2403295"/>
            <a:ext cx="502112" cy="21014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69" name="Group 68">
            <a:extLst>
              <a:ext uri="{FF2B5EF4-FFF2-40B4-BE49-F238E27FC236}">
                <a16:creationId xmlns:a16="http://schemas.microsoft.com/office/drawing/2014/main" id="{522F9340-4F63-4A49-96DD-EE9C89726265}"/>
              </a:ext>
            </a:extLst>
          </p:cNvPr>
          <p:cNvGrpSpPr/>
          <p:nvPr/>
        </p:nvGrpSpPr>
        <p:grpSpPr>
          <a:xfrm rot="7188076">
            <a:off x="10600150" y="2119241"/>
            <a:ext cx="354657" cy="470360"/>
            <a:chOff x="733179" y="4187529"/>
            <a:chExt cx="433233" cy="693134"/>
          </a:xfrm>
        </p:grpSpPr>
        <p:sp>
          <p:nvSpPr>
            <p:cNvPr id="70" name="Arrow: Down 69">
              <a:extLst>
                <a:ext uri="{FF2B5EF4-FFF2-40B4-BE49-F238E27FC236}">
                  <a16:creationId xmlns:a16="http://schemas.microsoft.com/office/drawing/2014/main" id="{B4071689-6FFB-420D-B730-B63970039A95}"/>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71" name="Straight Connector 70">
              <a:extLst>
                <a:ext uri="{FF2B5EF4-FFF2-40B4-BE49-F238E27FC236}">
                  <a16:creationId xmlns:a16="http://schemas.microsoft.com/office/drawing/2014/main" id="{789EA47D-6E3C-4DE8-A4FA-B9A9E2B20E8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2" name="Straight Connector 71">
              <a:extLst>
                <a:ext uri="{FF2B5EF4-FFF2-40B4-BE49-F238E27FC236}">
                  <a16:creationId xmlns:a16="http://schemas.microsoft.com/office/drawing/2014/main" id="{CA08A82B-F694-4401-877F-ECEFDA566641}"/>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3" name="Straight Connector 72">
              <a:extLst>
                <a:ext uri="{FF2B5EF4-FFF2-40B4-BE49-F238E27FC236}">
                  <a16:creationId xmlns:a16="http://schemas.microsoft.com/office/drawing/2014/main" id="{36DDD2BF-D490-49EE-896D-BEB5D02B9CE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4" name="Straight Connector 73">
              <a:extLst>
                <a:ext uri="{FF2B5EF4-FFF2-40B4-BE49-F238E27FC236}">
                  <a16:creationId xmlns:a16="http://schemas.microsoft.com/office/drawing/2014/main" id="{03CBBDCF-3E20-4504-8832-6AA377746CBA}"/>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id="{F02E40F1-B1BD-4CBD-AABD-2D86EAD81C6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494008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2 – Crear Kanban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Boards</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sp>
        <p:nvSpPr>
          <p:cNvPr id="8" name="TextBox 7">
            <a:extLst>
              <a:ext uri="{FF2B5EF4-FFF2-40B4-BE49-F238E27FC236}">
                <a16:creationId xmlns:a16="http://schemas.microsoft.com/office/drawing/2014/main" id="{3EF6318D-3E5D-45C5-ACE7-2202E3C088C1}"/>
              </a:ext>
            </a:extLst>
          </p:cNvPr>
          <p:cNvSpPr txBox="1"/>
          <p:nvPr/>
        </p:nvSpPr>
        <p:spPr>
          <a:xfrm>
            <a:off x="545892" y="534387"/>
            <a:ext cx="8611756" cy="646331"/>
          </a:xfrm>
          <a:prstGeom prst="rect">
            <a:avLst/>
          </a:prstGeom>
          <a:noFill/>
        </p:spPr>
        <p:txBody>
          <a:bodyPr wrap="square" lIns="91440" tIns="45720" rIns="91440" bIns="45720" anchor="t">
            <a:spAutoFit/>
          </a:bodyPr>
          <a:lstStyle/>
          <a:p>
            <a:endParaRPr lang="es-MX" b="1"/>
          </a:p>
          <a:p>
            <a:endParaRPr lang="es-419"/>
          </a:p>
        </p:txBody>
      </p:sp>
      <p:sp>
        <p:nvSpPr>
          <p:cNvPr id="42" name="TextBox 41">
            <a:extLst>
              <a:ext uri="{FF2B5EF4-FFF2-40B4-BE49-F238E27FC236}">
                <a16:creationId xmlns:a16="http://schemas.microsoft.com/office/drawing/2014/main" id="{61AB2485-7853-4300-844E-5B88F42F016E}"/>
              </a:ext>
            </a:extLst>
          </p:cNvPr>
          <p:cNvSpPr txBox="1"/>
          <p:nvPr/>
        </p:nvSpPr>
        <p:spPr>
          <a:xfrm>
            <a:off x="545891" y="534387"/>
            <a:ext cx="11125200" cy="2585323"/>
          </a:xfrm>
          <a:prstGeom prst="rect">
            <a:avLst/>
          </a:prstGeom>
          <a:noFill/>
        </p:spPr>
        <p:txBody>
          <a:bodyPr wrap="square" lIns="91440" tIns="45720" rIns="91440" bIns="45720" anchor="t">
            <a:spAutoFit/>
          </a:bodyPr>
          <a:lstStyle/>
          <a:p>
            <a:endParaRPr lang="es-MX" b="1"/>
          </a:p>
          <a:p>
            <a:endParaRPr lang="es-419"/>
          </a:p>
          <a:p>
            <a:r>
              <a:rPr lang="es-419"/>
              <a:t>Configura las columnas de acuerdo a las necesidades de seguimiento. </a:t>
            </a:r>
          </a:p>
          <a:p>
            <a:endParaRPr lang="es-419"/>
          </a:p>
          <a:p>
            <a:r>
              <a:rPr lang="es-419"/>
              <a:t>En &lt;&lt;</a:t>
            </a:r>
            <a:r>
              <a:rPr lang="es-419" err="1"/>
              <a:t>Add</a:t>
            </a:r>
            <a:r>
              <a:rPr lang="es-419"/>
              <a:t> </a:t>
            </a:r>
            <a:r>
              <a:rPr lang="es-419" err="1"/>
              <a:t>column</a:t>
            </a:r>
            <a:r>
              <a:rPr lang="es-419"/>
              <a:t>&gt;&gt; puedes crear una nueva columna (Puedes renombrarla dando clic en el nombre de la </a:t>
            </a:r>
            <a:r>
              <a:rPr lang="es-419" err="1"/>
              <a:t>columa</a:t>
            </a:r>
            <a:r>
              <a:rPr lang="es-419"/>
              <a:t>) </a:t>
            </a:r>
          </a:p>
          <a:p>
            <a:endParaRPr lang="es-419"/>
          </a:p>
          <a:p>
            <a:r>
              <a:rPr lang="es-419"/>
              <a:t>Dentro de cada columna mapea los estados del </a:t>
            </a:r>
            <a:r>
              <a:rPr lang="es-419" err="1"/>
              <a:t>Workflow</a:t>
            </a:r>
            <a:r>
              <a:rPr lang="es-419"/>
              <a:t> (puedes crear una columna por estado del </a:t>
            </a:r>
            <a:r>
              <a:rPr lang="es-419" err="1"/>
              <a:t>workflow</a:t>
            </a:r>
            <a:r>
              <a:rPr lang="es-419"/>
              <a:t>, o poner varios estados del </a:t>
            </a:r>
            <a:r>
              <a:rPr lang="es-419" err="1"/>
              <a:t>workflow</a:t>
            </a:r>
            <a:r>
              <a:rPr lang="es-419"/>
              <a:t> en una columna)</a:t>
            </a:r>
          </a:p>
        </p:txBody>
      </p:sp>
      <p:pic>
        <p:nvPicPr>
          <p:cNvPr id="3" name="Picture 2">
            <a:extLst>
              <a:ext uri="{FF2B5EF4-FFF2-40B4-BE49-F238E27FC236}">
                <a16:creationId xmlns:a16="http://schemas.microsoft.com/office/drawing/2014/main" id="{0E05A384-7A2C-4618-B238-1D27D9F180D6}"/>
              </a:ext>
            </a:extLst>
          </p:cNvPr>
          <p:cNvPicPr>
            <a:picLocks noChangeAspect="1"/>
          </p:cNvPicPr>
          <p:nvPr/>
        </p:nvPicPr>
        <p:blipFill rotWithShape="1">
          <a:blip r:embed="rId3"/>
          <a:srcRect l="1618" r="1593" b="24966"/>
          <a:stretch/>
        </p:blipFill>
        <p:spPr>
          <a:xfrm>
            <a:off x="1904704" y="3363806"/>
            <a:ext cx="8045411" cy="2823697"/>
          </a:xfrm>
          <a:prstGeom prst="rect">
            <a:avLst/>
          </a:prstGeom>
        </p:spPr>
      </p:pic>
      <p:cxnSp>
        <p:nvCxnSpPr>
          <p:cNvPr id="84" name="Straight Connector 83">
            <a:extLst>
              <a:ext uri="{FF2B5EF4-FFF2-40B4-BE49-F238E27FC236}">
                <a16:creationId xmlns:a16="http://schemas.microsoft.com/office/drawing/2014/main" id="{2634442B-5454-4371-80EA-2A9E619D734A}"/>
              </a:ext>
            </a:extLst>
          </p:cNvPr>
          <p:cNvCxnSpPr>
            <a:cxnSpLocks/>
          </p:cNvCxnSpPr>
          <p:nvPr/>
        </p:nvCxnSpPr>
        <p:spPr>
          <a:xfrm>
            <a:off x="2109536" y="4336837"/>
            <a:ext cx="8367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4A91BD4C-7B13-4EEF-92A5-58AF6B8EBBC0}"/>
              </a:ext>
            </a:extLst>
          </p:cNvPr>
          <p:cNvSpPr/>
          <p:nvPr/>
        </p:nvSpPr>
        <p:spPr>
          <a:xfrm>
            <a:off x="1962914" y="4994123"/>
            <a:ext cx="5833546" cy="102493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87" name="Rectangle 86">
            <a:extLst>
              <a:ext uri="{FF2B5EF4-FFF2-40B4-BE49-F238E27FC236}">
                <a16:creationId xmlns:a16="http://schemas.microsoft.com/office/drawing/2014/main" id="{3EE259A4-36C7-4AAB-AD17-846B50C42141}"/>
              </a:ext>
            </a:extLst>
          </p:cNvPr>
          <p:cNvSpPr/>
          <p:nvPr/>
        </p:nvSpPr>
        <p:spPr>
          <a:xfrm>
            <a:off x="9096413" y="3458233"/>
            <a:ext cx="853702" cy="26414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95" name="Group 94">
            <a:extLst>
              <a:ext uri="{FF2B5EF4-FFF2-40B4-BE49-F238E27FC236}">
                <a16:creationId xmlns:a16="http://schemas.microsoft.com/office/drawing/2014/main" id="{96C41934-1A69-4075-9E70-93872F741121}"/>
              </a:ext>
            </a:extLst>
          </p:cNvPr>
          <p:cNvGrpSpPr/>
          <p:nvPr/>
        </p:nvGrpSpPr>
        <p:grpSpPr>
          <a:xfrm rot="7188076">
            <a:off x="8759180" y="3155290"/>
            <a:ext cx="354657" cy="470360"/>
            <a:chOff x="733179" y="4187529"/>
            <a:chExt cx="433233" cy="693134"/>
          </a:xfrm>
        </p:grpSpPr>
        <p:sp>
          <p:nvSpPr>
            <p:cNvPr id="96" name="Arrow: Down 95">
              <a:extLst>
                <a:ext uri="{FF2B5EF4-FFF2-40B4-BE49-F238E27FC236}">
                  <a16:creationId xmlns:a16="http://schemas.microsoft.com/office/drawing/2014/main" id="{91091E23-289C-451A-9A49-AE84DD8D1290}"/>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97" name="Straight Connector 96">
              <a:extLst>
                <a:ext uri="{FF2B5EF4-FFF2-40B4-BE49-F238E27FC236}">
                  <a16:creationId xmlns:a16="http://schemas.microsoft.com/office/drawing/2014/main" id="{33D54940-0888-4579-B0BD-04D25C44C742}"/>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8" name="Straight Connector 97">
              <a:extLst>
                <a:ext uri="{FF2B5EF4-FFF2-40B4-BE49-F238E27FC236}">
                  <a16:creationId xmlns:a16="http://schemas.microsoft.com/office/drawing/2014/main" id="{87194246-DDB3-4E63-B86C-CD114A1C5EC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9" name="Straight Connector 98">
              <a:extLst>
                <a:ext uri="{FF2B5EF4-FFF2-40B4-BE49-F238E27FC236}">
                  <a16:creationId xmlns:a16="http://schemas.microsoft.com/office/drawing/2014/main" id="{045396C7-4DA9-4381-A9DD-D0878727A27B}"/>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00" name="Straight Connector 99">
              <a:extLst>
                <a:ext uri="{FF2B5EF4-FFF2-40B4-BE49-F238E27FC236}">
                  <a16:creationId xmlns:a16="http://schemas.microsoft.com/office/drawing/2014/main" id="{8483691A-603F-4259-A052-409D4E44CC5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01" name="Straight Connector 100">
              <a:extLst>
                <a:ext uri="{FF2B5EF4-FFF2-40B4-BE49-F238E27FC236}">
                  <a16:creationId xmlns:a16="http://schemas.microsoft.com/office/drawing/2014/main" id="{C66F509A-7759-4425-8B3B-9BF6D7ED2DE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035618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588C017-2015-47A9-B88A-AC5A7CC16994}"/>
              </a:ext>
            </a:extLst>
          </p:cNvPr>
          <p:cNvSpPr txBox="1"/>
          <p:nvPr/>
        </p:nvSpPr>
        <p:spPr>
          <a:xfrm>
            <a:off x="533400" y="733848"/>
            <a:ext cx="11085117" cy="3970318"/>
          </a:xfrm>
          <a:prstGeom prst="rect">
            <a:avLst/>
          </a:prstGeom>
          <a:noFill/>
        </p:spPr>
        <p:txBody>
          <a:bodyPr wrap="square">
            <a:spAutoFit/>
          </a:bodyPr>
          <a:lstStyle/>
          <a:p>
            <a:r>
              <a:rPr lang="es-419"/>
              <a:t>Puedes realizar una solicitud en JIRA para:</a:t>
            </a:r>
          </a:p>
          <a:p>
            <a:pPr marL="285750" indent="-285750">
              <a:buFont typeface="Arial" panose="020B0604020202020204" pitchFamily="34" charset="0"/>
              <a:buChar char="•"/>
            </a:pPr>
            <a:r>
              <a:rPr lang="es-419"/>
              <a:t>Dar de alta un proyecto</a:t>
            </a:r>
          </a:p>
          <a:p>
            <a:pPr marL="285750" indent="-285750">
              <a:buFont typeface="Arial" panose="020B0604020202020204" pitchFamily="34" charset="0"/>
              <a:buChar char="•"/>
            </a:pPr>
            <a:r>
              <a:rPr lang="es-419"/>
              <a:t>Solicitar ajustes en configuración (asignar </a:t>
            </a:r>
            <a:r>
              <a:rPr lang="es-419" err="1"/>
              <a:t>workflows</a:t>
            </a:r>
            <a:r>
              <a:rPr lang="es-419"/>
              <a:t> a ítems)</a:t>
            </a:r>
          </a:p>
          <a:p>
            <a:pPr marL="285750" indent="-285750">
              <a:buFont typeface="Arial" panose="020B0604020202020204" pitchFamily="34" charset="0"/>
              <a:buChar char="•"/>
            </a:pPr>
            <a:r>
              <a:rPr lang="es-419"/>
              <a:t>Dar de alta a usuarios</a:t>
            </a:r>
          </a:p>
          <a:p>
            <a:pPr marL="285750" indent="-285750">
              <a:buFont typeface="Arial" panose="020B0604020202020204" pitchFamily="34" charset="0"/>
              <a:buChar char="•"/>
            </a:pPr>
            <a:r>
              <a:rPr lang="es-419"/>
              <a:t>Dar acceso a usuarios en el proyecto</a:t>
            </a:r>
          </a:p>
          <a:p>
            <a:endParaRPr lang="es-419"/>
          </a:p>
          <a:p>
            <a:r>
              <a:rPr lang="es-419" dirty="0"/>
              <a:t>Es necesario ingresar al ícono de Service </a:t>
            </a:r>
            <a:r>
              <a:rPr lang="es-419" dirty="0" err="1"/>
              <a:t>Now</a:t>
            </a:r>
            <a:r>
              <a:rPr lang="es-419" dirty="0"/>
              <a:t> de la pantalla de Escritorio.</a:t>
            </a:r>
          </a:p>
          <a:p>
            <a:endParaRPr lang="es-419" dirty="0"/>
          </a:p>
          <a:p>
            <a:r>
              <a:rPr lang="es-419" dirty="0"/>
              <a:t>Deberás de seleccionar las opciones:</a:t>
            </a:r>
          </a:p>
          <a:p>
            <a:pPr marL="342900" indent="-342900">
              <a:buFont typeface="+mj-lt"/>
              <a:buAutoNum type="arabicPeriod"/>
            </a:pPr>
            <a:r>
              <a:rPr lang="es-419" dirty="0"/>
              <a:t>Realizar Pedido</a:t>
            </a:r>
          </a:p>
          <a:p>
            <a:pPr marL="342900" indent="-342900">
              <a:buFont typeface="+mj-lt"/>
              <a:buAutoNum type="arabicPeriod"/>
            </a:pPr>
            <a:r>
              <a:rPr lang="es-419" dirty="0"/>
              <a:t>Explorar por Categoría</a:t>
            </a:r>
          </a:p>
          <a:p>
            <a:pPr marL="342900" indent="-342900">
              <a:buFont typeface="+mj-lt"/>
              <a:buAutoNum type="arabicPeriod"/>
            </a:pPr>
            <a:r>
              <a:rPr lang="es-419" dirty="0"/>
              <a:t>Servicios</a:t>
            </a:r>
          </a:p>
          <a:p>
            <a:pPr marL="342900" indent="-342900">
              <a:buFont typeface="+mj-lt"/>
              <a:buAutoNum type="arabicPeriod"/>
            </a:pPr>
            <a:r>
              <a:rPr lang="es-419" dirty="0"/>
              <a:t>Jira </a:t>
            </a:r>
            <a:r>
              <a:rPr lang="es-419" dirty="0" err="1"/>
              <a:t>Requests</a:t>
            </a:r>
            <a:endParaRPr lang="es-419" dirty="0"/>
          </a:p>
          <a:p>
            <a:endParaRPr lang="es-419" dirty="0"/>
          </a:p>
        </p:txBody>
      </p:sp>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3 – Como realizar solicitud </a:t>
            </a:r>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Service</a:t>
            </a:r>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Now</a:t>
            </a:r>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 </a:t>
            </a:r>
          </a:p>
        </p:txBody>
      </p:sp>
      <p:pic>
        <p:nvPicPr>
          <p:cNvPr id="3" name="Picture 2">
            <a:extLst>
              <a:ext uri="{FF2B5EF4-FFF2-40B4-BE49-F238E27FC236}">
                <a16:creationId xmlns:a16="http://schemas.microsoft.com/office/drawing/2014/main" id="{CB39D6C5-24C6-4708-91BF-0342207A1FF5}"/>
              </a:ext>
            </a:extLst>
          </p:cNvPr>
          <p:cNvPicPr>
            <a:picLocks noChangeAspect="1"/>
          </p:cNvPicPr>
          <p:nvPr/>
        </p:nvPicPr>
        <p:blipFill>
          <a:blip r:embed="rId3"/>
          <a:stretch>
            <a:fillRect/>
          </a:stretch>
        </p:blipFill>
        <p:spPr>
          <a:xfrm>
            <a:off x="8222312" y="2121936"/>
            <a:ext cx="478344" cy="538137"/>
          </a:xfrm>
          <a:prstGeom prst="rect">
            <a:avLst/>
          </a:prstGeom>
        </p:spPr>
      </p:pic>
      <p:pic>
        <p:nvPicPr>
          <p:cNvPr id="5" name="Picture 4">
            <a:extLst>
              <a:ext uri="{FF2B5EF4-FFF2-40B4-BE49-F238E27FC236}">
                <a16:creationId xmlns:a16="http://schemas.microsoft.com/office/drawing/2014/main" id="{C1A4CF5C-956D-4B19-B713-A1EF4CAE6FA4}"/>
              </a:ext>
            </a:extLst>
          </p:cNvPr>
          <p:cNvPicPr>
            <a:picLocks noChangeAspect="1"/>
          </p:cNvPicPr>
          <p:nvPr/>
        </p:nvPicPr>
        <p:blipFill>
          <a:blip r:embed="rId4"/>
          <a:stretch>
            <a:fillRect/>
          </a:stretch>
        </p:blipFill>
        <p:spPr>
          <a:xfrm>
            <a:off x="4653489" y="3315051"/>
            <a:ext cx="2209131" cy="938392"/>
          </a:xfrm>
          <a:prstGeom prst="rect">
            <a:avLst/>
          </a:prstGeom>
        </p:spPr>
      </p:pic>
      <p:pic>
        <p:nvPicPr>
          <p:cNvPr id="7" name="Picture 6">
            <a:extLst>
              <a:ext uri="{FF2B5EF4-FFF2-40B4-BE49-F238E27FC236}">
                <a16:creationId xmlns:a16="http://schemas.microsoft.com/office/drawing/2014/main" id="{EAAA307E-EC50-4E91-834F-AB11B7F991A5}"/>
              </a:ext>
            </a:extLst>
          </p:cNvPr>
          <p:cNvPicPr>
            <a:picLocks noChangeAspect="1"/>
          </p:cNvPicPr>
          <p:nvPr/>
        </p:nvPicPr>
        <p:blipFill>
          <a:blip r:embed="rId5"/>
          <a:stretch>
            <a:fillRect/>
          </a:stretch>
        </p:blipFill>
        <p:spPr>
          <a:xfrm>
            <a:off x="7601185" y="3331735"/>
            <a:ext cx="3432029" cy="1010985"/>
          </a:xfrm>
          <a:prstGeom prst="rect">
            <a:avLst/>
          </a:prstGeom>
        </p:spPr>
      </p:pic>
      <p:pic>
        <p:nvPicPr>
          <p:cNvPr id="10" name="Picture 9">
            <a:extLst>
              <a:ext uri="{FF2B5EF4-FFF2-40B4-BE49-F238E27FC236}">
                <a16:creationId xmlns:a16="http://schemas.microsoft.com/office/drawing/2014/main" id="{1FEB6150-758F-4FD2-A696-6AC7D789A9EE}"/>
              </a:ext>
            </a:extLst>
          </p:cNvPr>
          <p:cNvPicPr>
            <a:picLocks noChangeAspect="1"/>
          </p:cNvPicPr>
          <p:nvPr/>
        </p:nvPicPr>
        <p:blipFill>
          <a:blip r:embed="rId6"/>
          <a:stretch>
            <a:fillRect/>
          </a:stretch>
        </p:blipFill>
        <p:spPr>
          <a:xfrm>
            <a:off x="4748715" y="4954416"/>
            <a:ext cx="2181225" cy="4857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FF16A5D-80C2-426C-B180-D86CA5029C08}"/>
              </a:ext>
            </a:extLst>
          </p:cNvPr>
          <p:cNvPicPr>
            <a:picLocks noChangeAspect="1"/>
          </p:cNvPicPr>
          <p:nvPr/>
        </p:nvPicPr>
        <p:blipFill>
          <a:blip r:embed="rId7"/>
          <a:stretch>
            <a:fillRect/>
          </a:stretch>
        </p:blipFill>
        <p:spPr>
          <a:xfrm>
            <a:off x="7824211" y="4523373"/>
            <a:ext cx="1752889" cy="1600779"/>
          </a:xfrm>
          <a:prstGeom prst="rect">
            <a:avLst/>
          </a:prstGeom>
        </p:spPr>
      </p:pic>
      <p:sp>
        <p:nvSpPr>
          <p:cNvPr id="8" name="Flowchart: Connector 7">
            <a:extLst>
              <a:ext uri="{FF2B5EF4-FFF2-40B4-BE49-F238E27FC236}">
                <a16:creationId xmlns:a16="http://schemas.microsoft.com/office/drawing/2014/main" id="{9F321415-9C54-4604-A4C9-C821D54847EF}"/>
              </a:ext>
            </a:extLst>
          </p:cNvPr>
          <p:cNvSpPr/>
          <p:nvPr/>
        </p:nvSpPr>
        <p:spPr>
          <a:xfrm>
            <a:off x="6650182" y="3207487"/>
            <a:ext cx="365700" cy="339277"/>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a:t>1</a:t>
            </a:r>
            <a:endParaRPr lang="es-MX" sz="1400" dirty="0" err="1"/>
          </a:p>
        </p:txBody>
      </p:sp>
      <p:sp>
        <p:nvSpPr>
          <p:cNvPr id="13" name="Flowchart: Connector 12">
            <a:extLst>
              <a:ext uri="{FF2B5EF4-FFF2-40B4-BE49-F238E27FC236}">
                <a16:creationId xmlns:a16="http://schemas.microsoft.com/office/drawing/2014/main" id="{6E668F6E-9B9D-4375-84E2-BA8DF2C5CD56}"/>
              </a:ext>
            </a:extLst>
          </p:cNvPr>
          <p:cNvSpPr/>
          <p:nvPr/>
        </p:nvSpPr>
        <p:spPr>
          <a:xfrm>
            <a:off x="10850364" y="3162096"/>
            <a:ext cx="365700" cy="339277"/>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a:t>2</a:t>
            </a:r>
            <a:endParaRPr lang="es-MX" sz="1400" dirty="0" err="1"/>
          </a:p>
        </p:txBody>
      </p:sp>
      <p:sp>
        <p:nvSpPr>
          <p:cNvPr id="14" name="Flowchart: Connector 13">
            <a:extLst>
              <a:ext uri="{FF2B5EF4-FFF2-40B4-BE49-F238E27FC236}">
                <a16:creationId xmlns:a16="http://schemas.microsoft.com/office/drawing/2014/main" id="{ED2EB996-29C1-4B5A-B87E-EBB7B6E207E7}"/>
              </a:ext>
            </a:extLst>
          </p:cNvPr>
          <p:cNvSpPr/>
          <p:nvPr/>
        </p:nvSpPr>
        <p:spPr>
          <a:xfrm>
            <a:off x="6650182" y="4759889"/>
            <a:ext cx="365700" cy="339277"/>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a:t>3</a:t>
            </a:r>
            <a:endParaRPr lang="es-MX" sz="1400" dirty="0" err="1"/>
          </a:p>
        </p:txBody>
      </p:sp>
      <p:sp>
        <p:nvSpPr>
          <p:cNvPr id="15" name="Flowchart: Connector 14">
            <a:extLst>
              <a:ext uri="{FF2B5EF4-FFF2-40B4-BE49-F238E27FC236}">
                <a16:creationId xmlns:a16="http://schemas.microsoft.com/office/drawing/2014/main" id="{E2FC6E9B-B9C5-473D-987B-3BF77FA49F38}"/>
              </a:ext>
            </a:extLst>
          </p:cNvPr>
          <p:cNvSpPr/>
          <p:nvPr/>
        </p:nvSpPr>
        <p:spPr>
          <a:xfrm>
            <a:off x="9394250" y="4386694"/>
            <a:ext cx="365700" cy="339277"/>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a:t>4</a:t>
            </a:r>
            <a:endParaRPr lang="es-MX" sz="1400" dirty="0" err="1"/>
          </a:p>
        </p:txBody>
      </p:sp>
    </p:spTree>
    <p:extLst>
      <p:ext uri="{BB962C8B-B14F-4D97-AF65-F5344CB8AC3E}">
        <p14:creationId xmlns:p14="http://schemas.microsoft.com/office/powerpoint/2010/main" val="146724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CuadroTexto">
            <a:extLst>
              <a:ext uri="{FF2B5EF4-FFF2-40B4-BE49-F238E27FC236}">
                <a16:creationId xmlns:a16="http://schemas.microsoft.com/office/drawing/2014/main" id="{A8BCFD13-C098-4B32-A2FF-C53E76F65DDC}"/>
              </a:ext>
            </a:extLst>
          </p:cNvPr>
          <p:cNvSpPr txBox="1"/>
          <p:nvPr/>
        </p:nvSpPr>
        <p:spPr>
          <a:xfrm>
            <a:off x="609600" y="1608218"/>
            <a:ext cx="10972800" cy="2585323"/>
          </a:xfrm>
          <a:prstGeom prst="rect">
            <a:avLst/>
          </a:prstGeom>
          <a:noFill/>
        </p:spPr>
        <p:txBody>
          <a:bodyPr wrap="square" lIns="0" tIns="0" rIns="0" bIns="0" rtlCol="0">
            <a:spAutoFit/>
          </a:bodyPr>
          <a:lstStyle/>
          <a:p>
            <a:pPr marL="514350" indent="-514350">
              <a:buFont typeface="+mj-lt"/>
              <a:buAutoNum type="arabicPeriod"/>
            </a:pPr>
            <a:r>
              <a:rPr lang="es-MX" sz="2400"/>
              <a:t>Cómo ingresar a Jira y seleccionar un Proyecto</a:t>
            </a:r>
          </a:p>
          <a:p>
            <a:pPr marL="514350" indent="-514350">
              <a:buFont typeface="+mj-lt"/>
              <a:buAutoNum type="arabicPeriod"/>
            </a:pPr>
            <a:r>
              <a:rPr lang="es-MX" sz="2400"/>
              <a:t>Creación, búsqueda y edición de Casos de Prueba</a:t>
            </a:r>
          </a:p>
          <a:p>
            <a:pPr marL="514350" indent="-514350">
              <a:buFont typeface="+mj-lt"/>
              <a:buAutoNum type="arabicPeriod"/>
            </a:pPr>
            <a:r>
              <a:rPr lang="es-MX" sz="2400"/>
              <a:t>Generación de Test Suites (Agrupación de escenarios de pruebas)</a:t>
            </a:r>
          </a:p>
          <a:p>
            <a:pPr marL="514350" indent="-514350">
              <a:buFont typeface="+mj-lt"/>
              <a:buAutoNum type="arabicPeriod"/>
            </a:pPr>
            <a:r>
              <a:rPr lang="es-MX" sz="2400"/>
              <a:t>Generación de Plan de Pruebas</a:t>
            </a:r>
          </a:p>
          <a:p>
            <a:pPr marL="514350" indent="-514350">
              <a:buFont typeface="+mj-lt"/>
              <a:buAutoNum type="arabicPeriod"/>
            </a:pPr>
            <a:r>
              <a:rPr lang="es-MX" sz="2400"/>
              <a:t>Creación y ejecución de Ciclos de Pruebas</a:t>
            </a:r>
          </a:p>
          <a:p>
            <a:pPr marL="514350" indent="-514350">
              <a:buFont typeface="+mj-lt"/>
              <a:buAutoNum type="arabicPeriod"/>
            </a:pPr>
            <a:r>
              <a:rPr lang="es-MX" sz="2400"/>
              <a:t>Creación de Defectos y Seguimiento</a:t>
            </a:r>
          </a:p>
          <a:p>
            <a:pPr marL="514350" indent="-514350">
              <a:buFont typeface="+mj-lt"/>
              <a:buAutoNum type="arabicPeriod"/>
            </a:pPr>
            <a:r>
              <a:rPr lang="es-MX" sz="2400" err="1"/>
              <a:t>Dashboard</a:t>
            </a:r>
            <a:r>
              <a:rPr lang="es-MX" sz="2400"/>
              <a:t> (Reportes)</a:t>
            </a:r>
          </a:p>
        </p:txBody>
      </p:sp>
      <p:sp>
        <p:nvSpPr>
          <p:cNvPr id="6" name="Text Placeholder 4">
            <a:extLst>
              <a:ext uri="{FF2B5EF4-FFF2-40B4-BE49-F238E27FC236}">
                <a16:creationId xmlns:a16="http://schemas.microsoft.com/office/drawing/2014/main" id="{0FA6997F-F9C2-4991-8313-CFF8AD4152AF}"/>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Temas</a:t>
            </a:r>
          </a:p>
        </p:txBody>
      </p:sp>
      <p:sp>
        <p:nvSpPr>
          <p:cNvPr id="7" name="TextBox 6">
            <a:extLst>
              <a:ext uri="{FF2B5EF4-FFF2-40B4-BE49-F238E27FC236}">
                <a16:creationId xmlns:a16="http://schemas.microsoft.com/office/drawing/2014/main" id="{08A67D93-171F-442C-B088-B39E245793A8}"/>
              </a:ext>
            </a:extLst>
          </p:cNvPr>
          <p:cNvSpPr txBox="1"/>
          <p:nvPr/>
        </p:nvSpPr>
        <p:spPr>
          <a:xfrm>
            <a:off x="545891" y="534387"/>
            <a:ext cx="8999161" cy="646331"/>
          </a:xfrm>
          <a:prstGeom prst="rect">
            <a:avLst/>
          </a:prstGeom>
          <a:noFill/>
        </p:spPr>
        <p:txBody>
          <a:bodyPr wrap="square" lIns="91440" tIns="45720" rIns="91440" bIns="45720" anchor="t">
            <a:spAutoFit/>
          </a:bodyPr>
          <a:lstStyle/>
          <a:p>
            <a:endParaRPr lang="es-MX" b="1"/>
          </a:p>
          <a:p>
            <a:r>
              <a:rPr lang="es-MX"/>
              <a:t>Este manual contiene los siguientes secciones:</a:t>
            </a:r>
          </a:p>
        </p:txBody>
      </p:sp>
    </p:spTree>
    <p:extLst>
      <p:ext uri="{BB962C8B-B14F-4D97-AF65-F5344CB8AC3E}">
        <p14:creationId xmlns:p14="http://schemas.microsoft.com/office/powerpoint/2010/main" val="4227004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25E3284-15B2-4220-88C9-8B78F34C7358}"/>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Anexo 3 – Como realizar solicitud Service </a:t>
            </a:r>
            <a:r>
              <a:rPr lang="es-MX" sz="2800" b="1" dirty="0" err="1">
                <a:solidFill>
                  <a:schemeClr val="tx1"/>
                </a:solidFill>
                <a:effectLst>
                  <a:outerShdw blurRad="50800" dist="38100" dir="2700000" algn="tl" rotWithShape="0">
                    <a:prstClr val="black">
                      <a:alpha val="40000"/>
                    </a:prstClr>
                  </a:outerShdw>
                </a:effectLst>
                <a:latin typeface="Arial Narrow" panose="020B0606020202030204" pitchFamily="34" charset="0"/>
              </a:rPr>
              <a:t>Now</a:t>
            </a:r>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 </a:t>
            </a:r>
          </a:p>
        </p:txBody>
      </p:sp>
      <p:pic>
        <p:nvPicPr>
          <p:cNvPr id="11" name="Picture 10">
            <a:extLst>
              <a:ext uri="{FF2B5EF4-FFF2-40B4-BE49-F238E27FC236}">
                <a16:creationId xmlns:a16="http://schemas.microsoft.com/office/drawing/2014/main" id="{24F481BC-4075-4B10-A62A-166EB23616C9}"/>
              </a:ext>
            </a:extLst>
          </p:cNvPr>
          <p:cNvPicPr>
            <a:picLocks noChangeAspect="1"/>
          </p:cNvPicPr>
          <p:nvPr/>
        </p:nvPicPr>
        <p:blipFill>
          <a:blip r:embed="rId2"/>
          <a:stretch>
            <a:fillRect/>
          </a:stretch>
        </p:blipFill>
        <p:spPr>
          <a:xfrm>
            <a:off x="647450" y="3479063"/>
            <a:ext cx="5542107" cy="3217301"/>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C8009A1E-8F29-4589-9FE4-2C5A318D4212}"/>
              </a:ext>
            </a:extLst>
          </p:cNvPr>
          <p:cNvPicPr>
            <a:picLocks noChangeAspect="1"/>
          </p:cNvPicPr>
          <p:nvPr/>
        </p:nvPicPr>
        <p:blipFill>
          <a:blip r:embed="rId3"/>
          <a:stretch>
            <a:fillRect/>
          </a:stretch>
        </p:blipFill>
        <p:spPr>
          <a:xfrm>
            <a:off x="6929871" y="4370095"/>
            <a:ext cx="4614679" cy="2326269"/>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6FE808D1-92F0-496B-A9F0-6CA7F877C4D1}"/>
              </a:ext>
            </a:extLst>
          </p:cNvPr>
          <p:cNvSpPr txBox="1"/>
          <p:nvPr/>
        </p:nvSpPr>
        <p:spPr>
          <a:xfrm>
            <a:off x="533400" y="609600"/>
            <a:ext cx="11125200" cy="2585323"/>
          </a:xfrm>
          <a:prstGeom prst="rect">
            <a:avLst/>
          </a:prstGeom>
          <a:noFill/>
        </p:spPr>
        <p:txBody>
          <a:bodyPr wrap="square">
            <a:spAutoFit/>
          </a:bodyPr>
          <a:lstStyle/>
          <a:p>
            <a:pPr marL="285750" indent="-285750">
              <a:buFont typeface="Arial" panose="020B0604020202020204" pitchFamily="34" charset="0"/>
              <a:buChar char="•"/>
            </a:pPr>
            <a:r>
              <a:rPr lang="es-419" dirty="0"/>
              <a:t>El Service </a:t>
            </a:r>
            <a:r>
              <a:rPr lang="es-419" dirty="0" err="1"/>
              <a:t>Now</a:t>
            </a:r>
            <a:r>
              <a:rPr lang="es-419" dirty="0"/>
              <a:t> desplegará las diferentes peticiones que se le pueden solicitar al equipo de Jira Global.</a:t>
            </a:r>
          </a:p>
          <a:p>
            <a:pPr marL="285750" indent="-285750">
              <a:buFont typeface="Arial" panose="020B0604020202020204" pitchFamily="34" charset="0"/>
              <a:buChar char="•"/>
            </a:pPr>
            <a:r>
              <a:rPr lang="es-419" dirty="0"/>
              <a:t>Dependiendo de la opción seleccionada se le estarán solicitando ciertos campos a llenar. Por ejemplo para el caso de un alta de usuario es necesario indicar el proyecto, el rol, la justificación entre otros y dar siguiente para generar el ticket. En estos casos le estará </a:t>
            </a:r>
          </a:p>
          <a:p>
            <a:r>
              <a:rPr lang="es-419" dirty="0"/>
              <a:t>     llegando un correo al dueño del proyecto para que</a:t>
            </a:r>
          </a:p>
          <a:p>
            <a:r>
              <a:rPr lang="es-419" dirty="0"/>
              <a:t>     mediante Service </a:t>
            </a:r>
            <a:r>
              <a:rPr lang="es-419" dirty="0" err="1"/>
              <a:t>Now</a:t>
            </a:r>
            <a:r>
              <a:rPr lang="es-419" dirty="0"/>
              <a:t> apruebe el alta de usuario y </a:t>
            </a:r>
          </a:p>
          <a:p>
            <a:r>
              <a:rPr lang="es-419" dirty="0"/>
              <a:t>     el equipo de Jira pueda realizar la petición.</a:t>
            </a:r>
          </a:p>
          <a:p>
            <a:r>
              <a:rPr lang="es-419" dirty="0"/>
              <a:t>     En otras solicitudes se puede por ejemplo solicitar</a:t>
            </a:r>
          </a:p>
          <a:p>
            <a:r>
              <a:rPr lang="es-419" dirty="0"/>
              <a:t>     cambiar el </a:t>
            </a:r>
            <a:r>
              <a:rPr lang="es-419" dirty="0" err="1"/>
              <a:t>workflow</a:t>
            </a:r>
            <a:r>
              <a:rPr lang="es-419" dirty="0"/>
              <a:t> de los defectos para México.</a:t>
            </a:r>
          </a:p>
        </p:txBody>
      </p:sp>
      <p:pic>
        <p:nvPicPr>
          <p:cNvPr id="19" name="Picture 18">
            <a:extLst>
              <a:ext uri="{FF2B5EF4-FFF2-40B4-BE49-F238E27FC236}">
                <a16:creationId xmlns:a16="http://schemas.microsoft.com/office/drawing/2014/main" id="{E74DA72F-D01F-4023-99F2-C57A772887CA}"/>
              </a:ext>
            </a:extLst>
          </p:cNvPr>
          <p:cNvPicPr>
            <a:picLocks noChangeAspect="1"/>
          </p:cNvPicPr>
          <p:nvPr/>
        </p:nvPicPr>
        <p:blipFill>
          <a:blip r:embed="rId4"/>
          <a:stretch>
            <a:fillRect/>
          </a:stretch>
        </p:blipFill>
        <p:spPr>
          <a:xfrm>
            <a:off x="6929871" y="1606363"/>
            <a:ext cx="4581283" cy="2588508"/>
          </a:xfrm>
          <a:prstGeom prst="rect">
            <a:avLst/>
          </a:prstGeom>
          <a:ln>
            <a:noFill/>
          </a:ln>
          <a:effectLst>
            <a:outerShdw blurRad="190500" algn="tl" rotWithShape="0">
              <a:srgbClr val="000000">
                <a:alpha val="70000"/>
              </a:srgbClr>
            </a:outerShdw>
          </a:effectLst>
        </p:spPr>
      </p:pic>
      <p:cxnSp>
        <p:nvCxnSpPr>
          <p:cNvPr id="22" name="Straight Arrow Connector 21">
            <a:extLst>
              <a:ext uri="{FF2B5EF4-FFF2-40B4-BE49-F238E27FC236}">
                <a16:creationId xmlns:a16="http://schemas.microsoft.com/office/drawing/2014/main" id="{6B39A5EC-763D-4433-8DB0-CC54EF47051C}"/>
              </a:ext>
            </a:extLst>
          </p:cNvPr>
          <p:cNvCxnSpPr>
            <a:cxnSpLocks/>
          </p:cNvCxnSpPr>
          <p:nvPr/>
        </p:nvCxnSpPr>
        <p:spPr>
          <a:xfrm flipV="1">
            <a:off x="5680364" y="3089135"/>
            <a:ext cx="1249507" cy="26004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4CB3127-A514-4432-9C1C-9C3E6B54C2D3}"/>
              </a:ext>
            </a:extLst>
          </p:cNvPr>
          <p:cNvCxnSpPr>
            <a:cxnSpLocks/>
          </p:cNvCxnSpPr>
          <p:nvPr/>
        </p:nvCxnSpPr>
        <p:spPr>
          <a:xfrm flipV="1">
            <a:off x="5700857" y="4867564"/>
            <a:ext cx="1229014" cy="8650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12205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A2358C-CB32-4882-A11B-634A82482C49}"/>
              </a:ext>
            </a:extLst>
          </p:cNvPr>
          <p:cNvSpPr txBox="1"/>
          <p:nvPr/>
        </p:nvSpPr>
        <p:spPr>
          <a:xfrm>
            <a:off x="609600" y="914400"/>
            <a:ext cx="8991600" cy="1200329"/>
          </a:xfrm>
          <a:prstGeom prst="rect">
            <a:avLst/>
          </a:prstGeom>
          <a:noFill/>
        </p:spPr>
        <p:txBody>
          <a:bodyPr wrap="square">
            <a:spAutoFit/>
          </a:bodyPr>
          <a:lstStyle/>
          <a:p>
            <a:r>
              <a:rPr lang="es-419"/>
              <a:t>Referencia</a:t>
            </a:r>
            <a:r>
              <a:rPr lang="es-419" dirty="0"/>
              <a:t> de Jira para el uso del componente de Pruebas</a:t>
            </a:r>
            <a:r>
              <a:rPr lang="es-419"/>
              <a:t>:   </a:t>
            </a:r>
          </a:p>
          <a:p>
            <a:endParaRPr lang="es-419">
              <a:hlinkClick r:id="rId2"/>
            </a:endParaRPr>
          </a:p>
          <a:p>
            <a:r>
              <a:rPr lang="es-MX" err="1">
                <a:hlinkClick r:id="rId2"/>
              </a:rPr>
              <a:t>synapseRT</a:t>
            </a:r>
            <a:r>
              <a:rPr lang="es-MX">
                <a:hlinkClick r:id="rId2"/>
              </a:rPr>
              <a:t> (ver 9.x) (goldfingerholdings.com)</a:t>
            </a:r>
            <a:endParaRPr lang="es-419"/>
          </a:p>
          <a:p>
            <a:endParaRPr lang="es-419"/>
          </a:p>
        </p:txBody>
      </p:sp>
      <p:sp>
        <p:nvSpPr>
          <p:cNvPr id="3" name="Text Placeholder 4">
            <a:extLst>
              <a:ext uri="{FF2B5EF4-FFF2-40B4-BE49-F238E27FC236}">
                <a16:creationId xmlns:a16="http://schemas.microsoft.com/office/drawing/2014/main" id="{DB79690C-76D3-4E0B-ACB2-E5D1A1B7FB9E}"/>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Anexo 4 – Referencias </a:t>
            </a:r>
          </a:p>
        </p:txBody>
      </p:sp>
    </p:spTree>
    <p:extLst>
      <p:ext uri="{BB962C8B-B14F-4D97-AF65-F5344CB8AC3E}">
        <p14:creationId xmlns:p14="http://schemas.microsoft.com/office/powerpoint/2010/main" val="927085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8686801" y="6553200"/>
            <a:ext cx="1769715" cy="184666"/>
          </a:xfrm>
          <a:prstGeom prst="rect">
            <a:avLst/>
          </a:prstGeom>
          <a:noFill/>
        </p:spPr>
        <p:txBody>
          <a:bodyPr wrap="none" lIns="0" tIns="0" rIns="0" bIns="0" rtlCol="0">
            <a:spAutoFit/>
          </a:bodyPr>
          <a:lstStyle/>
          <a:p>
            <a:r>
              <a:rPr lang="es-MX" sz="1200">
                <a:solidFill>
                  <a:schemeClr val="bg1"/>
                </a:solidFill>
              </a:rPr>
              <a:t>Versión Formato 3.00.00 </a:t>
            </a:r>
            <a:endParaRPr lang="en-US" sz="1200">
              <a:solidFill>
                <a:schemeClr val="bg1"/>
              </a:solidFill>
            </a:endParaRPr>
          </a:p>
        </p:txBody>
      </p:sp>
    </p:spTree>
    <p:extLst>
      <p:ext uri="{BB962C8B-B14F-4D97-AF65-F5344CB8AC3E}">
        <p14:creationId xmlns:p14="http://schemas.microsoft.com/office/powerpoint/2010/main" val="236424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sz="4000"/>
              <a:t>1. Cómo ingresar a Jira y seleccionar un Proyecto</a:t>
            </a:r>
            <a:endParaRPr lang="es-MX"/>
          </a:p>
        </p:txBody>
      </p:sp>
    </p:spTree>
    <p:extLst>
      <p:ext uri="{BB962C8B-B14F-4D97-AF65-F5344CB8AC3E}">
        <p14:creationId xmlns:p14="http://schemas.microsoft.com/office/powerpoint/2010/main" val="387682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E6E716B-D9DC-4B4C-BF9D-70BF89CF9408}"/>
              </a:ext>
            </a:extLst>
          </p:cNvPr>
          <p:cNvSpPr txBox="1"/>
          <p:nvPr/>
        </p:nvSpPr>
        <p:spPr>
          <a:xfrm>
            <a:off x="545892" y="534387"/>
            <a:ext cx="5040000" cy="3139321"/>
          </a:xfrm>
          <a:prstGeom prst="rect">
            <a:avLst/>
          </a:prstGeom>
          <a:noFill/>
        </p:spPr>
        <p:txBody>
          <a:bodyPr wrap="square" lIns="91440" tIns="45720" rIns="91440" bIns="45720" anchor="t">
            <a:spAutoFit/>
          </a:bodyPr>
          <a:lstStyle/>
          <a:p>
            <a:endParaRPr lang="es-MX" b="1"/>
          </a:p>
          <a:p>
            <a:r>
              <a:rPr lang="es-MX" b="1"/>
              <a:t>COMO INGRESAR AL JIRA</a:t>
            </a:r>
          </a:p>
          <a:p>
            <a:endParaRPr lang="es-MX"/>
          </a:p>
          <a:p>
            <a:r>
              <a:rPr lang="es-MX"/>
              <a:t>Para acceder a la aplicación de Jira es necesario entrar al siguiente link </a:t>
            </a:r>
            <a:r>
              <a:rPr lang="es-MX">
                <a:hlinkClick r:id="rId2"/>
              </a:rPr>
              <a:t>https://jira.chubb.com</a:t>
            </a:r>
            <a:r>
              <a:rPr lang="es-MX"/>
              <a:t> mediante el explorador de Google Chrome.</a:t>
            </a:r>
            <a:endParaRPr lang="en-US"/>
          </a:p>
          <a:p>
            <a:endParaRPr lang="es-MX"/>
          </a:p>
          <a:p>
            <a:r>
              <a:rPr lang="es-MX"/>
              <a:t>En el apartado </a:t>
            </a:r>
            <a:r>
              <a:rPr lang="es-MX" err="1"/>
              <a:t>Login</a:t>
            </a:r>
            <a:r>
              <a:rPr lang="es-MX"/>
              <a:t>, captura tu usuario (LAN ID) así como el </a:t>
            </a:r>
            <a:r>
              <a:rPr lang="es-MX" err="1"/>
              <a:t>Password</a:t>
            </a:r>
            <a:r>
              <a:rPr lang="es-MX"/>
              <a:t> de la red de Chubb y da clic en el botón &lt;&lt;Log In&gt;&gt; para direccionarte a la pagina principal de Jira</a:t>
            </a:r>
          </a:p>
        </p:txBody>
      </p:sp>
      <p:pic>
        <p:nvPicPr>
          <p:cNvPr id="3" name="Picture 3" descr="Graphical user interface, application, email&#10;&#10;Description automatically generated">
            <a:extLst>
              <a:ext uri="{FF2B5EF4-FFF2-40B4-BE49-F238E27FC236}">
                <a16:creationId xmlns:a16="http://schemas.microsoft.com/office/drawing/2014/main" id="{8EEE2AE3-B804-4EBD-B59F-86A69488FA26}"/>
              </a:ext>
            </a:extLst>
          </p:cNvPr>
          <p:cNvPicPr>
            <a:picLocks noChangeAspect="1"/>
          </p:cNvPicPr>
          <p:nvPr/>
        </p:nvPicPr>
        <p:blipFill rotWithShape="1">
          <a:blip r:embed="rId3"/>
          <a:srcRect b="40502"/>
          <a:stretch/>
        </p:blipFill>
        <p:spPr>
          <a:xfrm>
            <a:off x="5735762" y="673768"/>
            <a:ext cx="5878641" cy="2133870"/>
          </a:xfrm>
          <a:prstGeom prst="rect">
            <a:avLst/>
          </a:prstGeom>
          <a:effectLst>
            <a:outerShdw blurRad="190500" dist="50800" dir="5400000" algn="ctr" rotWithShape="0">
              <a:srgbClr val="000000">
                <a:alpha val="70000"/>
              </a:srgbClr>
            </a:outerShdw>
          </a:effectLst>
        </p:spPr>
      </p:pic>
      <p:pic>
        <p:nvPicPr>
          <p:cNvPr id="4" name="Picture 3">
            <a:extLst>
              <a:ext uri="{FF2B5EF4-FFF2-40B4-BE49-F238E27FC236}">
                <a16:creationId xmlns:a16="http://schemas.microsoft.com/office/drawing/2014/main" id="{DD87A8C2-95AB-4157-AE01-511C3038E2D2}"/>
              </a:ext>
            </a:extLst>
          </p:cNvPr>
          <p:cNvPicPr>
            <a:picLocks noChangeAspect="1"/>
          </p:cNvPicPr>
          <p:nvPr/>
        </p:nvPicPr>
        <p:blipFill>
          <a:blip r:embed="rId4"/>
          <a:stretch>
            <a:fillRect/>
          </a:stretch>
        </p:blipFill>
        <p:spPr>
          <a:xfrm>
            <a:off x="667984" y="4134378"/>
            <a:ext cx="4607059" cy="1686971"/>
          </a:xfrm>
          <a:prstGeom prst="rect">
            <a:avLst/>
          </a:prstGeom>
          <a:effectLst>
            <a:outerShdw blurRad="190500" dist="50800" dir="5400000" algn="ctr" rotWithShape="0">
              <a:srgbClr val="000000">
                <a:alpha val="70000"/>
              </a:srgbClr>
            </a:outerShdw>
          </a:effectLst>
        </p:spPr>
      </p:pic>
      <p:grpSp>
        <p:nvGrpSpPr>
          <p:cNvPr id="17" name="Group 16">
            <a:extLst>
              <a:ext uri="{FF2B5EF4-FFF2-40B4-BE49-F238E27FC236}">
                <a16:creationId xmlns:a16="http://schemas.microsoft.com/office/drawing/2014/main" id="{A077922B-096C-4F19-A613-0BCE241C0B92}"/>
              </a:ext>
            </a:extLst>
          </p:cNvPr>
          <p:cNvGrpSpPr/>
          <p:nvPr/>
        </p:nvGrpSpPr>
        <p:grpSpPr>
          <a:xfrm rot="5400000">
            <a:off x="1424486" y="5236923"/>
            <a:ext cx="354657" cy="470360"/>
            <a:chOff x="733179" y="4187529"/>
            <a:chExt cx="433233" cy="693134"/>
          </a:xfrm>
        </p:grpSpPr>
        <p:sp>
          <p:nvSpPr>
            <p:cNvPr id="18" name="Arrow: Down 17">
              <a:extLst>
                <a:ext uri="{FF2B5EF4-FFF2-40B4-BE49-F238E27FC236}">
                  <a16:creationId xmlns:a16="http://schemas.microsoft.com/office/drawing/2014/main" id="{3312536F-DFA9-4278-A2C8-7216F0EEB648}"/>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9" name="Straight Connector 18">
              <a:extLst>
                <a:ext uri="{FF2B5EF4-FFF2-40B4-BE49-F238E27FC236}">
                  <a16:creationId xmlns:a16="http://schemas.microsoft.com/office/drawing/2014/main" id="{7F56EC55-F596-4E87-9DE2-1BFEA71AD1C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D11787E0-E539-4164-807E-2E0ACFF346E9}"/>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63AB164B-2289-49A7-BD5F-E8BE0033BC0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837814C4-7E1B-44BE-B8BC-D7DC7133AD2C}"/>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1DF25A77-17CB-4CE4-B735-9B2C7DD05E85}"/>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cxnSp>
        <p:nvCxnSpPr>
          <p:cNvPr id="25" name="Straight Connector 24">
            <a:extLst>
              <a:ext uri="{FF2B5EF4-FFF2-40B4-BE49-F238E27FC236}">
                <a16:creationId xmlns:a16="http://schemas.microsoft.com/office/drawing/2014/main" id="{8FDC2224-5BEE-4A75-9B7A-B97914DDD327}"/>
              </a:ext>
            </a:extLst>
          </p:cNvPr>
          <p:cNvCxnSpPr>
            <a:cxnSpLocks/>
          </p:cNvCxnSpPr>
          <p:nvPr/>
        </p:nvCxnSpPr>
        <p:spPr>
          <a:xfrm>
            <a:off x="6471066" y="1068188"/>
            <a:ext cx="14461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7" name="Picture 4">
            <a:extLst>
              <a:ext uri="{FF2B5EF4-FFF2-40B4-BE49-F238E27FC236}">
                <a16:creationId xmlns:a16="http://schemas.microsoft.com/office/drawing/2014/main" id="{39E756E2-2ACB-452A-9911-CF9D52B1A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0016" y="3289155"/>
            <a:ext cx="5878643" cy="30315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8" name="Text Placeholder 4">
            <a:extLst>
              <a:ext uri="{FF2B5EF4-FFF2-40B4-BE49-F238E27FC236}">
                <a16:creationId xmlns:a16="http://schemas.microsoft.com/office/drawing/2014/main" id="{B9F094B1-67C6-46BC-95E3-C8865FE7A78C}"/>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1. Cómo ingresar a Jira y seleccionar un Proyecto</a:t>
            </a:r>
          </a:p>
        </p:txBody>
      </p:sp>
      <p:sp>
        <p:nvSpPr>
          <p:cNvPr id="2" name="Arrow: Right 1">
            <a:extLst>
              <a:ext uri="{FF2B5EF4-FFF2-40B4-BE49-F238E27FC236}">
                <a16:creationId xmlns:a16="http://schemas.microsoft.com/office/drawing/2014/main" id="{D3712A97-CD00-4BC9-8CA4-312651ED0D64}"/>
              </a:ext>
            </a:extLst>
          </p:cNvPr>
          <p:cNvSpPr/>
          <p:nvPr/>
        </p:nvSpPr>
        <p:spPr>
          <a:xfrm>
            <a:off x="5207264" y="4807103"/>
            <a:ext cx="603654"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4847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69ED7A-F8E9-45E8-9DC2-8123422AA98E}"/>
              </a:ext>
            </a:extLst>
          </p:cNvPr>
          <p:cNvPicPr>
            <a:picLocks noChangeAspect="1"/>
          </p:cNvPicPr>
          <p:nvPr/>
        </p:nvPicPr>
        <p:blipFill rotWithShape="1">
          <a:blip r:embed="rId2"/>
          <a:srcRect b="36952"/>
          <a:stretch/>
        </p:blipFill>
        <p:spPr>
          <a:xfrm>
            <a:off x="6095999" y="615088"/>
            <a:ext cx="5510295" cy="1767840"/>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DE6E716B-D9DC-4B4C-BF9D-70BF89CF9408}"/>
              </a:ext>
            </a:extLst>
          </p:cNvPr>
          <p:cNvSpPr txBox="1"/>
          <p:nvPr/>
        </p:nvSpPr>
        <p:spPr>
          <a:xfrm>
            <a:off x="1173480" y="-1646721"/>
            <a:ext cx="6097712" cy="923330"/>
          </a:xfrm>
          <a:prstGeom prst="rect">
            <a:avLst/>
          </a:prstGeom>
          <a:noFill/>
        </p:spPr>
        <p:txBody>
          <a:bodyPr wrap="square" lIns="91440" tIns="45720" rIns="91440" bIns="45720" anchor="t">
            <a:spAutoFit/>
          </a:bodyPr>
          <a:lstStyle/>
          <a:p>
            <a:endParaRPr lang="en-US"/>
          </a:p>
          <a:p>
            <a:endParaRPr lang="es-MX"/>
          </a:p>
          <a:p>
            <a:endParaRPr lang="en-US"/>
          </a:p>
        </p:txBody>
      </p:sp>
      <p:sp>
        <p:nvSpPr>
          <p:cNvPr id="17" name="Arrow: Down 16">
            <a:extLst>
              <a:ext uri="{FF2B5EF4-FFF2-40B4-BE49-F238E27FC236}">
                <a16:creationId xmlns:a16="http://schemas.microsoft.com/office/drawing/2014/main" id="{040C302E-1E49-4537-86DA-4D8948C84546}"/>
              </a:ext>
            </a:extLst>
          </p:cNvPr>
          <p:cNvSpPr/>
          <p:nvPr/>
        </p:nvSpPr>
        <p:spPr>
          <a:xfrm rot="4556531">
            <a:off x="11413524" y="1268013"/>
            <a:ext cx="225120" cy="515854"/>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33" name="TextBox 32">
            <a:extLst>
              <a:ext uri="{FF2B5EF4-FFF2-40B4-BE49-F238E27FC236}">
                <a16:creationId xmlns:a16="http://schemas.microsoft.com/office/drawing/2014/main" id="{D0968D84-70E3-46EA-A00E-003E49968184}"/>
              </a:ext>
            </a:extLst>
          </p:cNvPr>
          <p:cNvSpPr txBox="1"/>
          <p:nvPr/>
        </p:nvSpPr>
        <p:spPr>
          <a:xfrm>
            <a:off x="545891" y="534387"/>
            <a:ext cx="5040000" cy="4524315"/>
          </a:xfrm>
          <a:prstGeom prst="rect">
            <a:avLst/>
          </a:prstGeom>
          <a:noFill/>
        </p:spPr>
        <p:txBody>
          <a:bodyPr wrap="square" lIns="91440" tIns="45720" rIns="91440" bIns="45720" anchor="t">
            <a:spAutoFit/>
          </a:bodyPr>
          <a:lstStyle/>
          <a:p>
            <a:endParaRPr lang="es-MX"/>
          </a:p>
          <a:p>
            <a:r>
              <a:rPr lang="es-MX" b="1"/>
              <a:t>SELECCIONAR UN PROYECTO</a:t>
            </a:r>
          </a:p>
          <a:p>
            <a:endParaRPr lang="es-MX"/>
          </a:p>
          <a:p>
            <a:r>
              <a:rPr lang="es-MX"/>
              <a:t>Selecciona el proyecto usando el menú superior, en la opción: </a:t>
            </a:r>
            <a:br>
              <a:rPr lang="es-MX"/>
            </a:br>
            <a:r>
              <a:rPr lang="es-MX" err="1"/>
              <a:t>Projects</a:t>
            </a:r>
            <a:r>
              <a:rPr lang="es-MX"/>
              <a:t>-&gt;</a:t>
            </a:r>
            <a:r>
              <a:rPr lang="es-MX" err="1"/>
              <a:t>Current</a:t>
            </a:r>
            <a:r>
              <a:rPr lang="es-MX"/>
              <a:t> Project</a:t>
            </a:r>
          </a:p>
          <a:p>
            <a:endParaRPr lang="es-MX"/>
          </a:p>
          <a:p>
            <a:r>
              <a:rPr lang="es-MX"/>
              <a:t>En caso de tener otro proyecto seleccionado como default, puedes elegir uno de la lista de proyectos. Esto es debido a que un usuario puede tener asociados diferentes proyectos.</a:t>
            </a:r>
          </a:p>
          <a:p>
            <a:endParaRPr lang="es-MX"/>
          </a:p>
          <a:p>
            <a:r>
              <a:rPr lang="es-MX"/>
              <a:t>Entra  la lista de proyectos, en la opción: </a:t>
            </a:r>
            <a:br>
              <a:rPr lang="es-MX"/>
            </a:br>
            <a:r>
              <a:rPr lang="es-MX" err="1"/>
              <a:t>Projects</a:t>
            </a:r>
            <a:r>
              <a:rPr lang="es-MX"/>
              <a:t>-&gt;View </a:t>
            </a:r>
            <a:r>
              <a:rPr lang="es-MX" err="1"/>
              <a:t>All</a:t>
            </a:r>
            <a:r>
              <a:rPr lang="es-MX"/>
              <a:t> </a:t>
            </a:r>
            <a:r>
              <a:rPr lang="es-MX" err="1"/>
              <a:t>Projects</a:t>
            </a:r>
            <a:r>
              <a:rPr lang="es-MX"/>
              <a:t> y da clic en el proyecto deseado</a:t>
            </a:r>
          </a:p>
          <a:p>
            <a:endParaRPr lang="en-US"/>
          </a:p>
        </p:txBody>
      </p:sp>
      <p:sp>
        <p:nvSpPr>
          <p:cNvPr id="35" name="Rectangle 34">
            <a:extLst>
              <a:ext uri="{FF2B5EF4-FFF2-40B4-BE49-F238E27FC236}">
                <a16:creationId xmlns:a16="http://schemas.microsoft.com/office/drawing/2014/main" id="{00BDEDE7-0640-4622-A961-8A105BA090F4}"/>
              </a:ext>
            </a:extLst>
          </p:cNvPr>
          <p:cNvSpPr/>
          <p:nvPr/>
        </p:nvSpPr>
        <p:spPr>
          <a:xfrm>
            <a:off x="9253538" y="846736"/>
            <a:ext cx="898860" cy="48907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pic>
        <p:nvPicPr>
          <p:cNvPr id="38" name="Picture 37">
            <a:extLst>
              <a:ext uri="{FF2B5EF4-FFF2-40B4-BE49-F238E27FC236}">
                <a16:creationId xmlns:a16="http://schemas.microsoft.com/office/drawing/2014/main" id="{B0EB3B48-B022-4C78-B22D-106E855D3639}"/>
              </a:ext>
            </a:extLst>
          </p:cNvPr>
          <p:cNvPicPr>
            <a:picLocks noChangeAspect="1"/>
          </p:cNvPicPr>
          <p:nvPr/>
        </p:nvPicPr>
        <p:blipFill rotWithShape="1">
          <a:blip r:embed="rId3"/>
          <a:srcRect b="6895"/>
          <a:stretch/>
        </p:blipFill>
        <p:spPr>
          <a:xfrm>
            <a:off x="6095999" y="2815390"/>
            <a:ext cx="5510296" cy="3462997"/>
          </a:xfrm>
          <a:prstGeom prst="rect">
            <a:avLst/>
          </a:prstGeom>
          <a:ln>
            <a:noFill/>
          </a:ln>
          <a:effectLst>
            <a:outerShdw blurRad="190500" algn="tl" rotWithShape="0">
              <a:srgbClr val="000000">
                <a:alpha val="70000"/>
              </a:srgbClr>
            </a:outerShdw>
          </a:effectLst>
        </p:spPr>
      </p:pic>
      <p:grpSp>
        <p:nvGrpSpPr>
          <p:cNvPr id="39" name="Group 38">
            <a:extLst>
              <a:ext uri="{FF2B5EF4-FFF2-40B4-BE49-F238E27FC236}">
                <a16:creationId xmlns:a16="http://schemas.microsoft.com/office/drawing/2014/main" id="{1A4CD8FD-2ADA-4F95-BFC3-5BB443BF6694}"/>
              </a:ext>
            </a:extLst>
          </p:cNvPr>
          <p:cNvGrpSpPr/>
          <p:nvPr/>
        </p:nvGrpSpPr>
        <p:grpSpPr>
          <a:xfrm rot="4526142">
            <a:off x="7444478" y="5523324"/>
            <a:ext cx="433233" cy="693134"/>
            <a:chOff x="733179" y="4187529"/>
            <a:chExt cx="433233" cy="693134"/>
          </a:xfrm>
        </p:grpSpPr>
        <p:sp>
          <p:nvSpPr>
            <p:cNvPr id="40" name="Arrow: Down 39">
              <a:extLst>
                <a:ext uri="{FF2B5EF4-FFF2-40B4-BE49-F238E27FC236}">
                  <a16:creationId xmlns:a16="http://schemas.microsoft.com/office/drawing/2014/main" id="{8F2347FE-2380-48C8-8C4F-E8B8721AE2E1}"/>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41" name="Straight Connector 40">
              <a:extLst>
                <a:ext uri="{FF2B5EF4-FFF2-40B4-BE49-F238E27FC236}">
                  <a16:creationId xmlns:a16="http://schemas.microsoft.com/office/drawing/2014/main" id="{EC9BC2ED-9C04-4510-9E60-BF7D6C5B242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B650DC9C-BEFC-4164-A1DF-E774372556AA}"/>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0CF43504-B963-48EA-87F0-D5F5B1EFC9B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2D5C5C9A-C6DD-4825-A156-8BF964293C4D}"/>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23DA149D-8F8F-44D5-AF86-CF4B48155F00}"/>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cxnSp>
        <p:nvCxnSpPr>
          <p:cNvPr id="46" name="Straight Connector 45">
            <a:extLst>
              <a:ext uri="{FF2B5EF4-FFF2-40B4-BE49-F238E27FC236}">
                <a16:creationId xmlns:a16="http://schemas.microsoft.com/office/drawing/2014/main" id="{25D0D775-117C-474A-AC0E-8E049905A0A6}"/>
              </a:ext>
            </a:extLst>
          </p:cNvPr>
          <p:cNvCxnSpPr>
            <a:cxnSpLocks/>
          </p:cNvCxnSpPr>
          <p:nvPr/>
        </p:nvCxnSpPr>
        <p:spPr>
          <a:xfrm>
            <a:off x="9429325" y="1697780"/>
            <a:ext cx="181921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9A5CDB-EC7B-47C5-BBE1-D24A407D300B}"/>
              </a:ext>
            </a:extLst>
          </p:cNvPr>
          <p:cNvCxnSpPr>
            <a:cxnSpLocks/>
          </p:cNvCxnSpPr>
          <p:nvPr/>
        </p:nvCxnSpPr>
        <p:spPr>
          <a:xfrm>
            <a:off x="7936835" y="5958902"/>
            <a:ext cx="221556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 Placeholder 4">
            <a:extLst>
              <a:ext uri="{FF2B5EF4-FFF2-40B4-BE49-F238E27FC236}">
                <a16:creationId xmlns:a16="http://schemas.microsoft.com/office/drawing/2014/main" id="{D2C44DDB-60D7-441D-BAE9-F304BEBDB494}"/>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1. Cómo ingresar a Jira y seleccionar un Proyecto</a:t>
            </a:r>
          </a:p>
        </p:txBody>
      </p:sp>
    </p:spTree>
    <p:extLst>
      <p:ext uri="{BB962C8B-B14F-4D97-AF65-F5344CB8AC3E}">
        <p14:creationId xmlns:p14="http://schemas.microsoft.com/office/powerpoint/2010/main" val="2533692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CHU1002"/>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13.xml><?xml version="1.0" encoding="utf-8"?>
<p:tagLst xmlns:a="http://schemas.openxmlformats.org/drawingml/2006/main" xmlns:r="http://schemas.openxmlformats.org/officeDocument/2006/relationships" xmlns:p="http://schemas.openxmlformats.org/presentationml/2006/main">
  <p:tag name="SHAPETYPE" val="Logo"/>
</p:tagLst>
</file>

<file path=ppt/tags/tag14.xml><?xml version="1.0" encoding="utf-8"?>
<p:tagLst xmlns:a="http://schemas.openxmlformats.org/drawingml/2006/main" xmlns:r="http://schemas.openxmlformats.org/officeDocument/2006/relationships" xmlns:p="http://schemas.openxmlformats.org/presentationml/2006/main">
  <p:tag name="SHAPETYPE" val="Logo"/>
</p:tagLst>
</file>

<file path=ppt/tags/tag15.xml><?xml version="1.0" encoding="utf-8"?>
<p:tagLst xmlns:a="http://schemas.openxmlformats.org/drawingml/2006/main" xmlns:r="http://schemas.openxmlformats.org/officeDocument/2006/relationships" xmlns:p="http://schemas.openxmlformats.org/presentationml/2006/main">
  <p:tag name="SHAPETYPE" val="Logo"/>
</p:tagLst>
</file>

<file path=ppt/tags/tag16.xml><?xml version="1.0" encoding="utf-8"?>
<p:tagLst xmlns:a="http://schemas.openxmlformats.org/drawingml/2006/main" xmlns:r="http://schemas.openxmlformats.org/officeDocument/2006/relationships" xmlns:p="http://schemas.openxmlformats.org/presentationml/2006/main">
  <p:tag name="SHAPETYPE" val="Logo"/>
</p:tagLst>
</file>

<file path=ppt/tags/tag17.xml><?xml version="1.0" encoding="utf-8"?>
<p:tagLst xmlns:a="http://schemas.openxmlformats.org/drawingml/2006/main" xmlns:r="http://schemas.openxmlformats.org/officeDocument/2006/relationships" xmlns:p="http://schemas.openxmlformats.org/presentationml/2006/main">
  <p:tag name="SHAPETYPE" val="Logo"/>
</p:tagLst>
</file>

<file path=ppt/tags/tag18.xml><?xml version="1.0" encoding="utf-8"?>
<p:tagLst xmlns:a="http://schemas.openxmlformats.org/drawingml/2006/main" xmlns:r="http://schemas.openxmlformats.org/officeDocument/2006/relationships" xmlns:p="http://schemas.openxmlformats.org/presentationml/2006/main">
  <p:tag name="SHAPETYPE" val="Logo"/>
</p:tagLst>
</file>

<file path=ppt/tags/tag19.xml><?xml version="1.0" encoding="utf-8"?>
<p:tagLst xmlns:a="http://schemas.openxmlformats.org/drawingml/2006/main" xmlns:r="http://schemas.openxmlformats.org/officeDocument/2006/relationships" xmlns:p="http://schemas.openxmlformats.org/presentationml/2006/main">
  <p:tag name="SHAPETYPE" val="Logo"/>
</p:tagLst>
</file>

<file path=ppt/tags/tag2.xml><?xml version="1.0" encoding="utf-8"?>
<p:tagLst xmlns:a="http://schemas.openxmlformats.org/drawingml/2006/main" xmlns:r="http://schemas.openxmlformats.org/officeDocument/2006/relationships" xmlns:p="http://schemas.openxmlformats.org/presentationml/2006/main">
  <p:tag name="SHAPETYPE" val="Logo"/>
</p:tagLst>
</file>

<file path=ppt/tags/tag20.xml><?xml version="1.0" encoding="utf-8"?>
<p:tagLst xmlns:a="http://schemas.openxmlformats.org/drawingml/2006/main" xmlns:r="http://schemas.openxmlformats.org/officeDocument/2006/relationships" xmlns:p="http://schemas.openxmlformats.org/presentationml/2006/main">
  <p:tag name="SHAPETYPE" val="Logo"/>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Logo"/>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Chubb interim (v1.02)">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50000"/>
          </a:schemeClr>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Chubb interim (v1.02).potx" id="{EC62FA99-1CC2-4E22-9398-9A86D33CF217}" vid="{2BC7F51C-E5B4-4225-BE6B-E46B90AAC129}"/>
    </a:ext>
  </a:extLst>
</a:theme>
</file>

<file path=ppt/theme/theme2.xml><?xml version="1.0" encoding="utf-8"?>
<a:theme xmlns:a="http://schemas.openxmlformats.org/drawingml/2006/main" name="Office Theme">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10778CA68E63146900A189E42A31830" ma:contentTypeVersion="9" ma:contentTypeDescription="Create a new document." ma:contentTypeScope="" ma:versionID="33cc7533ff4b093990b8c64f01638e52">
  <xsd:schema xmlns:xsd="http://www.w3.org/2001/XMLSchema" xmlns:xs="http://www.w3.org/2001/XMLSchema" xmlns:p="http://schemas.microsoft.com/office/2006/metadata/properties" xmlns:ns2="7c58b54c-9dbd-4263-b2d7-8767e116bec5" xmlns:ns3="c9162a54-b047-48a2-80b1-9117b8c4da16" targetNamespace="http://schemas.microsoft.com/office/2006/metadata/properties" ma:root="true" ma:fieldsID="d3a22d26eb3c64cb80fa06c63d30d815" ns2:_="" ns3:_="">
    <xsd:import namespace="7c58b54c-9dbd-4263-b2d7-8767e116bec5"/>
    <xsd:import namespace="c9162a54-b047-48a2-80b1-9117b8c4da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58b54c-9dbd-4263-b2d7-8767e116be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9162a54-b047-48a2-80b1-9117b8c4da1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72E9B4-9A40-4D99-B8BB-79C1DAC89E9D}">
  <ds:schemaRefs>
    <ds:schemaRef ds:uri="http://schemas.microsoft.com/sharepoint/v3/contenttype/forms"/>
  </ds:schemaRefs>
</ds:datastoreItem>
</file>

<file path=customXml/itemProps2.xml><?xml version="1.0" encoding="utf-8"?>
<ds:datastoreItem xmlns:ds="http://schemas.openxmlformats.org/officeDocument/2006/customXml" ds:itemID="{C5B1F22E-DDBB-4056-BEF8-43F4A7B2FE9C}">
  <ds:schemaRefs>
    <ds:schemaRef ds:uri="7c58b54c-9dbd-4263-b2d7-8767e116bec5"/>
    <ds:schemaRef ds:uri="c9162a54-b047-48a2-80b1-9117b8c4da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EB8ABB0-31D1-4F19-8BD1-14C691B8CF71}">
  <ds:schemaRef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7c58b54c-9dbd-4263-b2d7-8767e116bec5"/>
    <ds:schemaRef ds:uri="http://purl.org/dc/dcmitype/"/>
    <ds:schemaRef ds:uri="c9162a54-b047-48a2-80b1-9117b8c4da16"/>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89</TotalTime>
  <Words>5840</Words>
  <Application>Microsoft Office PowerPoint</Application>
  <PresentationFormat>Widescreen</PresentationFormat>
  <Paragraphs>733</Paragraphs>
  <Slides>62</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9" baseType="lpstr">
      <vt:lpstr>-apple-system</vt:lpstr>
      <vt:lpstr>Arial</vt:lpstr>
      <vt:lpstr>Arial Narrow</vt:lpstr>
      <vt:lpstr>Georgia</vt:lpstr>
      <vt:lpstr>Symbol</vt:lpstr>
      <vt:lpstr>Chubb interim (v1.02)</vt:lpstr>
      <vt:lpstr>Macro-Enabled Worksheet</vt:lpstr>
      <vt:lpstr>  JIRA - Guía de Usuario</vt:lpstr>
      <vt:lpstr>PowerPoint Presentation</vt:lpstr>
      <vt:lpstr>PowerPoint Presentation</vt:lpstr>
      <vt:lpstr>PowerPoint Presentation</vt:lpstr>
      <vt:lpstr>Guía de Usuario</vt:lpstr>
      <vt:lpstr>PowerPoint Presentation</vt:lpstr>
      <vt:lpstr>1. Cómo ingresar a Jira y seleccionar un Proyecto</vt:lpstr>
      <vt:lpstr>PowerPoint Presentation</vt:lpstr>
      <vt:lpstr>PowerPoint Presentation</vt:lpstr>
      <vt:lpstr>2. Creación, búsqueda y edición de Casos de Prueba</vt:lpstr>
      <vt:lpstr>PowerPoint Presentation</vt:lpstr>
      <vt:lpstr>PowerPoint Presentation</vt:lpstr>
      <vt:lpstr>PowerPoint Presentation</vt:lpstr>
      <vt:lpstr>PowerPoint Presentation</vt:lpstr>
      <vt:lpstr>3. Generación de Test Suites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Generación de Plan de Pruebas</vt:lpstr>
      <vt:lpstr>PowerPoint Presentation</vt:lpstr>
      <vt:lpstr>PowerPoint Presentation</vt:lpstr>
      <vt:lpstr>PowerPoint Presentation</vt:lpstr>
      <vt:lpstr>PowerPoint Presentation</vt:lpstr>
      <vt:lpstr>PowerPoint Presentation</vt:lpstr>
      <vt:lpstr>PowerPoint Presentation</vt:lpstr>
      <vt:lpstr>5. Creación y ejecución de Ciclos de Pruebas</vt:lpstr>
      <vt:lpstr>PowerPoint Presentation</vt:lpstr>
      <vt:lpstr>PowerPoint Presentation</vt:lpstr>
      <vt:lpstr>PowerPoint Presentation</vt:lpstr>
      <vt:lpstr>PowerPoint Presentation</vt:lpstr>
      <vt:lpstr>PowerPoint Presentation</vt:lpstr>
      <vt:lpstr>PowerPoint Presentation</vt:lpstr>
      <vt:lpstr>6. Creación de Defectos y Seguimiento</vt:lpstr>
      <vt:lpstr>PowerPoint Presentation</vt:lpstr>
      <vt:lpstr>PowerPoint Presentation</vt:lpstr>
      <vt:lpstr>PowerPoint Presentation</vt:lpstr>
      <vt:lpstr>PowerPoint Presentation</vt:lpstr>
      <vt:lpstr>PowerPoint Presentation</vt:lpstr>
      <vt:lpstr>PowerPoint Presentation</vt:lpstr>
      <vt:lpstr>7. Reportes</vt:lpstr>
      <vt:lpstr>PowerPoint Presentation</vt:lpstr>
      <vt:lpstr>PowerPoint Presentation</vt:lpstr>
      <vt:lpstr>PowerPoint Presentation</vt:lpstr>
      <vt:lpstr>PowerPoint Presentation</vt:lpstr>
      <vt:lpstr>PowerPoint Presentation</vt:lpstr>
      <vt:lpstr>Anexos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BackOffice</dc:title>
  <dc:creator>Munguia, Esthela</dc:creator>
  <cp:lastModifiedBy>Aleman, Luis Gerardo</cp:lastModifiedBy>
  <cp:revision>5</cp:revision>
  <dcterms:created xsi:type="dcterms:W3CDTF">2020-12-08T04:47:43Z</dcterms:created>
  <dcterms:modified xsi:type="dcterms:W3CDTF">2022-06-22T03:15:51Z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35fc5bc-c9e2-44ae-bd42-5c3cbdd817bc_Enabled">
    <vt:lpwstr>true</vt:lpwstr>
  </property>
  <property fmtid="{D5CDD505-2E9C-101B-9397-08002B2CF9AE}" pid="3" name="MSIP_Label_d35fc5bc-c9e2-44ae-bd42-5c3cbdd817bc_SetDate">
    <vt:lpwstr>2021-03-10T05:43:40Z</vt:lpwstr>
  </property>
  <property fmtid="{D5CDD505-2E9C-101B-9397-08002B2CF9AE}" pid="4" name="MSIP_Label_d35fc5bc-c9e2-44ae-bd42-5c3cbdd817bc_Method">
    <vt:lpwstr>Standard</vt:lpwstr>
  </property>
  <property fmtid="{D5CDD505-2E9C-101B-9397-08002B2CF9AE}" pid="5" name="MSIP_Label_d35fc5bc-c9e2-44ae-bd42-5c3cbdd817bc_Name">
    <vt:lpwstr>Yellow Data - LATAM</vt:lpwstr>
  </property>
  <property fmtid="{D5CDD505-2E9C-101B-9397-08002B2CF9AE}" pid="6" name="MSIP_Label_d35fc5bc-c9e2-44ae-bd42-5c3cbdd817bc_SiteId">
    <vt:lpwstr>fffcdc91-d561-4287-aebc-78d2466eec29</vt:lpwstr>
  </property>
  <property fmtid="{D5CDD505-2E9C-101B-9397-08002B2CF9AE}" pid="7" name="MSIP_Label_d35fc5bc-c9e2-44ae-bd42-5c3cbdd817bc_ActionId">
    <vt:lpwstr>467df002-87b4-4fd3-89ed-143501eccc81</vt:lpwstr>
  </property>
  <property fmtid="{D5CDD505-2E9C-101B-9397-08002B2CF9AE}" pid="8" name="MSIP_Label_d35fc5bc-c9e2-44ae-bd42-5c3cbdd817bc_ContentBits">
    <vt:lpwstr>0</vt:lpwstr>
  </property>
  <property fmtid="{D5CDD505-2E9C-101B-9397-08002B2CF9AE}" pid="9" name="Jive_LatestUserAccountName">
    <vt:lpwstr>FRREYE</vt:lpwstr>
  </property>
  <property fmtid="{D5CDD505-2E9C-101B-9397-08002B2CF9AE}" pid="10" name="Offisync_ServerID">
    <vt:lpwstr>94ca9b7a-279b-472e-ae48-b4a7c6e36abf</vt:lpwstr>
  </property>
  <property fmtid="{D5CDD505-2E9C-101B-9397-08002B2CF9AE}" pid="11" name="Offisync_UniqueId">
    <vt:lpwstr>600544</vt:lpwstr>
  </property>
  <property fmtid="{D5CDD505-2E9C-101B-9397-08002B2CF9AE}" pid="12" name="Offisync_UpdateToken">
    <vt:lpwstr>1</vt:lpwstr>
  </property>
  <property fmtid="{D5CDD505-2E9C-101B-9397-08002B2CF9AE}" pid="13" name="Offisync_ProviderInitializationData">
    <vt:lpwstr>https://village.chubb.com</vt:lpwstr>
  </property>
  <property fmtid="{D5CDD505-2E9C-101B-9397-08002B2CF9AE}" pid="14" name="Jive_VersionGuid">
    <vt:lpwstr>a0d22ff7-9e85-4647-89f9-f01f8648ab62</vt:lpwstr>
  </property>
  <property fmtid="{D5CDD505-2E9C-101B-9397-08002B2CF9AE}" pid="15" name="ContentTypeId">
    <vt:lpwstr>0x010100210778CA68E63146900A189E42A31830</vt:lpwstr>
  </property>
</Properties>
</file>