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0.xml" ContentType="application/vnd.openxmlformats-officedocument.presentationml.tags+xml"/>
  <Override PartName="/ppt/notesSlides/notesSlide1.xml" ContentType="application/vnd.openxmlformats-officedocument.presentationml.notesSlide+xml"/>
  <Override PartName="/ppt/tags/tag41.xml" ContentType="application/vnd.openxmlformats-officedocument.presentationml.tags+xml"/>
  <Override PartName="/ppt/notesSlides/notesSlide2.xml" ContentType="application/vnd.openxmlformats-officedocument.presentationml.notesSlide+xml"/>
  <Override PartName="/ppt/tags/tag42.xml" ContentType="application/vnd.openxmlformats-officedocument.presentationml.tags+xml"/>
  <Override PartName="/ppt/notesSlides/notesSlide3.xml" ContentType="application/vnd.openxmlformats-officedocument.presentationml.notesSlide+xml"/>
  <Override PartName="/ppt/tags/tag43.xml" ContentType="application/vnd.openxmlformats-officedocument.presentationml.tags+xml"/>
  <Override PartName="/ppt/notesSlides/notesSlide4.xml" ContentType="application/vnd.openxmlformats-officedocument.presentationml.notesSlide+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48.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10" r:id="rId5"/>
  </p:sldMasterIdLst>
  <p:notesMasterIdLst>
    <p:notesMasterId r:id="rId62"/>
  </p:notesMasterIdLst>
  <p:handoutMasterIdLst>
    <p:handoutMasterId r:id="rId63"/>
  </p:handoutMasterIdLst>
  <p:sldIdLst>
    <p:sldId id="275" r:id="rId6"/>
    <p:sldId id="594" r:id="rId7"/>
    <p:sldId id="601" r:id="rId8"/>
    <p:sldId id="592" r:id="rId9"/>
    <p:sldId id="593" r:id="rId10"/>
    <p:sldId id="597" r:id="rId11"/>
    <p:sldId id="616" r:id="rId12"/>
    <p:sldId id="602" r:id="rId13"/>
    <p:sldId id="622" r:id="rId14"/>
    <p:sldId id="598" r:id="rId15"/>
    <p:sldId id="605" r:id="rId16"/>
    <p:sldId id="603" r:id="rId17"/>
    <p:sldId id="599" r:id="rId18"/>
    <p:sldId id="630" r:id="rId19"/>
    <p:sldId id="645" r:id="rId20"/>
    <p:sldId id="604" r:id="rId21"/>
    <p:sldId id="631" r:id="rId22"/>
    <p:sldId id="611" r:id="rId23"/>
    <p:sldId id="643" r:id="rId24"/>
    <p:sldId id="644" r:id="rId25"/>
    <p:sldId id="607" r:id="rId26"/>
    <p:sldId id="632" r:id="rId27"/>
    <p:sldId id="608" r:id="rId28"/>
    <p:sldId id="617" r:id="rId29"/>
    <p:sldId id="633" r:id="rId30"/>
    <p:sldId id="646" r:id="rId31"/>
    <p:sldId id="612" r:id="rId32"/>
    <p:sldId id="609" r:id="rId33"/>
    <p:sldId id="610" r:id="rId34"/>
    <p:sldId id="618" r:id="rId35"/>
    <p:sldId id="634" r:id="rId36"/>
    <p:sldId id="615" r:id="rId37"/>
    <p:sldId id="613" r:id="rId38"/>
    <p:sldId id="614" r:id="rId39"/>
    <p:sldId id="619" r:id="rId40"/>
    <p:sldId id="628" r:id="rId41"/>
    <p:sldId id="623" r:id="rId42"/>
    <p:sldId id="647" r:id="rId43"/>
    <p:sldId id="648" r:id="rId44"/>
    <p:sldId id="649" r:id="rId45"/>
    <p:sldId id="620" r:id="rId46"/>
    <p:sldId id="626" r:id="rId47"/>
    <p:sldId id="625" r:id="rId48"/>
    <p:sldId id="621" r:id="rId49"/>
    <p:sldId id="641" r:id="rId50"/>
    <p:sldId id="635" r:id="rId51"/>
    <p:sldId id="637" r:id="rId52"/>
    <p:sldId id="638" r:id="rId53"/>
    <p:sldId id="639" r:id="rId54"/>
    <p:sldId id="640" r:id="rId55"/>
    <p:sldId id="651" r:id="rId56"/>
    <p:sldId id="652" r:id="rId57"/>
    <p:sldId id="650" r:id="rId58"/>
    <p:sldId id="653" r:id="rId59"/>
    <p:sldId id="629" r:id="rId60"/>
    <p:sldId id="627" r:id="rId61"/>
  </p:sldIdLst>
  <p:sldSz cx="9144000" cy="6858000" type="screen4x3"/>
  <p:notesSz cx="6797675" cy="9926638"/>
  <p:custDataLst>
    <p:tags r:id="rId64"/>
  </p:custDataLst>
  <p:defaultTextStyle>
    <a:defPPr>
      <a:defRPr lang="en-US"/>
    </a:defPPr>
    <a:lvl1pPr algn="l" defTabSz="457200" rtl="0" fontAlgn="base">
      <a:spcBef>
        <a:spcPct val="0"/>
      </a:spcBef>
      <a:spcAft>
        <a:spcPct val="0"/>
      </a:spcAft>
      <a:defRPr kern="1200">
        <a:solidFill>
          <a:schemeClr val="tx1"/>
        </a:solidFill>
        <a:latin typeface="Georgia" pitchFamily="18" charset="0"/>
        <a:ea typeface="+mn-ea"/>
        <a:cs typeface="Arial" charset="0"/>
      </a:defRPr>
    </a:lvl1pPr>
    <a:lvl2pPr marL="457200" algn="l" defTabSz="457200" rtl="0" fontAlgn="base">
      <a:spcBef>
        <a:spcPct val="0"/>
      </a:spcBef>
      <a:spcAft>
        <a:spcPct val="0"/>
      </a:spcAft>
      <a:defRPr kern="1200">
        <a:solidFill>
          <a:schemeClr val="tx1"/>
        </a:solidFill>
        <a:latin typeface="Georgia" pitchFamily="18" charset="0"/>
        <a:ea typeface="+mn-ea"/>
        <a:cs typeface="Arial" charset="0"/>
      </a:defRPr>
    </a:lvl2pPr>
    <a:lvl3pPr marL="914400" algn="l" defTabSz="457200" rtl="0" fontAlgn="base">
      <a:spcBef>
        <a:spcPct val="0"/>
      </a:spcBef>
      <a:spcAft>
        <a:spcPct val="0"/>
      </a:spcAft>
      <a:defRPr kern="1200">
        <a:solidFill>
          <a:schemeClr val="tx1"/>
        </a:solidFill>
        <a:latin typeface="Georgia" pitchFamily="18" charset="0"/>
        <a:ea typeface="+mn-ea"/>
        <a:cs typeface="Arial" charset="0"/>
      </a:defRPr>
    </a:lvl3pPr>
    <a:lvl4pPr marL="1371600" algn="l" defTabSz="457200" rtl="0" fontAlgn="base">
      <a:spcBef>
        <a:spcPct val="0"/>
      </a:spcBef>
      <a:spcAft>
        <a:spcPct val="0"/>
      </a:spcAft>
      <a:defRPr kern="1200">
        <a:solidFill>
          <a:schemeClr val="tx1"/>
        </a:solidFill>
        <a:latin typeface="Georgia" pitchFamily="18" charset="0"/>
        <a:ea typeface="+mn-ea"/>
        <a:cs typeface="Arial" charset="0"/>
      </a:defRPr>
    </a:lvl4pPr>
    <a:lvl5pPr marL="1828800" algn="l" defTabSz="457200" rtl="0" fontAlgn="base">
      <a:spcBef>
        <a:spcPct val="0"/>
      </a:spcBef>
      <a:spcAft>
        <a:spcPct val="0"/>
      </a:spcAft>
      <a:defRPr kern="1200">
        <a:solidFill>
          <a:schemeClr val="tx1"/>
        </a:solidFill>
        <a:latin typeface="Georgia" pitchFamily="18" charset="0"/>
        <a:ea typeface="+mn-ea"/>
        <a:cs typeface="Arial" charset="0"/>
      </a:defRPr>
    </a:lvl5pPr>
    <a:lvl6pPr marL="2286000" algn="l" defTabSz="914400" rtl="0" eaLnBrk="1" latinLnBrk="0" hangingPunct="1">
      <a:defRPr kern="1200">
        <a:solidFill>
          <a:schemeClr val="tx1"/>
        </a:solidFill>
        <a:latin typeface="Georgia" pitchFamily="18" charset="0"/>
        <a:ea typeface="+mn-ea"/>
        <a:cs typeface="Arial" charset="0"/>
      </a:defRPr>
    </a:lvl6pPr>
    <a:lvl7pPr marL="2743200" algn="l" defTabSz="914400" rtl="0" eaLnBrk="1" latinLnBrk="0" hangingPunct="1">
      <a:defRPr kern="1200">
        <a:solidFill>
          <a:schemeClr val="tx1"/>
        </a:solidFill>
        <a:latin typeface="Georgia" pitchFamily="18" charset="0"/>
        <a:ea typeface="+mn-ea"/>
        <a:cs typeface="Arial" charset="0"/>
      </a:defRPr>
    </a:lvl7pPr>
    <a:lvl8pPr marL="3200400" algn="l" defTabSz="914400" rtl="0" eaLnBrk="1" latinLnBrk="0" hangingPunct="1">
      <a:defRPr kern="1200">
        <a:solidFill>
          <a:schemeClr val="tx1"/>
        </a:solidFill>
        <a:latin typeface="Georgia" pitchFamily="18" charset="0"/>
        <a:ea typeface="+mn-ea"/>
        <a:cs typeface="Arial" charset="0"/>
      </a:defRPr>
    </a:lvl8pPr>
    <a:lvl9pPr marL="3657600" algn="l" defTabSz="914400" rtl="0" eaLnBrk="1" latinLnBrk="0" hangingPunct="1">
      <a:defRPr kern="1200">
        <a:solidFill>
          <a:schemeClr val="tx1"/>
        </a:solidFill>
        <a:latin typeface="Georgia" pitchFamily="18" charset="0"/>
        <a:ea typeface="+mn-ea"/>
        <a:cs typeface="Arial" charset="0"/>
      </a:defRPr>
    </a:lvl9pPr>
  </p:defaultTextStyle>
  <p:extLst>
    <p:ext uri="{521415D9-36F7-43E2-AB2F-B90AF26B5E84}">
      <p14:sectionLst xmlns:p14="http://schemas.microsoft.com/office/powerpoint/2010/main">
        <p14:section name="Default Section" id="{9AF6814F-0009-4911-8D59-97F9566E89D7}">
          <p14:sldIdLst>
            <p14:sldId id="275"/>
            <p14:sldId id="594"/>
            <p14:sldId id="601"/>
            <p14:sldId id="592"/>
            <p14:sldId id="593"/>
            <p14:sldId id="597"/>
            <p14:sldId id="616"/>
            <p14:sldId id="602"/>
            <p14:sldId id="622"/>
            <p14:sldId id="598"/>
            <p14:sldId id="605"/>
            <p14:sldId id="603"/>
            <p14:sldId id="599"/>
            <p14:sldId id="630"/>
            <p14:sldId id="645"/>
            <p14:sldId id="604"/>
            <p14:sldId id="631"/>
            <p14:sldId id="611"/>
            <p14:sldId id="643"/>
            <p14:sldId id="644"/>
            <p14:sldId id="607"/>
            <p14:sldId id="632"/>
            <p14:sldId id="608"/>
            <p14:sldId id="617"/>
            <p14:sldId id="633"/>
            <p14:sldId id="646"/>
            <p14:sldId id="612"/>
            <p14:sldId id="609"/>
            <p14:sldId id="610"/>
            <p14:sldId id="618"/>
            <p14:sldId id="634"/>
            <p14:sldId id="615"/>
            <p14:sldId id="613"/>
            <p14:sldId id="614"/>
            <p14:sldId id="619"/>
            <p14:sldId id="628"/>
            <p14:sldId id="623"/>
            <p14:sldId id="647"/>
            <p14:sldId id="648"/>
            <p14:sldId id="649"/>
            <p14:sldId id="620"/>
            <p14:sldId id="626"/>
            <p14:sldId id="625"/>
            <p14:sldId id="621"/>
            <p14:sldId id="641"/>
            <p14:sldId id="635"/>
            <p14:sldId id="637"/>
            <p14:sldId id="638"/>
            <p14:sldId id="639"/>
            <p14:sldId id="640"/>
            <p14:sldId id="651"/>
            <p14:sldId id="652"/>
            <p14:sldId id="650"/>
            <p14:sldId id="653"/>
            <p14:sldId id="629"/>
            <p14:sldId id="627"/>
          </p14:sldIdLst>
        </p14:section>
      </p14:sectionLst>
    </p:ext>
    <p:ext uri="{EFAFB233-063F-42B5-8137-9DF3F51BA10A}">
      <p15:sldGuideLst xmlns:p15="http://schemas.microsoft.com/office/powerpoint/2012/main">
        <p15:guide id="1" orient="horz" pos="1104" userDrawn="1">
          <p15:clr>
            <a:srgbClr val="A4A3A4"/>
          </p15:clr>
        </p15:guide>
        <p15:guide id="2" pos="295" userDrawn="1">
          <p15:clr>
            <a:srgbClr val="A4A3A4"/>
          </p15:clr>
        </p15:guide>
        <p15:guide id="3" pos="5474" userDrawn="1">
          <p15:clr>
            <a:srgbClr val="A4A3A4"/>
          </p15:clr>
        </p15:guide>
        <p15:guide id="4" orient="horz" pos="1056" userDrawn="1">
          <p15:clr>
            <a:srgbClr val="A4A3A4"/>
          </p15:clr>
        </p15:guide>
        <p15:guide id="5" orient="horz" pos="480" userDrawn="1">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uquerque, Lorrane" initials="AL"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0F96"/>
    <a:srgbClr val="00B050"/>
    <a:srgbClr val="FFD374"/>
    <a:srgbClr val="00B0F0"/>
    <a:srgbClr val="C00072"/>
    <a:srgbClr val="FFC000"/>
    <a:srgbClr val="C00000"/>
    <a:srgbClr val="D18F00"/>
    <a:srgbClr val="0070C0"/>
    <a:srgbClr val="315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0504" autoAdjust="0"/>
  </p:normalViewPr>
  <p:slideViewPr>
    <p:cSldViewPr>
      <p:cViewPr varScale="1">
        <p:scale>
          <a:sx n="61" d="100"/>
          <a:sy n="61" d="100"/>
        </p:scale>
        <p:origin x="1854" y="78"/>
      </p:cViewPr>
      <p:guideLst>
        <p:guide orient="horz" pos="1104"/>
        <p:guide pos="295"/>
        <p:guide pos="5474"/>
        <p:guide orient="horz" pos="1056"/>
        <p:guide orient="horz" pos="480"/>
      </p:guideLst>
    </p:cSldViewPr>
  </p:slideViewPr>
  <p:notesTextViewPr>
    <p:cViewPr>
      <p:scale>
        <a:sx n="1" d="1"/>
        <a:sy n="1" d="1"/>
      </p:scale>
      <p:origin x="0" y="0"/>
    </p:cViewPr>
  </p:notesTextViewPr>
  <p:sorterViewPr>
    <p:cViewPr varScale="1">
      <p:scale>
        <a:sx n="100" d="100"/>
        <a:sy n="100" d="100"/>
      </p:scale>
      <p:origin x="0" y="0"/>
    </p:cViewPr>
  </p:sorterViewPr>
  <p:notesViewPr>
    <p:cSldViewPr>
      <p:cViewPr varScale="1">
        <p:scale>
          <a:sx n="48" d="100"/>
          <a:sy n="48" d="100"/>
        </p:scale>
        <p:origin x="2940" y="66"/>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50786" y="0"/>
            <a:ext cx="2945352" cy="496163"/>
          </a:xfrm>
          <a:prstGeom prst="rect">
            <a:avLst/>
          </a:prstGeom>
        </p:spPr>
        <p:txBody>
          <a:bodyPr vert="horz" lIns="93287" tIns="46644" rIns="93287" bIns="46644" rtlCol="0"/>
          <a:lstStyle>
            <a:lvl1pPr algn="r" fontAlgn="auto">
              <a:spcBef>
                <a:spcPts val="0"/>
              </a:spcBef>
              <a:spcAft>
                <a:spcPts val="0"/>
              </a:spcAft>
              <a:defRPr sz="1200">
                <a:latin typeface="+mn-lt"/>
                <a:cs typeface="+mn-cs"/>
              </a:defRPr>
            </a:lvl1pPr>
          </a:lstStyle>
          <a:p>
            <a:pPr>
              <a:defRPr/>
            </a:pPr>
            <a:fld id="{650D345D-63E1-45D2-B125-B7275E7B607F}" type="datetimeFigureOut">
              <a:rPr lang="en-US"/>
              <a:pPr>
                <a:defRPr/>
              </a:pPr>
              <a:t>3/17/2022</a:t>
            </a:fld>
            <a:endParaRPr lang="en-GB" dirty="0"/>
          </a:p>
        </p:txBody>
      </p:sp>
      <p:sp>
        <p:nvSpPr>
          <p:cNvPr id="4" name="Footer Placeholder 3"/>
          <p:cNvSpPr>
            <a:spLocks noGrp="1"/>
          </p:cNvSpPr>
          <p:nvPr>
            <p:ph type="ftr" sz="quarter" idx="2"/>
          </p:nvPr>
        </p:nvSpPr>
        <p:spPr>
          <a:xfrm>
            <a:off x="0" y="9428782"/>
            <a:ext cx="2945352" cy="496163"/>
          </a:xfrm>
          <a:prstGeom prst="rect">
            <a:avLst/>
          </a:prstGeom>
        </p:spPr>
        <p:txBody>
          <a:bodyPr vert="horz" lIns="93287" tIns="46644" rIns="93287" bIns="46644" rtlCol="0" anchor="b"/>
          <a:lstStyle>
            <a:lvl1pPr algn="l" fontAlgn="auto">
              <a:spcBef>
                <a:spcPts val="0"/>
              </a:spcBef>
              <a:spcAft>
                <a:spcPts val="0"/>
              </a:spcAft>
              <a:defRPr sz="1200">
                <a:latin typeface="+mn-lt"/>
                <a:cs typeface="+mn-cs"/>
              </a:defRPr>
            </a:lvl1pPr>
          </a:lstStyle>
          <a:p>
            <a:pPr>
              <a:defRPr/>
            </a:pPr>
            <a:endParaRPr lang="en-GB" dirty="0"/>
          </a:p>
        </p:txBody>
      </p:sp>
      <p:sp>
        <p:nvSpPr>
          <p:cNvPr id="5" name="Slide Number Placeholder 4"/>
          <p:cNvSpPr>
            <a:spLocks noGrp="1"/>
          </p:cNvSpPr>
          <p:nvPr>
            <p:ph type="sldNum" sz="quarter" idx="3"/>
          </p:nvPr>
        </p:nvSpPr>
        <p:spPr>
          <a:xfrm>
            <a:off x="3850786" y="9428782"/>
            <a:ext cx="2945352" cy="496163"/>
          </a:xfrm>
          <a:prstGeom prst="rect">
            <a:avLst/>
          </a:prstGeom>
        </p:spPr>
        <p:txBody>
          <a:bodyPr vert="horz" lIns="93287" tIns="46644" rIns="93287" bIns="46644" rtlCol="0" anchor="b"/>
          <a:lstStyle>
            <a:lvl1pPr algn="r" fontAlgn="auto">
              <a:spcBef>
                <a:spcPts val="0"/>
              </a:spcBef>
              <a:spcAft>
                <a:spcPts val="0"/>
              </a:spcAft>
              <a:defRPr sz="1200">
                <a:latin typeface="+mn-lt"/>
                <a:cs typeface="+mn-cs"/>
              </a:defRPr>
            </a:lvl1pPr>
          </a:lstStyle>
          <a:p>
            <a:pPr>
              <a:defRPr/>
            </a:pPr>
            <a:fld id="{B22BF1A1-69CB-486F-8B25-D75A71D8C0BC}" type="slidenum">
              <a:rPr lang="en-GB"/>
              <a:pPr>
                <a:defRPr/>
              </a:pPr>
              <a:t>‹#›</a:t>
            </a:fld>
            <a:endParaRPr lang="en-GB" dirty="0"/>
          </a:p>
        </p:txBody>
      </p:sp>
    </p:spTree>
    <p:extLst>
      <p:ext uri="{BB962C8B-B14F-4D97-AF65-F5344CB8AC3E}">
        <p14:creationId xmlns:p14="http://schemas.microsoft.com/office/powerpoint/2010/main" val="33611580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352" cy="497856"/>
          </a:xfrm>
          <a:prstGeom prst="rect">
            <a:avLst/>
          </a:prstGeom>
        </p:spPr>
        <p:txBody>
          <a:bodyPr vert="horz" lIns="93287" tIns="46644" rIns="93287" bIns="46644" rtlCol="0"/>
          <a:lstStyle>
            <a:lvl1pPr algn="l" fontAlgn="auto">
              <a:spcBef>
                <a:spcPts val="0"/>
              </a:spcBef>
              <a:spcAft>
                <a:spcPts val="0"/>
              </a:spcAft>
              <a:defRPr sz="1200">
                <a:latin typeface="Georgia" panose="02040502050405020303" pitchFamily="18" charset="0"/>
                <a:cs typeface="+mn-cs"/>
              </a:defRPr>
            </a:lvl1pPr>
          </a:lstStyle>
          <a:p>
            <a:pPr>
              <a:defRPr/>
            </a:pPr>
            <a:endParaRPr lang="en-GB" dirty="0"/>
          </a:p>
        </p:txBody>
      </p:sp>
      <p:sp>
        <p:nvSpPr>
          <p:cNvPr id="3" name="Date Placeholder 2"/>
          <p:cNvSpPr>
            <a:spLocks noGrp="1"/>
          </p:cNvSpPr>
          <p:nvPr>
            <p:ph type="dt" idx="1"/>
          </p:nvPr>
        </p:nvSpPr>
        <p:spPr>
          <a:xfrm>
            <a:off x="3850786" y="1"/>
            <a:ext cx="2945352" cy="497856"/>
          </a:xfrm>
          <a:prstGeom prst="rect">
            <a:avLst/>
          </a:prstGeom>
        </p:spPr>
        <p:txBody>
          <a:bodyPr vert="horz" lIns="93287" tIns="46644" rIns="93287" bIns="46644" rtlCol="0"/>
          <a:lstStyle>
            <a:lvl1pPr algn="r" fontAlgn="auto">
              <a:spcBef>
                <a:spcPts val="0"/>
              </a:spcBef>
              <a:spcAft>
                <a:spcPts val="0"/>
              </a:spcAft>
              <a:defRPr sz="1200">
                <a:latin typeface="Georgia" panose="02040502050405020303" pitchFamily="18" charset="0"/>
                <a:cs typeface="+mn-cs"/>
              </a:defRPr>
            </a:lvl1pPr>
          </a:lstStyle>
          <a:p>
            <a:pPr>
              <a:defRPr/>
            </a:pPr>
            <a:fld id="{75BE8C22-F60C-4ADB-A53C-76117DB3A3D0}" type="datetimeFigureOut">
              <a:rPr lang="en-GB"/>
              <a:pPr>
                <a:defRPr/>
              </a:pPr>
              <a:t>17/03/2022</a:t>
            </a:fld>
            <a:endParaRPr lang="en-GB" dirty="0"/>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3287" tIns="46644" rIns="93287" bIns="46644" rtlCol="0" anchor="ctr"/>
          <a:lstStyle/>
          <a:p>
            <a:pPr lvl="0"/>
            <a:endParaRPr lang="en-GB" noProof="0" dirty="0"/>
          </a:p>
        </p:txBody>
      </p:sp>
      <p:sp>
        <p:nvSpPr>
          <p:cNvPr id="5" name="Notes Placeholder 4"/>
          <p:cNvSpPr>
            <a:spLocks noGrp="1"/>
          </p:cNvSpPr>
          <p:nvPr>
            <p:ph type="body" sz="quarter" idx="3"/>
          </p:nvPr>
        </p:nvSpPr>
        <p:spPr>
          <a:xfrm>
            <a:off x="679460" y="4777047"/>
            <a:ext cx="5438755" cy="3908339"/>
          </a:xfrm>
          <a:prstGeom prst="rect">
            <a:avLst/>
          </a:prstGeom>
        </p:spPr>
        <p:txBody>
          <a:bodyPr vert="horz" lIns="93287" tIns="46644" rIns="93287" bIns="46644"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6" name="Footer Placeholder 5"/>
          <p:cNvSpPr>
            <a:spLocks noGrp="1"/>
          </p:cNvSpPr>
          <p:nvPr>
            <p:ph type="ftr" sz="quarter" idx="4"/>
          </p:nvPr>
        </p:nvSpPr>
        <p:spPr>
          <a:xfrm>
            <a:off x="0" y="9428783"/>
            <a:ext cx="2945352" cy="497856"/>
          </a:xfrm>
          <a:prstGeom prst="rect">
            <a:avLst/>
          </a:prstGeom>
        </p:spPr>
        <p:txBody>
          <a:bodyPr vert="horz" lIns="93287" tIns="46644" rIns="93287" bIns="46644" rtlCol="0" anchor="b"/>
          <a:lstStyle>
            <a:lvl1pPr algn="l" fontAlgn="auto">
              <a:spcBef>
                <a:spcPts val="0"/>
              </a:spcBef>
              <a:spcAft>
                <a:spcPts val="0"/>
              </a:spcAft>
              <a:defRPr sz="1200">
                <a:latin typeface="Georgia" panose="02040502050405020303" pitchFamily="18" charset="0"/>
                <a:cs typeface="+mn-cs"/>
              </a:defRPr>
            </a:lvl1pPr>
          </a:lstStyle>
          <a:p>
            <a:pPr>
              <a:defRPr/>
            </a:pPr>
            <a:endParaRPr lang="en-GB" dirty="0"/>
          </a:p>
        </p:txBody>
      </p:sp>
      <p:sp>
        <p:nvSpPr>
          <p:cNvPr id="7" name="Slide Number Placeholder 6"/>
          <p:cNvSpPr>
            <a:spLocks noGrp="1"/>
          </p:cNvSpPr>
          <p:nvPr>
            <p:ph type="sldNum" sz="quarter" idx="5"/>
          </p:nvPr>
        </p:nvSpPr>
        <p:spPr>
          <a:xfrm>
            <a:off x="3850786" y="9428783"/>
            <a:ext cx="2945352" cy="497856"/>
          </a:xfrm>
          <a:prstGeom prst="rect">
            <a:avLst/>
          </a:prstGeom>
        </p:spPr>
        <p:txBody>
          <a:bodyPr vert="horz" lIns="93287" tIns="46644" rIns="93287" bIns="46644" rtlCol="0" anchor="b"/>
          <a:lstStyle>
            <a:lvl1pPr algn="r" fontAlgn="auto">
              <a:spcBef>
                <a:spcPts val="0"/>
              </a:spcBef>
              <a:spcAft>
                <a:spcPts val="0"/>
              </a:spcAft>
              <a:defRPr sz="1200">
                <a:latin typeface="Georgia" panose="02040502050405020303" pitchFamily="18" charset="0"/>
                <a:cs typeface="+mn-cs"/>
              </a:defRPr>
            </a:lvl1pPr>
          </a:lstStyle>
          <a:p>
            <a:pPr>
              <a:defRPr/>
            </a:pPr>
            <a:fld id="{A833E345-8899-48E7-8CC6-3554D29E65C2}" type="slidenum">
              <a:rPr lang="en-GB"/>
              <a:pPr>
                <a:defRPr/>
              </a:pPr>
              <a:t>‹#›</a:t>
            </a:fld>
            <a:endParaRPr lang="en-GB" dirty="0"/>
          </a:p>
        </p:txBody>
      </p:sp>
    </p:spTree>
    <p:extLst>
      <p:ext uri="{BB962C8B-B14F-4D97-AF65-F5344CB8AC3E}">
        <p14:creationId xmlns:p14="http://schemas.microsoft.com/office/powerpoint/2010/main" val="4085265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Georgia" panose="02040502050405020303"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Georgia" panose="02040502050405020303"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Georgia" panose="02040502050405020303"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Georgia" panose="02040502050405020303"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1</a:t>
            </a:fld>
            <a:endParaRPr lang="en-GB" dirty="0"/>
          </a:p>
        </p:txBody>
      </p:sp>
    </p:spTree>
    <p:extLst>
      <p:ext uri="{BB962C8B-B14F-4D97-AF65-F5344CB8AC3E}">
        <p14:creationId xmlns:p14="http://schemas.microsoft.com/office/powerpoint/2010/main" val="274893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A833E345-8899-48E7-8CC6-3554D29E65C2}" type="slidenum">
              <a:rPr lang="en-GB" smtClean="0"/>
              <a:pPr>
                <a:defRPr/>
              </a:pPr>
              <a:t>48</a:t>
            </a:fld>
            <a:endParaRPr lang="en-GB" dirty="0"/>
          </a:p>
        </p:txBody>
      </p:sp>
    </p:spTree>
    <p:extLst>
      <p:ext uri="{BB962C8B-B14F-4D97-AF65-F5344CB8AC3E}">
        <p14:creationId xmlns:p14="http://schemas.microsoft.com/office/powerpoint/2010/main" val="367715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A833E345-8899-48E7-8CC6-3554D29E65C2}" type="slidenum">
              <a:rPr lang="en-GB" smtClean="0"/>
              <a:pPr>
                <a:defRPr/>
              </a:pPr>
              <a:t>49</a:t>
            </a:fld>
            <a:endParaRPr lang="en-GB" dirty="0"/>
          </a:p>
        </p:txBody>
      </p:sp>
    </p:spTree>
    <p:extLst>
      <p:ext uri="{BB962C8B-B14F-4D97-AF65-F5344CB8AC3E}">
        <p14:creationId xmlns:p14="http://schemas.microsoft.com/office/powerpoint/2010/main" val="3062173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55</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3</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8</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12</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18</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27</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32</a:t>
            </a:fld>
            <a:endParaRPr lang="en-GB" dirty="0"/>
          </a:p>
        </p:txBody>
      </p:sp>
    </p:spTree>
    <p:extLst>
      <p:ext uri="{BB962C8B-B14F-4D97-AF65-F5344CB8AC3E}">
        <p14:creationId xmlns:p14="http://schemas.microsoft.com/office/powerpoint/2010/main" val="1951489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n-US" dirty="0"/>
          </a:p>
        </p:txBody>
      </p:sp>
      <p:sp>
        <p:nvSpPr>
          <p:cNvPr id="4" name="3 Marcador de número de diapositiva"/>
          <p:cNvSpPr>
            <a:spLocks noGrp="1"/>
          </p:cNvSpPr>
          <p:nvPr>
            <p:ph type="sldNum" sz="quarter" idx="10"/>
          </p:nvPr>
        </p:nvSpPr>
        <p:spPr/>
        <p:txBody>
          <a:bodyPr/>
          <a:lstStyle/>
          <a:p>
            <a:pPr>
              <a:defRPr/>
            </a:pPr>
            <a:fld id="{A833E345-8899-48E7-8CC6-3554D29E65C2}" type="slidenum">
              <a:rPr lang="en-GB" smtClean="0"/>
              <a:pPr>
                <a:defRPr/>
              </a:pPr>
              <a:t>36</a:t>
            </a:fld>
            <a:endParaRPr lang="en-GB" dirty="0"/>
          </a:p>
        </p:txBody>
      </p:sp>
    </p:spTree>
    <p:extLst>
      <p:ext uri="{BB962C8B-B14F-4D97-AF65-F5344CB8AC3E}">
        <p14:creationId xmlns:p14="http://schemas.microsoft.com/office/powerpoint/2010/main" val="221763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5225" y="1241425"/>
            <a:ext cx="44672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833E345-8899-48E7-8CC6-3554D29E65C2}" type="slidenum">
              <a:rPr lang="en-GB" smtClean="0"/>
              <a:pPr>
                <a:defRPr/>
              </a:pPr>
              <a:t>45</a:t>
            </a:fld>
            <a:endParaRPr lang="en-GB" dirty="0"/>
          </a:p>
        </p:txBody>
      </p:sp>
    </p:spTree>
    <p:extLst>
      <p:ext uri="{BB962C8B-B14F-4D97-AF65-F5344CB8AC3E}">
        <p14:creationId xmlns:p14="http://schemas.microsoft.com/office/powerpoint/2010/main" val="1951489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6.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8.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29.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5.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6.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7.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8.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slideMaster" Target="../slideMasters/slideMaster2.xml"/><Relationship Id="rId1" Type="http://schemas.openxmlformats.org/officeDocument/2006/relationships/tags" Target="../tags/tag39.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12" name="Content Placeholder 11"/>
          <p:cNvSpPr>
            <a:spLocks noGrp="1"/>
          </p:cNvSpPr>
          <p:nvPr>
            <p:ph sz="quarter" idx="13"/>
          </p:nvPr>
        </p:nvSpPr>
        <p:spPr>
          <a:xfrm>
            <a:off x="466344" y="937320"/>
            <a:ext cx="8218487" cy="5387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6"/>
          <p:cNvSpPr>
            <a:spLocks noGrp="1"/>
          </p:cNvSpPr>
          <p:nvPr>
            <p:ph type="sldNum" sz="quarter" idx="14"/>
          </p:nvPr>
        </p:nvSpPr>
        <p:spPr/>
        <p:txBody>
          <a:bodyPr/>
          <a:lstStyle>
            <a:lvl1pPr>
              <a:defRPr/>
            </a:lvl1pPr>
          </a:lstStyle>
          <a:p>
            <a:pPr>
              <a:defRPr/>
            </a:pPr>
            <a:fld id="{835524A7-DD14-44AE-82FD-C28D19F8602A}" type="slidenum">
              <a:rPr lang="en-GB"/>
              <a:pPr>
                <a:defRPr/>
              </a:pPr>
              <a:t>‹#›</a:t>
            </a:fld>
            <a:endParaRPr lang="en-GB" dirty="0"/>
          </a:p>
        </p:txBody>
      </p:sp>
    </p:spTree>
    <p:extLst>
      <p:ext uri="{BB962C8B-B14F-4D97-AF65-F5344CB8AC3E}">
        <p14:creationId xmlns:p14="http://schemas.microsoft.com/office/powerpoint/2010/main" val="236994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Yellow" preserve="1" userDrawn="1">
  <p:cSld name="Title Yellow">
    <p:bg>
      <p:bgPr>
        <a:solidFill>
          <a:srgbClr val="FFB617"/>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309395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Magenta" preserve="1" userDrawn="1">
  <p:cSld name="Title Magenta">
    <p:bg>
      <p:bgPr>
        <a:solidFill>
          <a:srgbClr val="FF0198"/>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2857248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Dark Blue" preserve="1" userDrawn="1">
  <p:cSld name="Title Dark Blue">
    <p:bg>
      <p:bgPr>
        <a:solidFill>
          <a:srgbClr val="150F96"/>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189471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Red" preserve="1" userDrawn="1">
  <p:cSld name="Title Red">
    <p:bg>
      <p:bgPr>
        <a:solidFill>
          <a:srgbClr val="F1352B"/>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97433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Light Gray" preserve="1" userDrawn="1">
  <p:cSld name="Title Light Gray">
    <p:bg>
      <p:bgPr>
        <a:solidFill>
          <a:srgbClr val="AFAFAF"/>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2526258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Green" preserve="1" userDrawn="1">
  <p:cSld name="Title Green">
    <p:bg>
      <p:bgPr>
        <a:solidFill>
          <a:srgbClr val="7ACB00"/>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389328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Quote Turquoise" preserve="1" userDrawn="1">
  <p:cSld name="Quote Turquoise">
    <p:bg>
      <p:bgPr>
        <a:solidFill>
          <a:schemeClr val="accent1"/>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a:xfrm>
            <a:off x="6948489" y="260352"/>
            <a:ext cx="1738312" cy="180975"/>
          </a:xfrm>
          <a:prstGeom prst="rect">
            <a:avLst/>
          </a:prstGeom>
        </p:spPr>
        <p:txBody>
          <a:bodyPr/>
          <a:lstStyle>
            <a:lvl1pPr fontAlgn="auto">
              <a:spcBef>
                <a:spcPts val="0"/>
              </a:spcBef>
              <a:spcAft>
                <a:spcPts val="0"/>
              </a:spcAft>
              <a:defRPr>
                <a:solidFill>
                  <a:schemeClr val="bg1"/>
                </a:solidFill>
                <a:latin typeface="+mn-lt"/>
                <a:cs typeface="+mn-cs"/>
              </a:defRPr>
            </a:lvl1pPr>
          </a:lstStyle>
          <a:p>
            <a:pPr>
              <a:defRPr/>
            </a:pPr>
            <a:fld id="{18CAC27A-44D7-4F38-8277-CE6B65843967}" type="datetime1">
              <a:rPr lang="en-US"/>
              <a:pPr>
                <a:defRPr/>
              </a:pPr>
              <a:t>3/17/2022</a:t>
            </a:fld>
            <a:endParaRPr lang="en-GB" dirty="0"/>
          </a:p>
        </p:txBody>
      </p:sp>
      <p:sp>
        <p:nvSpPr>
          <p:cNvPr id="7" name="Footer Placeholder 5"/>
          <p:cNvSpPr>
            <a:spLocks noGrp="1"/>
          </p:cNvSpPr>
          <p:nvPr>
            <p:ph type="ftr" sz="quarter" idx="15"/>
          </p:nvPr>
        </p:nvSpPr>
        <p:spPr>
          <a:xfrm>
            <a:off x="3109913" y="6453190"/>
            <a:ext cx="5133975" cy="179387"/>
          </a:xfrm>
          <a:prstGeom prst="rect">
            <a:avLst/>
          </a:prstGeom>
        </p:spPr>
        <p:txBody>
          <a:bodyPr/>
          <a:lstStyle>
            <a:lvl1pPr fontAlgn="auto">
              <a:spcBef>
                <a:spcPts val="0"/>
              </a:spcBef>
              <a:spcAft>
                <a:spcPts val="0"/>
              </a:spcAft>
              <a:defRPr>
                <a:solidFill>
                  <a:schemeClr val="bg1"/>
                </a:solidFill>
                <a:latin typeface="+mn-lt"/>
                <a:cs typeface="+mn-cs"/>
              </a:defRPr>
            </a:lvl1pPr>
          </a:lstStyle>
          <a:p>
            <a:pPr>
              <a:defRPr/>
            </a:pPr>
            <a:endParaRPr lang="en-GB" dirty="0"/>
          </a:p>
        </p:txBody>
      </p:sp>
      <p:sp>
        <p:nvSpPr>
          <p:cNvPr id="8" name="Slide Number Placeholder 6"/>
          <p:cNvSpPr>
            <a:spLocks noGrp="1"/>
          </p:cNvSpPr>
          <p:nvPr>
            <p:ph type="sldNum" sz="quarter" idx="16"/>
          </p:nvPr>
        </p:nvSpPr>
        <p:spPr>
          <a:xfrm>
            <a:off x="8242301" y="6427790"/>
            <a:ext cx="442913" cy="180975"/>
          </a:xfrm>
        </p:spPr>
        <p:txBody>
          <a:bodyPr/>
          <a:lstStyle>
            <a:lvl1pPr>
              <a:defRPr>
                <a:solidFill>
                  <a:schemeClr val="bg1"/>
                </a:solidFill>
              </a:defRPr>
            </a:lvl1pPr>
          </a:lstStyle>
          <a:p>
            <a:pPr>
              <a:defRPr/>
            </a:pPr>
            <a:fld id="{E2265F14-66BB-485B-96F0-9319CA50D583}" type="slidenum">
              <a:rPr lang="en-GB"/>
              <a:pPr>
                <a:defRPr/>
              </a:pPr>
              <a:t>‹#›</a:t>
            </a:fld>
            <a:endParaRPr lang="en-GB" dirty="0"/>
          </a:p>
        </p:txBody>
      </p:sp>
    </p:spTree>
    <p:extLst>
      <p:ext uri="{BB962C8B-B14F-4D97-AF65-F5344CB8AC3E}">
        <p14:creationId xmlns:p14="http://schemas.microsoft.com/office/powerpoint/2010/main" val="1303814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Quote Orange" preserve="1" userDrawn="1">
  <p:cSld name="Quote Orange">
    <p:bg>
      <p:bgPr>
        <a:solidFill>
          <a:schemeClr val="accent2"/>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3889" y="6430965"/>
            <a:ext cx="442912" cy="179387"/>
          </a:xfrm>
        </p:spPr>
        <p:txBody>
          <a:bodyPr/>
          <a:lstStyle>
            <a:lvl1pPr>
              <a:defRPr>
                <a:solidFill>
                  <a:schemeClr val="bg1"/>
                </a:solidFill>
              </a:defRPr>
            </a:lvl1pPr>
          </a:lstStyle>
          <a:p>
            <a:pPr>
              <a:defRPr/>
            </a:pPr>
            <a:fld id="{548B31E2-4262-436B-8817-6FC2EF6EF257}" type="slidenum">
              <a:rPr lang="en-GB"/>
              <a:pPr>
                <a:defRPr/>
              </a:pPr>
              <a:t>‹#›</a:t>
            </a:fld>
            <a:endParaRPr lang="en-GB" dirty="0"/>
          </a:p>
        </p:txBody>
      </p:sp>
    </p:spTree>
    <p:extLst>
      <p:ext uri="{BB962C8B-B14F-4D97-AF65-F5344CB8AC3E}">
        <p14:creationId xmlns:p14="http://schemas.microsoft.com/office/powerpoint/2010/main" val="3358695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Purple" preserve="1" userDrawn="1">
  <p:cSld name="Quote Purple">
    <p:bg>
      <p:bgPr>
        <a:solidFill>
          <a:srgbClr val="6E27C5"/>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3889" y="6430965"/>
            <a:ext cx="442912" cy="179387"/>
          </a:xfrm>
        </p:spPr>
        <p:txBody>
          <a:bodyPr/>
          <a:lstStyle>
            <a:lvl1pPr>
              <a:defRPr>
                <a:solidFill>
                  <a:schemeClr val="bg1"/>
                </a:solidFill>
              </a:defRPr>
            </a:lvl1pPr>
          </a:lstStyle>
          <a:p>
            <a:pPr>
              <a:defRPr/>
            </a:pPr>
            <a:fld id="{26563839-0B8F-401C-9288-ACCCAF407498}" type="slidenum">
              <a:rPr lang="en-GB"/>
              <a:pPr>
                <a:defRPr/>
              </a:pPr>
              <a:t>‹#›</a:t>
            </a:fld>
            <a:endParaRPr lang="en-GB" dirty="0"/>
          </a:p>
        </p:txBody>
      </p:sp>
    </p:spTree>
    <p:extLst>
      <p:ext uri="{BB962C8B-B14F-4D97-AF65-F5344CB8AC3E}">
        <p14:creationId xmlns:p14="http://schemas.microsoft.com/office/powerpoint/2010/main" val="9823420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Quote Yellow" preserve="1" userDrawn="1">
  <p:cSld name="Quote Yellow">
    <p:bg>
      <p:bgPr>
        <a:solidFill>
          <a:srgbClr val="FFB617"/>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3889" y="6430965"/>
            <a:ext cx="442912" cy="179387"/>
          </a:xfrm>
        </p:spPr>
        <p:txBody>
          <a:bodyPr/>
          <a:lstStyle>
            <a:lvl1pPr>
              <a:defRPr>
                <a:solidFill>
                  <a:schemeClr val="bg1"/>
                </a:solidFill>
              </a:defRPr>
            </a:lvl1pPr>
          </a:lstStyle>
          <a:p>
            <a:pPr>
              <a:defRPr/>
            </a:pPr>
            <a:fld id="{A6869BB3-6957-45CF-8E1B-B7C88B2256A2}" type="slidenum">
              <a:rPr lang="en-GB"/>
              <a:pPr>
                <a:defRPr/>
              </a:pPr>
              <a:t>‹#›</a:t>
            </a:fld>
            <a:endParaRPr lang="en-GB" dirty="0"/>
          </a:p>
        </p:txBody>
      </p:sp>
    </p:spTree>
    <p:extLst>
      <p:ext uri="{BB962C8B-B14F-4D97-AF65-F5344CB8AC3E}">
        <p14:creationId xmlns:p14="http://schemas.microsoft.com/office/powerpoint/2010/main" val="4039466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68314" y="937793"/>
            <a:ext cx="3959225" cy="5386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716463" y="937790"/>
            <a:ext cx="3959225" cy="5386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6"/>
          <p:cNvSpPr>
            <a:spLocks noGrp="1"/>
          </p:cNvSpPr>
          <p:nvPr>
            <p:ph type="sldNum" sz="quarter" idx="10"/>
          </p:nvPr>
        </p:nvSpPr>
        <p:spPr/>
        <p:txBody>
          <a:bodyPr/>
          <a:lstStyle>
            <a:lvl1pPr>
              <a:defRPr/>
            </a:lvl1pPr>
          </a:lstStyle>
          <a:p>
            <a:pPr>
              <a:defRPr/>
            </a:pPr>
            <a:fld id="{E3505A44-8D2D-425B-B8F5-0F3A9D38527F}" type="slidenum">
              <a:rPr lang="en-GB"/>
              <a:pPr>
                <a:defRPr/>
              </a:pPr>
              <a:t>‹#›</a:t>
            </a:fld>
            <a:endParaRPr lang="en-GB" dirty="0"/>
          </a:p>
        </p:txBody>
      </p:sp>
    </p:spTree>
    <p:extLst>
      <p:ext uri="{BB962C8B-B14F-4D97-AF65-F5344CB8AC3E}">
        <p14:creationId xmlns:p14="http://schemas.microsoft.com/office/powerpoint/2010/main" val="1816920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Magenta" preserve="1" userDrawn="1">
  <p:cSld name="Quote Magenta">
    <p:bg>
      <p:bgPr>
        <a:solidFill>
          <a:srgbClr val="FF0198"/>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3889" y="6429377"/>
            <a:ext cx="442912" cy="180975"/>
          </a:xfrm>
        </p:spPr>
        <p:txBody>
          <a:bodyPr/>
          <a:lstStyle>
            <a:lvl1pPr>
              <a:defRPr>
                <a:solidFill>
                  <a:schemeClr val="bg1"/>
                </a:solidFill>
              </a:defRPr>
            </a:lvl1pPr>
          </a:lstStyle>
          <a:p>
            <a:pPr>
              <a:defRPr/>
            </a:pPr>
            <a:fld id="{F5548CFC-FF8B-4E23-8791-1D2167D1C655}" type="slidenum">
              <a:rPr lang="en-GB"/>
              <a:pPr>
                <a:defRPr/>
              </a:pPr>
              <a:t>‹#›</a:t>
            </a:fld>
            <a:endParaRPr lang="en-GB" dirty="0"/>
          </a:p>
        </p:txBody>
      </p:sp>
    </p:spTree>
    <p:extLst>
      <p:ext uri="{BB962C8B-B14F-4D97-AF65-F5344CB8AC3E}">
        <p14:creationId xmlns:p14="http://schemas.microsoft.com/office/powerpoint/2010/main" val="601875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Dark Blue" preserve="1" userDrawn="1">
  <p:cSld name="Quote Dark Blue">
    <p:bg>
      <p:bgPr>
        <a:solidFill>
          <a:srgbClr val="150F96"/>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3889" y="6430965"/>
            <a:ext cx="442912" cy="179387"/>
          </a:xfrm>
        </p:spPr>
        <p:txBody>
          <a:bodyPr/>
          <a:lstStyle>
            <a:lvl1pPr>
              <a:defRPr>
                <a:solidFill>
                  <a:schemeClr val="bg1"/>
                </a:solidFill>
              </a:defRPr>
            </a:lvl1pPr>
          </a:lstStyle>
          <a:p>
            <a:pPr>
              <a:defRPr/>
            </a:pPr>
            <a:fld id="{58D22603-778E-4F42-9584-595259D87C64}" type="slidenum">
              <a:rPr lang="en-GB"/>
              <a:pPr>
                <a:defRPr/>
              </a:pPr>
              <a:t>‹#›</a:t>
            </a:fld>
            <a:endParaRPr lang="en-GB" dirty="0"/>
          </a:p>
        </p:txBody>
      </p:sp>
    </p:spTree>
    <p:extLst>
      <p:ext uri="{BB962C8B-B14F-4D97-AF65-F5344CB8AC3E}">
        <p14:creationId xmlns:p14="http://schemas.microsoft.com/office/powerpoint/2010/main" val="19956106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Red" preserve="1" userDrawn="1">
  <p:cSld name="Quote Red">
    <p:bg>
      <p:bgPr>
        <a:solidFill>
          <a:srgbClr val="F1352B"/>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39126" y="6429377"/>
            <a:ext cx="442913" cy="180975"/>
          </a:xfrm>
        </p:spPr>
        <p:txBody>
          <a:bodyPr/>
          <a:lstStyle>
            <a:lvl1pPr>
              <a:defRPr>
                <a:solidFill>
                  <a:schemeClr val="bg1"/>
                </a:solidFill>
              </a:defRPr>
            </a:lvl1pPr>
          </a:lstStyle>
          <a:p>
            <a:pPr>
              <a:defRPr/>
            </a:pPr>
            <a:fld id="{AFC0E8CF-FEF3-49E9-9592-7A4FC4C50849}" type="slidenum">
              <a:rPr lang="en-GB"/>
              <a:pPr>
                <a:defRPr/>
              </a:pPr>
              <a:t>‹#›</a:t>
            </a:fld>
            <a:endParaRPr lang="en-GB" dirty="0"/>
          </a:p>
        </p:txBody>
      </p:sp>
    </p:spTree>
    <p:extLst>
      <p:ext uri="{BB962C8B-B14F-4D97-AF65-F5344CB8AC3E}">
        <p14:creationId xmlns:p14="http://schemas.microsoft.com/office/powerpoint/2010/main" val="16786787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Light Grey" preserve="1" userDrawn="1">
  <p:cSld name="Quote Light Grey">
    <p:bg>
      <p:bgPr>
        <a:solidFill>
          <a:srgbClr val="AFAFAF"/>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42301" y="6429377"/>
            <a:ext cx="441325" cy="180975"/>
          </a:xfrm>
        </p:spPr>
        <p:txBody>
          <a:bodyPr/>
          <a:lstStyle>
            <a:lvl1pPr>
              <a:defRPr>
                <a:solidFill>
                  <a:schemeClr val="bg1"/>
                </a:solidFill>
              </a:defRPr>
            </a:lvl1pPr>
          </a:lstStyle>
          <a:p>
            <a:pPr>
              <a:defRPr/>
            </a:pPr>
            <a:fld id="{99BD246A-A68F-4D6A-89C1-09D967D9E39F}" type="slidenum">
              <a:rPr lang="en-GB"/>
              <a:pPr>
                <a:defRPr/>
              </a:pPr>
              <a:t>‹#›</a:t>
            </a:fld>
            <a:endParaRPr lang="en-GB" dirty="0"/>
          </a:p>
        </p:txBody>
      </p:sp>
    </p:spTree>
    <p:extLst>
      <p:ext uri="{BB962C8B-B14F-4D97-AF65-F5344CB8AC3E}">
        <p14:creationId xmlns:p14="http://schemas.microsoft.com/office/powerpoint/2010/main" val="17710144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Quote Green" preserve="1" userDrawn="1">
  <p:cSld name="Quote Green">
    <p:bg>
      <p:bgPr>
        <a:solidFill>
          <a:srgbClr val="7ACB00"/>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6456363"/>
            <a:ext cx="124777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Slide Number Placeholder 6"/>
          <p:cNvSpPr>
            <a:spLocks noGrp="1"/>
          </p:cNvSpPr>
          <p:nvPr>
            <p:ph type="sldNum" sz="quarter" idx="14"/>
          </p:nvPr>
        </p:nvSpPr>
        <p:spPr>
          <a:xfrm>
            <a:off x="8239126" y="6429377"/>
            <a:ext cx="442913" cy="180975"/>
          </a:xfrm>
        </p:spPr>
        <p:txBody>
          <a:bodyPr/>
          <a:lstStyle>
            <a:lvl1pPr>
              <a:defRPr>
                <a:solidFill>
                  <a:schemeClr val="bg1"/>
                </a:solidFill>
              </a:defRPr>
            </a:lvl1pPr>
          </a:lstStyle>
          <a:p>
            <a:pPr>
              <a:defRPr/>
            </a:pPr>
            <a:fld id="{1ADA7EF0-D27B-47AA-A593-7A9F4E511337}" type="slidenum">
              <a:rPr lang="en-GB"/>
              <a:pPr>
                <a:defRPr/>
              </a:pPr>
              <a:t>‹#›</a:t>
            </a:fld>
            <a:endParaRPr lang="en-GB" dirty="0"/>
          </a:p>
        </p:txBody>
      </p:sp>
    </p:spTree>
    <p:extLst>
      <p:ext uri="{BB962C8B-B14F-4D97-AF65-F5344CB8AC3E}">
        <p14:creationId xmlns:p14="http://schemas.microsoft.com/office/powerpoint/2010/main" val="23648164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losing Slide Turquoise" type="blank" preserve="1">
  <p:cSld name="Closing Slide Turquoise">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33164485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Closing Slide Orange" type="blank" preserve="1">
  <p:cSld name="Closing Slide Orange">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1858225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losing Slide Purple" type="blank" preserve="1">
  <p:cSld name="Closing Slide Purple">
    <p:bg>
      <p:bgPr>
        <a:solidFill>
          <a:srgbClr val="6E27C5"/>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34879377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Closing Slide Yellow" type="blank" preserve="1">
  <p:cSld name="Closing Slide Yellow">
    <p:bg>
      <p:bgPr>
        <a:solidFill>
          <a:srgbClr val="FFB617"/>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9224697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Closing Slide Magenta" type="blank" preserve="1">
  <p:cSld name="Closing Slide Magenta">
    <p:bg>
      <p:bgPr>
        <a:solidFill>
          <a:srgbClr val="FF0198"/>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426414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reserve="1">
  <p:cSld name="1_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466726" y="938213"/>
            <a:ext cx="39608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defTabSz="457200" fontAlgn="base">
              <a:spcBef>
                <a:spcPct val="0"/>
              </a:spcBef>
              <a:spcAft>
                <a:spcPct val="0"/>
              </a:spcAft>
              <a:defRPr>
                <a:solidFill>
                  <a:schemeClr val="tx1"/>
                </a:solidFill>
                <a:latin typeface="Georgia" pitchFamily="18" charset="0"/>
              </a:defRPr>
            </a:lvl6pPr>
            <a:lvl7pPr marL="2971800" indent="-228600" defTabSz="457200" fontAlgn="base">
              <a:spcBef>
                <a:spcPct val="0"/>
              </a:spcBef>
              <a:spcAft>
                <a:spcPct val="0"/>
              </a:spcAft>
              <a:defRPr>
                <a:solidFill>
                  <a:schemeClr val="tx1"/>
                </a:solidFill>
                <a:latin typeface="Georgia" pitchFamily="18" charset="0"/>
              </a:defRPr>
            </a:lvl7pPr>
            <a:lvl8pPr marL="3429000" indent="-228600" defTabSz="457200" fontAlgn="base">
              <a:spcBef>
                <a:spcPct val="0"/>
              </a:spcBef>
              <a:spcAft>
                <a:spcPct val="0"/>
              </a:spcAft>
              <a:defRPr>
                <a:solidFill>
                  <a:schemeClr val="tx1"/>
                </a:solidFill>
                <a:latin typeface="Georgia" pitchFamily="18" charset="0"/>
              </a:defRPr>
            </a:lvl8pPr>
            <a:lvl9pPr marL="3886200" indent="-228600" defTabSz="457200" fontAlgn="base">
              <a:spcBef>
                <a:spcPct val="0"/>
              </a:spcBef>
              <a:spcAft>
                <a:spcPct val="0"/>
              </a:spcAft>
              <a:defRPr>
                <a:solidFill>
                  <a:schemeClr val="tx1"/>
                </a:solidFill>
                <a:latin typeface="Georgia" pitchFamily="18" charset="0"/>
              </a:defRPr>
            </a:lvl9pPr>
          </a:lstStyle>
          <a:p>
            <a:pPr algn="ctr">
              <a:defRPr/>
            </a:pPr>
            <a:r>
              <a:rPr lang="en-US" altLang="en-US" sz="1600" dirty="0">
                <a:cs typeface="Arial" pitchFamily="34" charset="0"/>
              </a:rPr>
              <a:t>SECTION HEADING</a:t>
            </a:r>
          </a:p>
        </p:txBody>
      </p:sp>
      <p:sp>
        <p:nvSpPr>
          <p:cNvPr id="6" name="TextBox 5"/>
          <p:cNvSpPr txBox="1">
            <a:spLocks noChangeArrowheads="1"/>
          </p:cNvSpPr>
          <p:nvPr userDrawn="1"/>
        </p:nvSpPr>
        <p:spPr bwMode="auto">
          <a:xfrm>
            <a:off x="4714876" y="933452"/>
            <a:ext cx="39608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Georgia" pitchFamily="18" charset="0"/>
              </a:defRPr>
            </a:lvl1pPr>
            <a:lvl2pPr marL="742950" indent="-285750">
              <a:defRPr>
                <a:solidFill>
                  <a:schemeClr val="tx1"/>
                </a:solidFill>
                <a:latin typeface="Georgia" pitchFamily="18" charset="0"/>
              </a:defRPr>
            </a:lvl2pPr>
            <a:lvl3pPr marL="1143000" indent="-228600">
              <a:defRPr>
                <a:solidFill>
                  <a:schemeClr val="tx1"/>
                </a:solidFill>
                <a:latin typeface="Georgia" pitchFamily="18" charset="0"/>
              </a:defRPr>
            </a:lvl3pPr>
            <a:lvl4pPr marL="1600200" indent="-228600">
              <a:defRPr>
                <a:solidFill>
                  <a:schemeClr val="tx1"/>
                </a:solidFill>
                <a:latin typeface="Georgia" pitchFamily="18" charset="0"/>
              </a:defRPr>
            </a:lvl4pPr>
            <a:lvl5pPr marL="2057400" indent="-228600">
              <a:defRPr>
                <a:solidFill>
                  <a:schemeClr val="tx1"/>
                </a:solidFill>
                <a:latin typeface="Georgia" pitchFamily="18" charset="0"/>
              </a:defRPr>
            </a:lvl5pPr>
            <a:lvl6pPr marL="2514600" indent="-228600" defTabSz="457200" fontAlgn="base">
              <a:spcBef>
                <a:spcPct val="0"/>
              </a:spcBef>
              <a:spcAft>
                <a:spcPct val="0"/>
              </a:spcAft>
              <a:defRPr>
                <a:solidFill>
                  <a:schemeClr val="tx1"/>
                </a:solidFill>
                <a:latin typeface="Georgia" pitchFamily="18" charset="0"/>
              </a:defRPr>
            </a:lvl6pPr>
            <a:lvl7pPr marL="2971800" indent="-228600" defTabSz="457200" fontAlgn="base">
              <a:spcBef>
                <a:spcPct val="0"/>
              </a:spcBef>
              <a:spcAft>
                <a:spcPct val="0"/>
              </a:spcAft>
              <a:defRPr>
                <a:solidFill>
                  <a:schemeClr val="tx1"/>
                </a:solidFill>
                <a:latin typeface="Georgia" pitchFamily="18" charset="0"/>
              </a:defRPr>
            </a:lvl7pPr>
            <a:lvl8pPr marL="3429000" indent="-228600" defTabSz="457200" fontAlgn="base">
              <a:spcBef>
                <a:spcPct val="0"/>
              </a:spcBef>
              <a:spcAft>
                <a:spcPct val="0"/>
              </a:spcAft>
              <a:defRPr>
                <a:solidFill>
                  <a:schemeClr val="tx1"/>
                </a:solidFill>
                <a:latin typeface="Georgia" pitchFamily="18" charset="0"/>
              </a:defRPr>
            </a:lvl8pPr>
            <a:lvl9pPr marL="3886200" indent="-228600" defTabSz="457200" fontAlgn="base">
              <a:spcBef>
                <a:spcPct val="0"/>
              </a:spcBef>
              <a:spcAft>
                <a:spcPct val="0"/>
              </a:spcAft>
              <a:defRPr>
                <a:solidFill>
                  <a:schemeClr val="tx1"/>
                </a:solidFill>
                <a:latin typeface="Georgia" pitchFamily="18" charset="0"/>
              </a:defRPr>
            </a:lvl9pPr>
          </a:lstStyle>
          <a:p>
            <a:pPr algn="ctr">
              <a:defRPr/>
            </a:pPr>
            <a:r>
              <a:rPr lang="en-US" altLang="en-US" sz="1600" dirty="0">
                <a:cs typeface="Arial" pitchFamily="34" charset="0"/>
              </a:rPr>
              <a:t>SECTION HEADING</a:t>
            </a:r>
          </a:p>
        </p:txBody>
      </p:sp>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68314" y="1219200"/>
            <a:ext cx="3959225"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716463" y="1219202"/>
            <a:ext cx="3959225" cy="51053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p:cNvSpPr>
            <a:spLocks noGrp="1"/>
          </p:cNvSpPr>
          <p:nvPr>
            <p:ph type="sldNum" sz="quarter" idx="10"/>
          </p:nvPr>
        </p:nvSpPr>
        <p:spPr/>
        <p:txBody>
          <a:bodyPr/>
          <a:lstStyle>
            <a:lvl1pPr>
              <a:defRPr sz="1200"/>
            </a:lvl1pPr>
          </a:lstStyle>
          <a:p>
            <a:pPr>
              <a:defRPr/>
            </a:pPr>
            <a:fld id="{2B5D3140-8A43-4A6F-91FC-14F97EB8D49A}" type="slidenum">
              <a:rPr lang="en-GB"/>
              <a:pPr>
                <a:defRPr/>
              </a:pPr>
              <a:t>‹#›</a:t>
            </a:fld>
            <a:endParaRPr lang="en-GB" dirty="0"/>
          </a:p>
        </p:txBody>
      </p:sp>
    </p:spTree>
    <p:extLst>
      <p:ext uri="{BB962C8B-B14F-4D97-AF65-F5344CB8AC3E}">
        <p14:creationId xmlns:p14="http://schemas.microsoft.com/office/powerpoint/2010/main" val="26509640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losing Slide Dark Blue" type="blank" preserve="1">
  <p:cSld name="Closing Slide Dark Blue">
    <p:bg>
      <p:bgPr>
        <a:solidFill>
          <a:srgbClr val="150F96"/>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39398089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losing Slide Red" type="blank" preserve="1">
  <p:cSld name="Closing Slide Red">
    <p:bg>
      <p:bgPr>
        <a:solidFill>
          <a:srgbClr val="F1352B"/>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29457914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losing Slide Light Grey" type="blank" preserve="1">
  <p:cSld name="Closing Slide Light Grey">
    <p:bg>
      <p:bgPr>
        <a:solidFill>
          <a:srgbClr val="AFAFAF"/>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4040296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Closing Slide Green" type="blank" preserve="1">
  <p:cSld name="Closing Slide Green">
    <p:bg>
      <p:bgPr>
        <a:solidFill>
          <a:srgbClr val="7ACB00"/>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schemeClr val="bg1"/>
                </a:solidFill>
                <a:latin typeface="+mn-lt"/>
                <a:cs typeface="+mn-cs"/>
              </a:rPr>
              <a:t>Chubb. Insured.</a:t>
            </a:r>
          </a:p>
        </p:txBody>
      </p:sp>
    </p:spTree>
    <p:extLst>
      <p:ext uri="{BB962C8B-B14F-4D97-AF65-F5344CB8AC3E}">
        <p14:creationId xmlns:p14="http://schemas.microsoft.com/office/powerpoint/2010/main" val="20264759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Turquoise" preserve="1" userDrawn="1">
  <p:cSld name="Title Turquoise">
    <p:bg>
      <p:bgPr>
        <a:solidFill>
          <a:schemeClr val="accent1"/>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6"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8" name="Date Placeholder 3"/>
          <p:cNvSpPr>
            <a:spLocks noGrp="1"/>
          </p:cNvSpPr>
          <p:nvPr>
            <p:ph type="dt" sz="half" idx="13"/>
          </p:nvPr>
        </p:nvSpPr>
        <p:spPr>
          <a:xfrm>
            <a:off x="6948489" y="198440"/>
            <a:ext cx="1738312" cy="179387"/>
          </a:xfrm>
        </p:spPr>
        <p:txBody>
          <a:bodyPr anchor="ctr"/>
          <a:lstStyle>
            <a:lvl1pPr algn="r">
              <a:defRPr sz="1000">
                <a:solidFill>
                  <a:prstClr val="white"/>
                </a:solidFill>
              </a:defRPr>
            </a:lvl1pPr>
          </a:lstStyle>
          <a:p>
            <a:pPr>
              <a:defRPr/>
            </a:pPr>
            <a:fld id="{0CD41488-FD10-4B02-A984-558262525B48}" type="datetime1">
              <a:rPr lang="en-US"/>
              <a:pPr>
                <a:defRPr/>
              </a:pPr>
              <a:t>3/17/2022</a:t>
            </a:fld>
            <a:endParaRPr lang="en-GB" dirty="0"/>
          </a:p>
        </p:txBody>
      </p:sp>
    </p:spTree>
    <p:extLst>
      <p:ext uri="{BB962C8B-B14F-4D97-AF65-F5344CB8AC3E}">
        <p14:creationId xmlns:p14="http://schemas.microsoft.com/office/powerpoint/2010/main" val="29871313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le Orange" preserve="1" userDrawn="1">
  <p:cSld name="Title Orange">
    <p:bg>
      <p:bgPr>
        <a:solidFill>
          <a:schemeClr val="accent2"/>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340E56FB-93B6-47B5-B647-22418A665B70}" type="datetime1">
              <a:rPr lang="en-US"/>
              <a:pPr>
                <a:defRPr/>
              </a:pPr>
              <a:t>3/17/2022</a:t>
            </a:fld>
            <a:endParaRPr lang="en-GB" dirty="0"/>
          </a:p>
        </p:txBody>
      </p:sp>
    </p:spTree>
    <p:extLst>
      <p:ext uri="{BB962C8B-B14F-4D97-AF65-F5344CB8AC3E}">
        <p14:creationId xmlns:p14="http://schemas.microsoft.com/office/powerpoint/2010/main" val="15540006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Title Purple" preserve="1" userDrawn="1">
  <p:cSld name="Title Purple">
    <p:bg>
      <p:bgPr>
        <a:solidFill>
          <a:srgbClr val="6E27C5"/>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87F33B24-3FE1-4928-AE33-0D77CFB3EBBD}" type="datetime1">
              <a:rPr lang="en-US"/>
              <a:pPr>
                <a:defRPr/>
              </a:pPr>
              <a:t>3/17/2022</a:t>
            </a:fld>
            <a:endParaRPr lang="en-GB" dirty="0"/>
          </a:p>
        </p:txBody>
      </p:sp>
    </p:spTree>
    <p:extLst>
      <p:ext uri="{BB962C8B-B14F-4D97-AF65-F5344CB8AC3E}">
        <p14:creationId xmlns:p14="http://schemas.microsoft.com/office/powerpoint/2010/main" val="12452970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Yellow" preserve="1" userDrawn="1">
  <p:cSld name="Title Yellow">
    <p:bg>
      <p:bgPr>
        <a:solidFill>
          <a:srgbClr val="FFB617"/>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B36DD094-CBD5-4A7D-B4CF-640FADA0B1AF}" type="datetime1">
              <a:rPr lang="en-US"/>
              <a:pPr>
                <a:defRPr/>
              </a:pPr>
              <a:t>3/17/2022</a:t>
            </a:fld>
            <a:endParaRPr lang="en-GB" dirty="0"/>
          </a:p>
        </p:txBody>
      </p:sp>
    </p:spTree>
    <p:extLst>
      <p:ext uri="{BB962C8B-B14F-4D97-AF65-F5344CB8AC3E}">
        <p14:creationId xmlns:p14="http://schemas.microsoft.com/office/powerpoint/2010/main" val="1995930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Title Magenta" preserve="1" userDrawn="1">
  <p:cSld name="Title Magenta">
    <p:bg>
      <p:bgPr>
        <a:solidFill>
          <a:srgbClr val="FF0198"/>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8E356D65-7037-4D5B-BEF4-B7943DB3E334}" type="datetime1">
              <a:rPr lang="en-US"/>
              <a:pPr>
                <a:defRPr/>
              </a:pPr>
              <a:t>3/17/2022</a:t>
            </a:fld>
            <a:endParaRPr lang="en-GB" dirty="0"/>
          </a:p>
        </p:txBody>
      </p:sp>
    </p:spTree>
    <p:extLst>
      <p:ext uri="{BB962C8B-B14F-4D97-AF65-F5344CB8AC3E}">
        <p14:creationId xmlns:p14="http://schemas.microsoft.com/office/powerpoint/2010/main" val="10193439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Dark Blue" preserve="1" userDrawn="1">
  <p:cSld name="Title Dark Blue">
    <p:bg>
      <p:bgPr>
        <a:solidFill>
          <a:srgbClr val="150F96"/>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DB370A49-1BBF-4F36-AAB4-BC4951ADFF57}" type="datetime1">
              <a:rPr lang="en-US"/>
              <a:pPr>
                <a:defRPr/>
              </a:pPr>
              <a:t>3/17/2022</a:t>
            </a:fld>
            <a:endParaRPr lang="en-GB" dirty="0"/>
          </a:p>
        </p:txBody>
      </p:sp>
    </p:spTree>
    <p:extLst>
      <p:ext uri="{BB962C8B-B14F-4D97-AF65-F5344CB8AC3E}">
        <p14:creationId xmlns:p14="http://schemas.microsoft.com/office/powerpoint/2010/main" val="103818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ntent"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68314" y="938215"/>
            <a:ext cx="2520000" cy="5386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012160" y="938214"/>
            <a:ext cx="2674640" cy="5386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Content Placeholder 3"/>
          <p:cNvSpPr>
            <a:spLocks noGrp="1"/>
          </p:cNvSpPr>
          <p:nvPr>
            <p:ph sz="half" idx="13"/>
          </p:nvPr>
        </p:nvSpPr>
        <p:spPr>
          <a:xfrm>
            <a:off x="3240237" y="938214"/>
            <a:ext cx="2520000" cy="53863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6"/>
          <p:cNvSpPr>
            <a:spLocks noGrp="1"/>
          </p:cNvSpPr>
          <p:nvPr>
            <p:ph type="sldNum" sz="quarter" idx="14"/>
          </p:nvPr>
        </p:nvSpPr>
        <p:spPr/>
        <p:txBody>
          <a:bodyPr/>
          <a:lstStyle>
            <a:lvl1pPr>
              <a:defRPr/>
            </a:lvl1pPr>
          </a:lstStyle>
          <a:p>
            <a:pPr>
              <a:defRPr/>
            </a:pPr>
            <a:fld id="{C8D737E3-C934-43BF-A879-B8948AF74F12}" type="slidenum">
              <a:rPr lang="en-GB"/>
              <a:pPr>
                <a:defRPr/>
              </a:pPr>
              <a:t>‹#›</a:t>
            </a:fld>
            <a:endParaRPr lang="en-GB" dirty="0"/>
          </a:p>
        </p:txBody>
      </p:sp>
    </p:spTree>
    <p:extLst>
      <p:ext uri="{BB962C8B-B14F-4D97-AF65-F5344CB8AC3E}">
        <p14:creationId xmlns:p14="http://schemas.microsoft.com/office/powerpoint/2010/main" val="25090310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Red" preserve="1" userDrawn="1">
  <p:cSld name="Title Red">
    <p:bg>
      <p:bgPr>
        <a:solidFill>
          <a:srgbClr val="F1352B"/>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8"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58F4546D-6938-4F9B-A4D0-53B2806F5849}" type="datetime1">
              <a:rPr lang="en-US"/>
              <a:pPr>
                <a:defRPr/>
              </a:pPr>
              <a:t>3/17/2022</a:t>
            </a:fld>
            <a:endParaRPr lang="en-GB" dirty="0"/>
          </a:p>
        </p:txBody>
      </p:sp>
    </p:spTree>
    <p:extLst>
      <p:ext uri="{BB962C8B-B14F-4D97-AF65-F5344CB8AC3E}">
        <p14:creationId xmlns:p14="http://schemas.microsoft.com/office/powerpoint/2010/main" val="5883607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Light Gray" preserve="1" userDrawn="1">
  <p:cSld name="Title Light Gray">
    <p:bg>
      <p:bgPr>
        <a:solidFill>
          <a:srgbClr val="AFAFAF"/>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1"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E16544CD-1AEE-4BFA-B74A-EB1646C5B4AD}" type="datetime1">
              <a:rPr lang="en-US"/>
              <a:pPr>
                <a:defRPr/>
              </a:pPr>
              <a:t>3/17/2022</a:t>
            </a:fld>
            <a:endParaRPr lang="en-GB" dirty="0"/>
          </a:p>
        </p:txBody>
      </p:sp>
    </p:spTree>
    <p:extLst>
      <p:ext uri="{BB962C8B-B14F-4D97-AF65-F5344CB8AC3E}">
        <p14:creationId xmlns:p14="http://schemas.microsoft.com/office/powerpoint/2010/main" val="8555362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Green" preserve="1" userDrawn="1">
  <p:cSld name="Title Green">
    <p:bg>
      <p:bgPr>
        <a:solidFill>
          <a:srgbClr val="7ACB00"/>
        </a:solidFill>
        <a:effectLst/>
      </p:bgPr>
    </p:bg>
    <p:spTree>
      <p:nvGrpSpPr>
        <p:cNvPr id="1" name=""/>
        <p:cNvGrpSpPr/>
        <p:nvPr/>
      </p:nvGrpSpPr>
      <p:grpSpPr>
        <a:xfrm>
          <a:off x="0" y="0"/>
          <a:ext cx="0" cy="0"/>
          <a:chOff x="0" y="0"/>
          <a:chExt cx="0" cy="0"/>
        </a:xfrm>
      </p:grpSpPr>
      <p:cxnSp>
        <p:nvCxnSpPr>
          <p:cNvPr id="5" name="Straight Connector 4"/>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3455988"/>
            <a:ext cx="15303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1" name="Text Placeholder 5"/>
          <p:cNvSpPr>
            <a:spLocks noGrp="1"/>
          </p:cNvSpPr>
          <p:nvPr>
            <p:ph type="body" sz="quarter" idx="12"/>
          </p:nvPr>
        </p:nvSpPr>
        <p:spPr>
          <a:xfrm>
            <a:off x="3103971" y="198164"/>
            <a:ext cx="3844294" cy="180000"/>
          </a:xfrm>
        </p:spPr>
        <p:txBody>
          <a:bodyPr anchor="ctr">
            <a:noAutofit/>
          </a:bodyPr>
          <a:lstStyle>
            <a:lvl1pPr marL="0" indent="0">
              <a:buNone/>
              <a:defRPr sz="1000">
                <a:solidFill>
                  <a:schemeClr val="bg1"/>
                </a:solidFill>
              </a:defRPr>
            </a:lvl1pPr>
          </a:lstStyle>
          <a:p>
            <a:pPr lvl="0"/>
            <a:r>
              <a:rPr lang="en-US"/>
              <a:t>Click to edit Master text styles</a:t>
            </a:r>
          </a:p>
        </p:txBody>
      </p:sp>
      <p:sp>
        <p:nvSpPr>
          <p:cNvPr id="7" name="Date Placeholder 3"/>
          <p:cNvSpPr>
            <a:spLocks noGrp="1"/>
          </p:cNvSpPr>
          <p:nvPr>
            <p:ph type="dt" sz="half" idx="13"/>
          </p:nvPr>
        </p:nvSpPr>
        <p:spPr>
          <a:xfrm>
            <a:off x="6948489" y="198440"/>
            <a:ext cx="1738312" cy="179387"/>
          </a:xfrm>
        </p:spPr>
        <p:txBody>
          <a:bodyPr anchor="ctr" anchorCtr="0"/>
          <a:lstStyle>
            <a:lvl1pPr algn="r">
              <a:defRPr sz="1000">
                <a:solidFill>
                  <a:prstClr val="white"/>
                </a:solidFill>
              </a:defRPr>
            </a:lvl1pPr>
          </a:lstStyle>
          <a:p>
            <a:pPr>
              <a:defRPr/>
            </a:pPr>
            <a:fld id="{64845FD3-7296-4298-95F2-10B40C814255}" type="datetime1">
              <a:rPr lang="en-US"/>
              <a:pPr>
                <a:defRPr/>
              </a:pPr>
              <a:t>3/17/2022</a:t>
            </a:fld>
            <a:endParaRPr lang="en-GB" dirty="0"/>
          </a:p>
        </p:txBody>
      </p:sp>
    </p:spTree>
    <p:extLst>
      <p:ext uri="{BB962C8B-B14F-4D97-AF65-F5344CB8AC3E}">
        <p14:creationId xmlns:p14="http://schemas.microsoft.com/office/powerpoint/2010/main" val="12941647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6"/>
          <p:cNvSpPr>
            <a:spLocks noGrp="1"/>
          </p:cNvSpPr>
          <p:nvPr>
            <p:ph type="dt" sz="half" idx="10"/>
          </p:nvPr>
        </p:nvSpPr>
        <p:spPr/>
        <p:txBody>
          <a:bodyPr/>
          <a:lstStyle>
            <a:lvl1pPr>
              <a:defRPr/>
            </a:lvl1pPr>
          </a:lstStyle>
          <a:p>
            <a:pPr>
              <a:defRPr/>
            </a:pPr>
            <a:fld id="{4A3912F4-431D-4A67-A451-2C0357FC8D54}" type="datetime1">
              <a:rPr lang="en-US"/>
              <a:pPr>
                <a:defRPr/>
              </a:pPr>
              <a:t>3/17/2022</a:t>
            </a:fld>
            <a:endParaRPr lang="en-GB" dirty="0"/>
          </a:p>
        </p:txBody>
      </p:sp>
      <p:sp>
        <p:nvSpPr>
          <p:cNvPr id="5" name="Footer Placeholder 7"/>
          <p:cNvSpPr>
            <a:spLocks noGrp="1"/>
          </p:cNvSpPr>
          <p:nvPr>
            <p:ph type="ftr" sz="quarter" idx="11"/>
          </p:nvPr>
        </p:nvSpPr>
        <p:spPr/>
        <p:txBody>
          <a:bodyPr/>
          <a:lstStyle>
            <a:lvl1pPr>
              <a:defRPr/>
            </a:lvl1pPr>
          </a:lstStyle>
          <a:p>
            <a:pPr>
              <a:defRPr/>
            </a:pPr>
            <a:endParaRPr lang="en-GB" dirty="0"/>
          </a:p>
        </p:txBody>
      </p:sp>
    </p:spTree>
    <p:extLst>
      <p:ext uri="{BB962C8B-B14F-4D97-AF65-F5344CB8AC3E}">
        <p14:creationId xmlns:p14="http://schemas.microsoft.com/office/powerpoint/2010/main" val="3926715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68314" y="1772817"/>
            <a:ext cx="3959225"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716463" y="1772816"/>
            <a:ext cx="3959225"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8"/>
          <p:cNvSpPr>
            <a:spLocks noGrp="1"/>
          </p:cNvSpPr>
          <p:nvPr>
            <p:ph type="dt" sz="half" idx="10"/>
          </p:nvPr>
        </p:nvSpPr>
        <p:spPr/>
        <p:txBody>
          <a:bodyPr/>
          <a:lstStyle>
            <a:lvl1pPr>
              <a:defRPr/>
            </a:lvl1pPr>
          </a:lstStyle>
          <a:p>
            <a:pPr>
              <a:defRPr/>
            </a:pPr>
            <a:fld id="{7CE058BA-A6D2-417F-8590-F8BC7BCA3214}" type="datetime1">
              <a:rPr lang="en-US"/>
              <a:pPr>
                <a:defRPr/>
              </a:pPr>
              <a:t>3/17/2022</a:t>
            </a:fld>
            <a:endParaRPr lang="en-GB" dirty="0"/>
          </a:p>
        </p:txBody>
      </p:sp>
      <p:sp>
        <p:nvSpPr>
          <p:cNvPr id="6" name="Footer Placeholder 9"/>
          <p:cNvSpPr>
            <a:spLocks noGrp="1"/>
          </p:cNvSpPr>
          <p:nvPr>
            <p:ph type="ftr" sz="quarter" idx="11"/>
          </p:nvPr>
        </p:nvSpPr>
        <p:spPr/>
        <p:txBody>
          <a:bodyPr/>
          <a:lstStyle>
            <a:lvl1pPr>
              <a:defRPr/>
            </a:lvl1pPr>
          </a:lstStyle>
          <a:p>
            <a:pPr>
              <a:defRPr/>
            </a:pPr>
            <a:endParaRPr lang="en-GB" dirty="0"/>
          </a:p>
        </p:txBody>
      </p:sp>
    </p:spTree>
    <p:extLst>
      <p:ext uri="{BB962C8B-B14F-4D97-AF65-F5344CB8AC3E}">
        <p14:creationId xmlns:p14="http://schemas.microsoft.com/office/powerpoint/2010/main" val="42001177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ree Content"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68314" y="1773240"/>
            <a:ext cx="252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6012160" y="1773239"/>
            <a:ext cx="267464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Content Placeholder 3"/>
          <p:cNvSpPr>
            <a:spLocks noGrp="1"/>
          </p:cNvSpPr>
          <p:nvPr>
            <p:ph sz="half" idx="13"/>
          </p:nvPr>
        </p:nvSpPr>
        <p:spPr>
          <a:xfrm>
            <a:off x="3240237" y="1773239"/>
            <a:ext cx="252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Date Placeholder 8"/>
          <p:cNvSpPr>
            <a:spLocks noGrp="1"/>
          </p:cNvSpPr>
          <p:nvPr>
            <p:ph type="dt" sz="half" idx="14"/>
          </p:nvPr>
        </p:nvSpPr>
        <p:spPr/>
        <p:txBody>
          <a:bodyPr/>
          <a:lstStyle>
            <a:lvl1pPr>
              <a:defRPr/>
            </a:lvl1pPr>
          </a:lstStyle>
          <a:p>
            <a:pPr>
              <a:defRPr/>
            </a:pPr>
            <a:fld id="{59E59554-9CA0-42FA-B0EB-A6047A20E0D2}" type="datetime1">
              <a:rPr lang="en-US"/>
              <a:pPr>
                <a:defRPr/>
              </a:pPr>
              <a:t>3/17/2022</a:t>
            </a:fld>
            <a:endParaRPr lang="en-GB" dirty="0"/>
          </a:p>
        </p:txBody>
      </p:sp>
      <p:sp>
        <p:nvSpPr>
          <p:cNvPr id="7" name="Footer Placeholder 9"/>
          <p:cNvSpPr>
            <a:spLocks noGrp="1"/>
          </p:cNvSpPr>
          <p:nvPr>
            <p:ph type="ftr" sz="quarter" idx="15"/>
          </p:nvPr>
        </p:nvSpPr>
        <p:spPr/>
        <p:txBody>
          <a:bodyPr/>
          <a:lstStyle>
            <a:lvl1pPr>
              <a:defRPr/>
            </a:lvl1pPr>
          </a:lstStyle>
          <a:p>
            <a:pPr>
              <a:defRPr/>
            </a:pPr>
            <a:endParaRPr lang="en-GB" dirty="0"/>
          </a:p>
        </p:txBody>
      </p:sp>
    </p:spTree>
    <p:extLst>
      <p:ext uri="{BB962C8B-B14F-4D97-AF65-F5344CB8AC3E}">
        <p14:creationId xmlns:p14="http://schemas.microsoft.com/office/powerpoint/2010/main" val="33578240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Date Placeholder 5"/>
          <p:cNvSpPr>
            <a:spLocks noGrp="1"/>
          </p:cNvSpPr>
          <p:nvPr>
            <p:ph type="dt" sz="half" idx="10"/>
          </p:nvPr>
        </p:nvSpPr>
        <p:spPr/>
        <p:txBody>
          <a:bodyPr/>
          <a:lstStyle>
            <a:lvl1pPr>
              <a:defRPr/>
            </a:lvl1pPr>
          </a:lstStyle>
          <a:p>
            <a:pPr>
              <a:defRPr/>
            </a:pPr>
            <a:fld id="{DA48B4C6-7D83-46FA-AEBA-C8175B7398FE}" type="datetime1">
              <a:rPr lang="en-US"/>
              <a:pPr>
                <a:defRPr/>
              </a:pPr>
              <a:t>3/17/2022</a:t>
            </a:fld>
            <a:endParaRPr lang="en-GB" dirty="0"/>
          </a:p>
        </p:txBody>
      </p:sp>
      <p:sp>
        <p:nvSpPr>
          <p:cNvPr id="4" name="Footer Placeholder 6"/>
          <p:cNvSpPr>
            <a:spLocks noGrp="1"/>
          </p:cNvSpPr>
          <p:nvPr>
            <p:ph type="ftr" sz="quarter" idx="11"/>
          </p:nvPr>
        </p:nvSpPr>
        <p:spPr/>
        <p:txBody>
          <a:bodyPr/>
          <a:lstStyle>
            <a:lvl1pPr>
              <a:defRPr/>
            </a:lvl1pPr>
          </a:lstStyle>
          <a:p>
            <a:pPr>
              <a:defRPr/>
            </a:pPr>
            <a:endParaRPr lang="en-GB" dirty="0"/>
          </a:p>
        </p:txBody>
      </p:sp>
    </p:spTree>
    <p:extLst>
      <p:ext uri="{BB962C8B-B14F-4D97-AF65-F5344CB8AC3E}">
        <p14:creationId xmlns:p14="http://schemas.microsoft.com/office/powerpoint/2010/main" val="24254828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endParaRPr lang="en-GB" dirty="0"/>
          </a:p>
        </p:txBody>
      </p:sp>
      <p:sp>
        <p:nvSpPr>
          <p:cNvPr id="3" name="Slide Number Placeholder 5"/>
          <p:cNvSpPr>
            <a:spLocks noGrp="1"/>
          </p:cNvSpPr>
          <p:nvPr>
            <p:ph type="sldNum" sz="quarter" idx="11"/>
          </p:nvPr>
        </p:nvSpPr>
        <p:spPr/>
        <p:txBody>
          <a:bodyPr/>
          <a:lstStyle>
            <a:lvl1pPr>
              <a:defRPr/>
            </a:lvl1pPr>
          </a:lstStyle>
          <a:p>
            <a:pPr>
              <a:defRPr/>
            </a:pPr>
            <a:fld id="{F5E60946-EE79-49A8-9CC8-7D1B1BB8529E}" type="slidenum">
              <a:rPr lang="en-GB"/>
              <a:pPr>
                <a:defRPr/>
              </a:pPr>
              <a:t>‹#›</a:t>
            </a:fld>
            <a:endParaRPr lang="en-GB" dirty="0"/>
          </a:p>
        </p:txBody>
      </p:sp>
      <p:sp>
        <p:nvSpPr>
          <p:cNvPr id="4" name="Date Placeholder 3"/>
          <p:cNvSpPr>
            <a:spLocks noGrp="1"/>
          </p:cNvSpPr>
          <p:nvPr>
            <p:ph type="dt" sz="half" idx="12"/>
          </p:nvPr>
        </p:nvSpPr>
        <p:spPr>
          <a:ln/>
        </p:spPr>
        <p:txBody>
          <a:bodyPr/>
          <a:lstStyle>
            <a:lvl1pPr>
              <a:defRPr/>
            </a:lvl1pPr>
          </a:lstStyle>
          <a:p>
            <a:pPr>
              <a:defRPr/>
            </a:pPr>
            <a:fld id="{7DBCCF3F-2E10-421A-8649-BD55881586CF}" type="datetime1">
              <a:rPr lang="en-US"/>
              <a:pPr>
                <a:defRPr/>
              </a:pPr>
              <a:t>3/17/2022</a:t>
            </a:fld>
            <a:endParaRPr lang="en-GB" dirty="0"/>
          </a:p>
        </p:txBody>
      </p:sp>
    </p:spTree>
    <p:extLst>
      <p:ext uri="{BB962C8B-B14F-4D97-AF65-F5344CB8AC3E}">
        <p14:creationId xmlns:p14="http://schemas.microsoft.com/office/powerpoint/2010/main" val="25800773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Quote Turquoise" preserve="1" userDrawn="1">
  <p:cSld name="Quote Turquoise">
    <p:bg>
      <p:bgPr>
        <a:solidFill>
          <a:schemeClr val="accent1"/>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182C81E1-F484-4B96-A3E3-BFDF28610075}"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C6614610-EFC0-408F-9076-4E475F54AF90}" type="slidenum">
              <a:rPr lang="en-GB"/>
              <a:pPr>
                <a:defRPr/>
              </a:pPr>
              <a:t>‹#›</a:t>
            </a:fld>
            <a:endParaRPr lang="en-GB" dirty="0"/>
          </a:p>
        </p:txBody>
      </p:sp>
    </p:spTree>
    <p:extLst>
      <p:ext uri="{BB962C8B-B14F-4D97-AF65-F5344CB8AC3E}">
        <p14:creationId xmlns:p14="http://schemas.microsoft.com/office/powerpoint/2010/main" val="11346900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Quote Orange" preserve="1" userDrawn="1">
  <p:cSld name="Quote Orange">
    <p:bg>
      <p:bgPr>
        <a:solidFill>
          <a:schemeClr val="accent2"/>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F1970165-D9CE-4A34-AA4A-AB38CA7BA228}"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D6BF621B-91A8-44B9-A449-D152125AA99B}" type="slidenum">
              <a:rPr lang="en-GB"/>
              <a:pPr>
                <a:defRPr/>
              </a:pPr>
              <a:t>‹#›</a:t>
            </a:fld>
            <a:endParaRPr lang="en-GB" dirty="0"/>
          </a:p>
        </p:txBody>
      </p:sp>
    </p:spTree>
    <p:extLst>
      <p:ext uri="{BB962C8B-B14F-4D97-AF65-F5344CB8AC3E}">
        <p14:creationId xmlns:p14="http://schemas.microsoft.com/office/powerpoint/2010/main" val="4286713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Slide Number Placeholder 6"/>
          <p:cNvSpPr>
            <a:spLocks noGrp="1"/>
          </p:cNvSpPr>
          <p:nvPr>
            <p:ph type="sldNum" sz="quarter" idx="10"/>
          </p:nvPr>
        </p:nvSpPr>
        <p:spPr/>
        <p:txBody>
          <a:bodyPr/>
          <a:lstStyle>
            <a:lvl1pPr>
              <a:defRPr/>
            </a:lvl1pPr>
          </a:lstStyle>
          <a:p>
            <a:pPr>
              <a:defRPr/>
            </a:pPr>
            <a:fld id="{E37ACCB0-9932-48B1-864F-81FCD837C45D}" type="slidenum">
              <a:rPr lang="en-GB"/>
              <a:pPr>
                <a:defRPr/>
              </a:pPr>
              <a:t>‹#›</a:t>
            </a:fld>
            <a:endParaRPr lang="en-GB" dirty="0"/>
          </a:p>
        </p:txBody>
      </p:sp>
    </p:spTree>
    <p:extLst>
      <p:ext uri="{BB962C8B-B14F-4D97-AF65-F5344CB8AC3E}">
        <p14:creationId xmlns:p14="http://schemas.microsoft.com/office/powerpoint/2010/main" val="36827650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Quote Purple" preserve="1" userDrawn="1">
  <p:cSld name="Quote Purple">
    <p:bg>
      <p:bgPr>
        <a:solidFill>
          <a:srgbClr val="6E27C5"/>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30A7BC11-0F2F-4970-BAAA-DF8B6C35DE4F}"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537141A8-9118-47AD-95B1-43278A30047C}" type="slidenum">
              <a:rPr lang="en-GB"/>
              <a:pPr>
                <a:defRPr/>
              </a:pPr>
              <a:t>‹#›</a:t>
            </a:fld>
            <a:endParaRPr lang="en-GB" dirty="0"/>
          </a:p>
        </p:txBody>
      </p:sp>
    </p:spTree>
    <p:extLst>
      <p:ext uri="{BB962C8B-B14F-4D97-AF65-F5344CB8AC3E}">
        <p14:creationId xmlns:p14="http://schemas.microsoft.com/office/powerpoint/2010/main" val="399544950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Quote Yellow" preserve="1" userDrawn="1">
  <p:cSld name="Quote Yellow">
    <p:bg>
      <p:bgPr>
        <a:solidFill>
          <a:srgbClr val="FFB617"/>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546DE41C-68FD-4633-B9E8-7D05D1DEF2DE}"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8612BBC7-200E-4099-8995-D7B81992BF17}" type="slidenum">
              <a:rPr lang="en-GB"/>
              <a:pPr>
                <a:defRPr/>
              </a:pPr>
              <a:t>‹#›</a:t>
            </a:fld>
            <a:endParaRPr lang="en-GB" dirty="0"/>
          </a:p>
        </p:txBody>
      </p:sp>
    </p:spTree>
    <p:extLst>
      <p:ext uri="{BB962C8B-B14F-4D97-AF65-F5344CB8AC3E}">
        <p14:creationId xmlns:p14="http://schemas.microsoft.com/office/powerpoint/2010/main" val="23023081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Quote Magenta" preserve="1" userDrawn="1">
  <p:cSld name="Quote Magenta">
    <p:bg>
      <p:bgPr>
        <a:solidFill>
          <a:srgbClr val="FF0198"/>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CF4714A1-7D65-43E6-96F1-685FA3112447}"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BCB04CE9-8F58-4C25-AEE7-EAAE08B1595A}" type="slidenum">
              <a:rPr lang="en-GB"/>
              <a:pPr>
                <a:defRPr/>
              </a:pPr>
              <a:t>‹#›</a:t>
            </a:fld>
            <a:endParaRPr lang="en-GB" dirty="0"/>
          </a:p>
        </p:txBody>
      </p:sp>
    </p:spTree>
    <p:extLst>
      <p:ext uri="{BB962C8B-B14F-4D97-AF65-F5344CB8AC3E}">
        <p14:creationId xmlns:p14="http://schemas.microsoft.com/office/powerpoint/2010/main" val="40528103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Quote Dark Blue" preserve="1" userDrawn="1">
  <p:cSld name="Quote Dark Blue">
    <p:bg>
      <p:bgPr>
        <a:solidFill>
          <a:srgbClr val="150F96"/>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C47CE5B4-680C-43A6-B34A-0AE49892416A}"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99C4EB0B-F486-4408-B749-6B8E7C4CFE5B}" type="slidenum">
              <a:rPr lang="en-GB"/>
              <a:pPr>
                <a:defRPr/>
              </a:pPr>
              <a:t>‹#›</a:t>
            </a:fld>
            <a:endParaRPr lang="en-GB" dirty="0"/>
          </a:p>
        </p:txBody>
      </p:sp>
    </p:spTree>
    <p:extLst>
      <p:ext uri="{BB962C8B-B14F-4D97-AF65-F5344CB8AC3E}">
        <p14:creationId xmlns:p14="http://schemas.microsoft.com/office/powerpoint/2010/main" val="27801711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Quote Red" preserve="1" userDrawn="1">
  <p:cSld name="Quote Red">
    <p:bg>
      <p:bgPr>
        <a:solidFill>
          <a:srgbClr val="F1352B"/>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C5B79D52-B0AD-4FF2-B5B8-17120A6C197A}"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7EA98B68-F647-489C-BD99-12119C7E3A02}" type="slidenum">
              <a:rPr lang="en-GB"/>
              <a:pPr>
                <a:defRPr/>
              </a:pPr>
              <a:t>‹#›</a:t>
            </a:fld>
            <a:endParaRPr lang="en-GB" dirty="0"/>
          </a:p>
        </p:txBody>
      </p:sp>
    </p:spTree>
    <p:extLst>
      <p:ext uri="{BB962C8B-B14F-4D97-AF65-F5344CB8AC3E}">
        <p14:creationId xmlns:p14="http://schemas.microsoft.com/office/powerpoint/2010/main" val="328110790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matchingName="Quote Light Grey" preserve="1" userDrawn="1">
  <p:cSld name="Quote Light Grey">
    <p:bg>
      <p:bgPr>
        <a:solidFill>
          <a:srgbClr val="AFAFAF"/>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3065CCCD-3530-4463-9F87-0261C1A6AA2E}"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6ABB7339-E6E4-4157-A0AE-A533A1006E2A}" type="slidenum">
              <a:rPr lang="en-GB"/>
              <a:pPr>
                <a:defRPr/>
              </a:pPr>
              <a:t>‹#›</a:t>
            </a:fld>
            <a:endParaRPr lang="en-GB" dirty="0"/>
          </a:p>
        </p:txBody>
      </p:sp>
    </p:spTree>
    <p:extLst>
      <p:ext uri="{BB962C8B-B14F-4D97-AF65-F5344CB8AC3E}">
        <p14:creationId xmlns:p14="http://schemas.microsoft.com/office/powerpoint/2010/main" val="24558379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Quote Green" preserve="1" userDrawn="1">
  <p:cSld name="Quote Green">
    <p:bg>
      <p:bgPr>
        <a:solidFill>
          <a:srgbClr val="7ACB00"/>
        </a:solidFill>
        <a:effectLst/>
      </p:bgPr>
    </p:bg>
    <p:spTree>
      <p:nvGrpSpPr>
        <p:cNvPr id="1" name=""/>
        <p:cNvGrpSpPr/>
        <p:nvPr/>
      </p:nvGrpSpPr>
      <p:grpSpPr>
        <a:xfrm>
          <a:off x="0" y="0"/>
          <a:ext cx="0" cy="0"/>
          <a:chOff x="0" y="0"/>
          <a:chExt cx="0" cy="0"/>
        </a:xfrm>
      </p:grpSpPr>
      <p:cxnSp>
        <p:nvCxnSpPr>
          <p:cNvPr id="3" name="Straight Connector 2"/>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10"/>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black">
          <a:xfrm>
            <a:off x="474664" y="6454777"/>
            <a:ext cx="124777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Placeholder 3"/>
          <p:cNvSpPr>
            <a:spLocks noGrp="1"/>
          </p:cNvSpPr>
          <p:nvPr>
            <p:ph type="body" sz="quarter" idx="13"/>
          </p:nvPr>
        </p:nvSpPr>
        <p:spPr>
          <a:xfrm>
            <a:off x="3109914" y="1435620"/>
            <a:ext cx="4492625"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US"/>
              <a:t>Click to edit Master text styles</a:t>
            </a:r>
          </a:p>
        </p:txBody>
      </p:sp>
      <p:sp>
        <p:nvSpPr>
          <p:cNvPr id="6" name="Date Placeholder 4"/>
          <p:cNvSpPr>
            <a:spLocks noGrp="1"/>
          </p:cNvSpPr>
          <p:nvPr>
            <p:ph type="dt" sz="half" idx="14"/>
          </p:nvPr>
        </p:nvSpPr>
        <p:spPr/>
        <p:txBody>
          <a:bodyPr/>
          <a:lstStyle>
            <a:lvl1pPr>
              <a:defRPr>
                <a:solidFill>
                  <a:prstClr val="white"/>
                </a:solidFill>
              </a:defRPr>
            </a:lvl1pPr>
          </a:lstStyle>
          <a:p>
            <a:pPr>
              <a:defRPr/>
            </a:pPr>
            <a:fld id="{B33E66A3-A2E6-49D5-A5A2-25E91DFC450E}" type="datetime1">
              <a:rPr lang="en-US"/>
              <a:pPr>
                <a:defRPr/>
              </a:pPr>
              <a:t>3/17/2022</a:t>
            </a:fld>
            <a:endParaRPr lang="en-GB" dirty="0"/>
          </a:p>
        </p:txBody>
      </p:sp>
      <p:sp>
        <p:nvSpPr>
          <p:cNvPr id="7" name="Footer Placeholder 5"/>
          <p:cNvSpPr>
            <a:spLocks noGrp="1"/>
          </p:cNvSpPr>
          <p:nvPr>
            <p:ph type="ftr" sz="quarter" idx="15"/>
          </p:nvPr>
        </p:nvSpPr>
        <p:spPr/>
        <p:txBody>
          <a:bodyPr/>
          <a:lstStyle>
            <a:lvl1pPr>
              <a:defRPr>
                <a:solidFill>
                  <a:prstClr val="white"/>
                </a:solidFill>
              </a:defRPr>
            </a:lvl1pPr>
          </a:lstStyle>
          <a:p>
            <a:pPr>
              <a:defRPr/>
            </a:pPr>
            <a:endParaRPr lang="en-GB" dirty="0"/>
          </a:p>
        </p:txBody>
      </p:sp>
      <p:sp>
        <p:nvSpPr>
          <p:cNvPr id="8" name="Slide Number Placeholder 6"/>
          <p:cNvSpPr>
            <a:spLocks noGrp="1"/>
          </p:cNvSpPr>
          <p:nvPr>
            <p:ph type="sldNum" sz="quarter" idx="16"/>
          </p:nvPr>
        </p:nvSpPr>
        <p:spPr/>
        <p:txBody>
          <a:bodyPr/>
          <a:lstStyle>
            <a:lvl1pPr>
              <a:defRPr>
                <a:solidFill>
                  <a:prstClr val="white"/>
                </a:solidFill>
              </a:defRPr>
            </a:lvl1pPr>
          </a:lstStyle>
          <a:p>
            <a:pPr>
              <a:defRPr/>
            </a:pPr>
            <a:fld id="{8F7850C7-0435-496A-A246-9CF69BA0A48A}" type="slidenum">
              <a:rPr lang="en-GB"/>
              <a:pPr>
                <a:defRPr/>
              </a:pPr>
              <a:t>‹#›</a:t>
            </a:fld>
            <a:endParaRPr lang="en-GB" dirty="0"/>
          </a:p>
        </p:txBody>
      </p:sp>
    </p:spTree>
    <p:extLst>
      <p:ext uri="{BB962C8B-B14F-4D97-AF65-F5344CB8AC3E}">
        <p14:creationId xmlns:p14="http://schemas.microsoft.com/office/powerpoint/2010/main" val="11217048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Closing Slide Turquoise" type="blank" preserve="1">
  <p:cSld name="Closing Slide Turquoise">
    <p:bg>
      <p:bgPr>
        <a:solidFill>
          <a:schemeClr val="accent1"/>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34484064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Closing Slide Orange" type="blank" preserve="1">
  <p:cSld name="Closing Slide Orange">
    <p:bg>
      <p:bgPr>
        <a:solidFill>
          <a:schemeClr val="accent2"/>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258885035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Closing Slide Purple" type="blank" preserve="1">
  <p:cSld name="Closing Slide Purple">
    <p:bg>
      <p:bgPr>
        <a:solidFill>
          <a:srgbClr val="6E27C5"/>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421204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2" name="Slide Number Placeholder 6"/>
          <p:cNvSpPr>
            <a:spLocks noGrp="1"/>
          </p:cNvSpPr>
          <p:nvPr>
            <p:ph type="sldNum" sz="quarter" idx="10"/>
          </p:nvPr>
        </p:nvSpPr>
        <p:spPr/>
        <p:txBody>
          <a:bodyPr/>
          <a:lstStyle>
            <a:lvl1pPr>
              <a:defRPr/>
            </a:lvl1pPr>
          </a:lstStyle>
          <a:p>
            <a:pPr>
              <a:defRPr/>
            </a:pPr>
            <a:fld id="{5243CA24-E230-4309-862B-941B5413926B}" type="slidenum">
              <a:rPr lang="en-GB"/>
              <a:pPr>
                <a:defRPr/>
              </a:pPr>
              <a:t>‹#›</a:t>
            </a:fld>
            <a:endParaRPr lang="en-GB" dirty="0"/>
          </a:p>
        </p:txBody>
      </p:sp>
    </p:spTree>
    <p:extLst>
      <p:ext uri="{BB962C8B-B14F-4D97-AF65-F5344CB8AC3E}">
        <p14:creationId xmlns:p14="http://schemas.microsoft.com/office/powerpoint/2010/main" val="19398259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Closing Slide Yellow" type="blank" preserve="1">
  <p:cSld name="Closing Slide Yellow">
    <p:bg>
      <p:bgPr>
        <a:solidFill>
          <a:srgbClr val="FFB617"/>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113867101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Closing Slide Magenta" type="blank" preserve="1">
  <p:cSld name="Closing Slide Magenta">
    <p:bg>
      <p:bgPr>
        <a:solidFill>
          <a:srgbClr val="FF0198"/>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29692046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Closing Slide Dark Blue" type="blank" preserve="1">
  <p:cSld name="Closing Slide Dark Blue">
    <p:bg>
      <p:bgPr>
        <a:solidFill>
          <a:srgbClr val="150F96"/>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18648482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Closing Slide Red" type="blank" preserve="1">
  <p:cSld name="Closing Slide Red">
    <p:bg>
      <p:bgPr>
        <a:solidFill>
          <a:srgbClr val="F1352B"/>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414838355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Closing Slide Light Grey" type="blank" preserve="1">
  <p:cSld name="Closing Slide Light Grey">
    <p:bg>
      <p:bgPr>
        <a:solidFill>
          <a:srgbClr val="AFAFAF"/>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14411385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matchingName="Closing Slide Green" type="blank" preserve="1">
  <p:cSld name="Closing Slide Green">
    <p:bg>
      <p:bgPr>
        <a:solidFill>
          <a:srgbClr val="7ACB00"/>
        </a:solidFill>
        <a:effectLst/>
      </p:bgPr>
    </p:bg>
    <p:spTree>
      <p:nvGrpSpPr>
        <p:cNvPr id="1" name=""/>
        <p:cNvGrpSpPr/>
        <p:nvPr/>
      </p:nvGrpSpPr>
      <p:grpSpPr>
        <a:xfrm>
          <a:off x="0" y="0"/>
          <a:ext cx="0" cy="0"/>
          <a:chOff x="0" y="0"/>
          <a:chExt cx="0" cy="0"/>
        </a:xfrm>
      </p:grpSpPr>
      <p:sp>
        <p:nvSpPr>
          <p:cNvPr id="2" name="TextBox 1"/>
          <p:cNvSpPr txBox="1"/>
          <p:nvPr userDrawn="1"/>
        </p:nvSpPr>
        <p:spPr>
          <a:xfrm>
            <a:off x="468314" y="3270252"/>
            <a:ext cx="3167062" cy="430213"/>
          </a:xfrm>
          <a:prstGeom prst="rect">
            <a:avLst/>
          </a:prstGeom>
          <a:noFill/>
        </p:spPr>
        <p:txBody>
          <a:bodyPr lIns="0" tIns="0" rIns="0" bIns="0">
            <a:spAutoFit/>
          </a:bodyPr>
          <a:lstStyle/>
          <a:p>
            <a:pPr fontAlgn="auto">
              <a:spcBef>
                <a:spcPts val="0"/>
              </a:spcBef>
              <a:spcAft>
                <a:spcPts val="0"/>
              </a:spcAft>
              <a:defRPr/>
            </a:pPr>
            <a:r>
              <a:rPr lang="en-GB" sz="2800" spc="-50" dirty="0">
                <a:solidFill>
                  <a:prstClr val="white"/>
                </a:solidFill>
                <a:latin typeface="+mn-lt"/>
                <a:cs typeface="+mn-cs"/>
              </a:rPr>
              <a:t>Chubb. Insured.</a:t>
            </a:r>
          </a:p>
        </p:txBody>
      </p:sp>
    </p:spTree>
    <p:extLst>
      <p:ext uri="{BB962C8B-B14F-4D97-AF65-F5344CB8AC3E}">
        <p14:creationId xmlns:p14="http://schemas.microsoft.com/office/powerpoint/2010/main" val="1415235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Turquoise" preserve="1" userDrawn="1">
  <p:cSld name="Title Turquoise">
    <p:bg>
      <p:bgPr>
        <a:solidFill>
          <a:schemeClr val="accent1"/>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1716399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Orange" preserve="1" userDrawn="1">
  <p:cSld name="Title Orange">
    <p:bg>
      <p:bgPr>
        <a:solidFill>
          <a:schemeClr val="accent2"/>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741198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Purple" preserve="1" userDrawn="1">
  <p:cSld name="Title Purple">
    <p:bg>
      <p:bgPr>
        <a:solidFill>
          <a:srgbClr val="6E27C5"/>
        </a:solidFill>
        <a:effectLst/>
      </p:bgPr>
    </p:bg>
    <p:spTree>
      <p:nvGrpSpPr>
        <p:cNvPr id="1" name=""/>
        <p:cNvGrpSpPr/>
        <p:nvPr/>
      </p:nvGrpSpPr>
      <p:grpSpPr>
        <a:xfrm>
          <a:off x="0" y="0"/>
          <a:ext cx="0" cy="0"/>
          <a:chOff x="0" y="0"/>
          <a:chExt cx="0" cy="0"/>
        </a:xfrm>
      </p:grpSpPr>
      <p:cxnSp>
        <p:nvCxnSpPr>
          <p:cNvPr id="4" name="Straight Connector 3"/>
          <p:cNvCxnSpPr/>
          <p:nvPr userDrawn="1"/>
        </p:nvCxnSpPr>
        <p:spPr>
          <a:xfrm>
            <a:off x="457200" y="517525"/>
            <a:ext cx="82296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Picture 9"/>
          <p:cNvPicPr>
            <a:picLocks/>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black">
          <a:xfrm>
            <a:off x="474664" y="3457577"/>
            <a:ext cx="153035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102964" y="1084888"/>
            <a:ext cx="5583836" cy="2615592"/>
          </a:xfrm>
        </p:spPr>
        <p:txBody>
          <a:bodyPr anchor="b">
            <a:normAutofit/>
          </a:bodyPr>
          <a:lstStyle>
            <a:lvl1pPr algn="l">
              <a:lnSpc>
                <a:spcPts val="4500"/>
              </a:lnSpc>
              <a:defRPr sz="4000" spc="20" baseline="0">
                <a:solidFill>
                  <a:schemeClr val="bg1"/>
                </a:solidFill>
              </a:defRPr>
            </a:lvl1pPr>
          </a:lstStyle>
          <a:p>
            <a:r>
              <a:rPr lang="en-US"/>
              <a:t>Click to edit Master title style</a:t>
            </a:r>
            <a:endParaRPr lang="en-GB" dirty="0"/>
          </a:p>
        </p:txBody>
      </p:sp>
      <p:sp>
        <p:nvSpPr>
          <p:cNvPr id="3" name="Subtitle 2"/>
          <p:cNvSpPr>
            <a:spLocks noGrp="1"/>
          </p:cNvSpPr>
          <p:nvPr>
            <p:ph type="subTitle" idx="1"/>
          </p:nvPr>
        </p:nvSpPr>
        <p:spPr>
          <a:xfrm>
            <a:off x="3102965" y="3838563"/>
            <a:ext cx="5590069"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854767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tags" Target="../tags/tag21.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theme" Target="../theme/theme2.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35" Type="http://schemas.openxmlformats.org/officeDocument/2006/relationships/image" Target="../media/image4.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6725" y="103188"/>
            <a:ext cx="82184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a:t>Title</a:t>
            </a:r>
          </a:p>
        </p:txBody>
      </p:sp>
      <p:sp>
        <p:nvSpPr>
          <p:cNvPr id="1027" name="Text Placeholder 2"/>
          <p:cNvSpPr>
            <a:spLocks noGrp="1"/>
          </p:cNvSpPr>
          <p:nvPr>
            <p:ph type="body" idx="1"/>
          </p:nvPr>
        </p:nvSpPr>
        <p:spPr bwMode="auto">
          <a:xfrm>
            <a:off x="466725" y="936625"/>
            <a:ext cx="8218488" cy="538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a:p>
            <a:pPr lvl="4"/>
            <a:endParaRPr lang="en-GB" altLang="en-US"/>
          </a:p>
        </p:txBody>
      </p:sp>
      <p:cxnSp>
        <p:nvCxnSpPr>
          <p:cNvPr id="9" name="Straight Connector 8"/>
          <p:cNvCxnSpPr/>
          <p:nvPr/>
        </p:nvCxnSpPr>
        <p:spPr>
          <a:xfrm>
            <a:off x="468314" y="685800"/>
            <a:ext cx="8218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9" name="Picture 3"/>
          <p:cNvPicPr>
            <a:picLocks/>
          </p:cNvPicPr>
          <p:nvPr>
            <p:custDataLst>
              <p:tags r:id="rId35"/>
            </p:custDataLst>
          </p:nvPr>
        </p:nvPicPr>
        <p:blipFill>
          <a:blip r:embed="rId36">
            <a:extLst>
              <a:ext uri="{28A0092B-C50C-407E-A947-70E740481C1C}">
                <a14:useLocalDpi xmlns:a14="http://schemas.microsoft.com/office/drawing/2010/main" val="0"/>
              </a:ext>
            </a:extLst>
          </a:blip>
          <a:srcRect/>
          <a:stretch>
            <a:fillRect/>
          </a:stretch>
        </p:blipFill>
        <p:spPr bwMode="auto">
          <a:xfrm>
            <a:off x="476251" y="6454775"/>
            <a:ext cx="1254125"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6"/>
          <p:cNvSpPr>
            <a:spLocks noGrp="1"/>
          </p:cNvSpPr>
          <p:nvPr>
            <p:ph type="sldNum" sz="quarter" idx="4"/>
          </p:nvPr>
        </p:nvSpPr>
        <p:spPr>
          <a:xfrm>
            <a:off x="8243889" y="6453190"/>
            <a:ext cx="442912" cy="179387"/>
          </a:xfrm>
          <a:prstGeom prst="rect">
            <a:avLst/>
          </a:prstGeom>
        </p:spPr>
        <p:txBody>
          <a:bodyPr/>
          <a:lstStyle>
            <a:lvl1pPr fontAlgn="auto">
              <a:spcBef>
                <a:spcPts val="0"/>
              </a:spcBef>
              <a:spcAft>
                <a:spcPts val="0"/>
              </a:spcAft>
              <a:defRPr sz="1200">
                <a:solidFill>
                  <a:prstClr val="black"/>
                </a:solidFill>
                <a:latin typeface="+mn-lt"/>
                <a:cs typeface="+mn-cs"/>
              </a:defRPr>
            </a:lvl1pPr>
          </a:lstStyle>
          <a:p>
            <a:pPr>
              <a:defRPr/>
            </a:pPr>
            <a:fld id="{C85FB1FB-02C9-4EC8-BA1D-886A55F9C3EA}" type="slidenum">
              <a:rPr lang="en-GB"/>
              <a:pPr>
                <a:defRPr/>
              </a:pPr>
              <a:t>‹#›</a:t>
            </a:fld>
            <a:endParaRPr lang="en-GB" dirty="0"/>
          </a:p>
        </p:txBody>
      </p:sp>
    </p:spTree>
  </p:cSld>
  <p:clrMap bg1="lt1" tx1="dk1" bg2="lt2" tx2="dk2" accent1="accent1" accent2="accent2" accent3="accent3" accent4="accent4" accent5="accent5" accent6="accent6" hlink="hlink" folHlink="folHlink"/>
  <p:sldLayoutIdLst>
    <p:sldLayoutId id="2147489913" r:id="rId1"/>
    <p:sldLayoutId id="2147489914" r:id="rId2"/>
    <p:sldLayoutId id="2147489919" r:id="rId3"/>
    <p:sldLayoutId id="2147489915" r:id="rId4"/>
    <p:sldLayoutId id="2147489916" r:id="rId5"/>
    <p:sldLayoutId id="2147489917" r:id="rId6"/>
    <p:sldLayoutId id="2147489920" r:id="rId7"/>
    <p:sldLayoutId id="2147489921" r:id="rId8"/>
    <p:sldLayoutId id="2147489922" r:id="rId9"/>
    <p:sldLayoutId id="2147489923" r:id="rId10"/>
    <p:sldLayoutId id="2147489924" r:id="rId11"/>
    <p:sldLayoutId id="2147489925" r:id="rId12"/>
    <p:sldLayoutId id="2147489926" r:id="rId13"/>
    <p:sldLayoutId id="2147489927" r:id="rId14"/>
    <p:sldLayoutId id="2147489928" r:id="rId15"/>
    <p:sldLayoutId id="2147489929" r:id="rId16"/>
    <p:sldLayoutId id="2147489930" r:id="rId17"/>
    <p:sldLayoutId id="2147489931" r:id="rId18"/>
    <p:sldLayoutId id="2147489932" r:id="rId19"/>
    <p:sldLayoutId id="2147489933" r:id="rId20"/>
    <p:sldLayoutId id="2147489934" r:id="rId21"/>
    <p:sldLayoutId id="2147489935" r:id="rId22"/>
    <p:sldLayoutId id="2147489936" r:id="rId23"/>
    <p:sldLayoutId id="2147489937" r:id="rId24"/>
    <p:sldLayoutId id="2147489938" r:id="rId25"/>
    <p:sldLayoutId id="2147489939" r:id="rId26"/>
    <p:sldLayoutId id="2147489940" r:id="rId27"/>
    <p:sldLayoutId id="2147489941" r:id="rId28"/>
    <p:sldLayoutId id="2147489942" r:id="rId29"/>
    <p:sldLayoutId id="2147489943" r:id="rId30"/>
    <p:sldLayoutId id="2147489944" r:id="rId31"/>
    <p:sldLayoutId id="2147489945" r:id="rId32"/>
    <p:sldLayoutId id="2147489946" r:id="rId33"/>
  </p:sldLayoutIdLst>
  <p:hf sldNum="0" hdr="0" ftr="0"/>
  <p:txStyles>
    <p:title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p:titleStyle>
    <p:bodyStyle>
      <a:lvl1pPr marL="179388" indent="-179388" algn="l" rtl="0" eaLnBrk="0" fontAlgn="base" hangingPunct="0">
        <a:spcBef>
          <a:spcPct val="0"/>
        </a:spcBef>
        <a:spcAft>
          <a:spcPct val="0"/>
        </a:spcAft>
        <a:buFont typeface="Arial" charset="0"/>
        <a:buChar char="•"/>
        <a:defRPr lang="en-GB" sz="1400" kern="1200" dirty="0">
          <a:solidFill>
            <a:schemeClr val="tx1"/>
          </a:solidFill>
          <a:latin typeface="+mn-lt"/>
          <a:ea typeface="+mn-ea"/>
          <a:cs typeface="+mn-cs"/>
        </a:defRPr>
      </a:lvl1pPr>
      <a:lvl2pPr marL="365125" indent="-179388" algn="l" rtl="0" eaLnBrk="0" fontAlgn="base" hangingPunct="0">
        <a:spcBef>
          <a:spcPct val="0"/>
        </a:spcBef>
        <a:spcAft>
          <a:spcPct val="0"/>
        </a:spcAft>
        <a:buFont typeface="Arial" charset="0"/>
        <a:buChar char="•"/>
        <a:defRPr lang="en-GB" sz="1400" kern="1200" dirty="0">
          <a:solidFill>
            <a:schemeClr val="tx1"/>
          </a:solidFill>
          <a:latin typeface="+mn-lt"/>
          <a:ea typeface="+mn-ea"/>
          <a:cs typeface="+mn-cs"/>
        </a:defRPr>
      </a:lvl2pPr>
      <a:lvl3pPr marL="547688" indent="-179388" algn="l" rtl="0" eaLnBrk="0" fontAlgn="base" hangingPunct="0">
        <a:spcBef>
          <a:spcPct val="0"/>
        </a:spcBef>
        <a:spcAft>
          <a:spcPct val="0"/>
        </a:spcAft>
        <a:buFont typeface="Arial" charset="0"/>
        <a:buChar char="•"/>
        <a:defRPr lang="en-GB" sz="1400" kern="1200" dirty="0">
          <a:solidFill>
            <a:schemeClr val="tx1"/>
          </a:solidFill>
          <a:latin typeface="+mn-lt"/>
          <a:ea typeface="+mn-ea"/>
          <a:cs typeface="+mn-cs"/>
        </a:defRPr>
      </a:lvl3pPr>
      <a:lvl4pPr marL="730250" indent="-179388" algn="l" rtl="0" eaLnBrk="0" fontAlgn="base" hangingPunct="0">
        <a:spcBef>
          <a:spcPct val="0"/>
        </a:spcBef>
        <a:spcAft>
          <a:spcPct val="0"/>
        </a:spcAft>
        <a:buFont typeface="Arial" charset="0"/>
        <a:buChar char="•"/>
        <a:defRPr lang="en-GB" sz="1400" kern="1200" dirty="0">
          <a:solidFill>
            <a:schemeClr val="tx1"/>
          </a:solidFill>
          <a:latin typeface="+mn-lt"/>
          <a:ea typeface="+mn-ea"/>
          <a:cs typeface="+mn-cs"/>
        </a:defRPr>
      </a:lvl4pPr>
      <a:lvl5pPr marL="914400" indent="-179388" algn="l" rtl="0" eaLnBrk="0" fontAlgn="base" hangingPunct="0">
        <a:spcBef>
          <a:spcPct val="0"/>
        </a:spcBef>
        <a:spcAft>
          <a:spcPct val="0"/>
        </a:spcAft>
        <a:buFont typeface="Arial" charset="0"/>
        <a:buChar char="•"/>
        <a:defRPr lang="en-GB" sz="14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68314" y="549277"/>
            <a:ext cx="8218487"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GB" altLang="en-US"/>
              <a:t>Click to edit </a:t>
            </a:r>
            <a:br>
              <a:rPr lang="en-GB" altLang="en-US"/>
            </a:br>
            <a:r>
              <a:rPr lang="en-GB" altLang="en-US"/>
              <a:t>Master title style</a:t>
            </a:r>
          </a:p>
        </p:txBody>
      </p:sp>
      <p:sp>
        <p:nvSpPr>
          <p:cNvPr id="2051" name="Text Placeholder 2"/>
          <p:cNvSpPr>
            <a:spLocks noGrp="1"/>
          </p:cNvSpPr>
          <p:nvPr>
            <p:ph type="body" idx="1"/>
          </p:nvPr>
        </p:nvSpPr>
        <p:spPr bwMode="auto">
          <a:xfrm>
            <a:off x="468314" y="1773240"/>
            <a:ext cx="8218487"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 name="Footer Placeholder 4"/>
          <p:cNvSpPr>
            <a:spLocks noGrp="1"/>
          </p:cNvSpPr>
          <p:nvPr>
            <p:ph type="ftr" sz="quarter" idx="3"/>
          </p:nvPr>
        </p:nvSpPr>
        <p:spPr>
          <a:xfrm>
            <a:off x="3109913" y="6453190"/>
            <a:ext cx="5133975" cy="179387"/>
          </a:xfrm>
          <a:prstGeom prst="rect">
            <a:avLst/>
          </a:prstGeom>
        </p:spPr>
        <p:txBody>
          <a:bodyPr vert="horz" lIns="0" tIns="0" rIns="0" bIns="0" rtlCol="0" anchor="ctr"/>
          <a:lstStyle>
            <a:lvl1pPr algn="r" fontAlgn="auto">
              <a:lnSpc>
                <a:spcPct val="100000"/>
              </a:lnSpc>
              <a:spcBef>
                <a:spcPts val="0"/>
              </a:spcBef>
              <a:spcAft>
                <a:spcPts val="0"/>
              </a:spcAft>
              <a:defRPr sz="900">
                <a:solidFill>
                  <a:prstClr val="black"/>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8243889" y="6453190"/>
            <a:ext cx="442912" cy="179387"/>
          </a:xfrm>
          <a:prstGeom prst="rect">
            <a:avLst/>
          </a:prstGeom>
        </p:spPr>
        <p:txBody>
          <a:bodyPr vert="horz" lIns="0" tIns="0" rIns="0" bIns="0" rtlCol="0" anchor="ctr"/>
          <a:lstStyle>
            <a:lvl1pPr algn="r" fontAlgn="auto">
              <a:lnSpc>
                <a:spcPct val="100000"/>
              </a:lnSpc>
              <a:spcBef>
                <a:spcPts val="0"/>
              </a:spcBef>
              <a:spcAft>
                <a:spcPts val="0"/>
              </a:spcAft>
              <a:defRPr sz="900">
                <a:solidFill>
                  <a:prstClr val="black"/>
                </a:solidFill>
                <a:latin typeface="+mn-lt"/>
                <a:cs typeface="+mn-cs"/>
              </a:defRPr>
            </a:lvl1pPr>
          </a:lstStyle>
          <a:p>
            <a:pPr>
              <a:defRPr/>
            </a:pPr>
            <a:fld id="{FFC6A42C-19DE-49E0-B7A3-063D079D688D}" type="slidenum">
              <a:rPr lang="en-GB"/>
              <a:pPr>
                <a:defRPr/>
              </a:pPr>
              <a:t>‹#›</a:t>
            </a:fld>
            <a:endParaRPr lang="en-GB" dirty="0"/>
          </a:p>
        </p:txBody>
      </p:sp>
      <p:sp>
        <p:nvSpPr>
          <p:cNvPr id="8" name="Date Placeholder 3"/>
          <p:cNvSpPr>
            <a:spLocks noGrp="1"/>
          </p:cNvSpPr>
          <p:nvPr>
            <p:ph type="dt" sz="half" idx="2"/>
          </p:nvPr>
        </p:nvSpPr>
        <p:spPr>
          <a:xfrm>
            <a:off x="6948489" y="260352"/>
            <a:ext cx="1738312" cy="180975"/>
          </a:xfrm>
          <a:prstGeom prst="rect">
            <a:avLst/>
          </a:prstGeom>
          <a:ln>
            <a:noFill/>
          </a:ln>
        </p:spPr>
        <p:txBody>
          <a:bodyPr lIns="0" tIns="0" rIns="0" bIns="0"/>
          <a:lstStyle>
            <a:lvl1pPr algn="r" fontAlgn="auto">
              <a:spcBef>
                <a:spcPts val="0"/>
              </a:spcBef>
              <a:spcAft>
                <a:spcPts val="0"/>
              </a:spcAft>
              <a:defRPr sz="900">
                <a:solidFill>
                  <a:prstClr val="black"/>
                </a:solidFill>
                <a:latin typeface="+mn-lt"/>
                <a:cs typeface="+mn-cs"/>
              </a:defRPr>
            </a:lvl1pPr>
          </a:lstStyle>
          <a:p>
            <a:pPr>
              <a:defRPr/>
            </a:pPr>
            <a:fld id="{9D7D09B5-9A90-408A-9A61-ECF41443C917}" type="datetime1">
              <a:rPr lang="en-US"/>
              <a:pPr>
                <a:defRPr/>
              </a:pPr>
              <a:t>3/17/2022</a:t>
            </a:fld>
            <a:endParaRPr lang="en-GB" dirty="0"/>
          </a:p>
        </p:txBody>
      </p:sp>
      <p:cxnSp>
        <p:nvCxnSpPr>
          <p:cNvPr id="9" name="Straight Connector 8"/>
          <p:cNvCxnSpPr/>
          <p:nvPr/>
        </p:nvCxnSpPr>
        <p:spPr>
          <a:xfrm>
            <a:off x="468314" y="517525"/>
            <a:ext cx="82184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56" name="Picture 3"/>
          <p:cNvPicPr>
            <a:picLocks/>
          </p:cNvPicPr>
          <p:nvPr>
            <p:custDataLst>
              <p:tags r:id="rId34"/>
            </p:custDataLst>
          </p:nvPr>
        </p:nvPicPr>
        <p:blipFill>
          <a:blip r:embed="rId35" cstate="print">
            <a:extLst>
              <a:ext uri="{28A0092B-C50C-407E-A947-70E740481C1C}">
                <a14:useLocalDpi xmlns:a14="http://schemas.microsoft.com/office/drawing/2010/main" val="0"/>
              </a:ext>
            </a:extLst>
          </a:blip>
          <a:srcRect/>
          <a:stretch>
            <a:fillRect/>
          </a:stretch>
        </p:blipFill>
        <p:spPr bwMode="auto">
          <a:xfrm>
            <a:off x="476251" y="6453190"/>
            <a:ext cx="1254125" cy="13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9947" r:id="rId1"/>
    <p:sldLayoutId id="2147489948" r:id="rId2"/>
    <p:sldLayoutId id="2147489949" r:id="rId3"/>
    <p:sldLayoutId id="2147489950" r:id="rId4"/>
    <p:sldLayoutId id="2147489951" r:id="rId5"/>
    <p:sldLayoutId id="2147489952" r:id="rId6"/>
    <p:sldLayoutId id="2147489953" r:id="rId7"/>
    <p:sldLayoutId id="2147489954" r:id="rId8"/>
    <p:sldLayoutId id="2147489955" r:id="rId9"/>
    <p:sldLayoutId id="2147489956" r:id="rId10"/>
    <p:sldLayoutId id="2147489957" r:id="rId11"/>
    <p:sldLayoutId id="2147489958" r:id="rId12"/>
    <p:sldLayoutId id="2147489959" r:id="rId13"/>
    <p:sldLayoutId id="2147489918" r:id="rId14"/>
    <p:sldLayoutId id="2147489960" r:id="rId15"/>
    <p:sldLayoutId id="2147489961" r:id="rId16"/>
    <p:sldLayoutId id="2147489962" r:id="rId17"/>
    <p:sldLayoutId id="2147489963" r:id="rId18"/>
    <p:sldLayoutId id="2147489964" r:id="rId19"/>
    <p:sldLayoutId id="2147489965" r:id="rId20"/>
    <p:sldLayoutId id="2147489966" r:id="rId21"/>
    <p:sldLayoutId id="2147489967" r:id="rId22"/>
    <p:sldLayoutId id="2147489968" r:id="rId23"/>
    <p:sldLayoutId id="2147489969" r:id="rId24"/>
    <p:sldLayoutId id="2147489970" r:id="rId25"/>
    <p:sldLayoutId id="2147489971" r:id="rId26"/>
    <p:sldLayoutId id="2147489972" r:id="rId27"/>
    <p:sldLayoutId id="2147489973" r:id="rId28"/>
    <p:sldLayoutId id="2147489974" r:id="rId29"/>
    <p:sldLayoutId id="2147489975" r:id="rId30"/>
    <p:sldLayoutId id="2147489976" r:id="rId31"/>
    <p:sldLayoutId id="2147489977" r:id="rId32"/>
  </p:sldLayoutIdLst>
  <p:hf sldNum="0" hdr="0" ftr="0"/>
  <p:txStyles>
    <p:title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p:titleStyle>
    <p:bodyStyle>
      <a:lvl1pPr marL="179388" indent="-179388" algn="l" rtl="0" eaLnBrk="0" fontAlgn="base" hangingPunct="0">
        <a:lnSpc>
          <a:spcPts val="1500"/>
        </a:lnSpc>
        <a:spcBef>
          <a:spcPct val="0"/>
        </a:spcBef>
        <a:spcAft>
          <a:spcPts val="750"/>
        </a:spcAft>
        <a:buFont typeface="Arial" charset="0"/>
        <a:buChar char="•"/>
        <a:defRPr sz="1400" kern="1200">
          <a:solidFill>
            <a:schemeClr val="tx1"/>
          </a:solidFill>
          <a:latin typeface="+mn-lt"/>
          <a:ea typeface="+mn-ea"/>
          <a:cs typeface="+mn-cs"/>
        </a:defRPr>
      </a:lvl1pPr>
      <a:lvl2pPr marL="358775" indent="-179388" algn="l" rtl="0" eaLnBrk="0" fontAlgn="base" hangingPunct="0">
        <a:lnSpc>
          <a:spcPts val="1500"/>
        </a:lnSpc>
        <a:spcBef>
          <a:spcPct val="0"/>
        </a:spcBef>
        <a:spcAft>
          <a:spcPct val="0"/>
        </a:spcAft>
        <a:buFont typeface="Symbol" pitchFamily="18" charset="2"/>
        <a:buChar char="-"/>
        <a:defRPr sz="1400" kern="1200">
          <a:solidFill>
            <a:schemeClr val="tx1"/>
          </a:solidFill>
          <a:latin typeface="+mn-lt"/>
          <a:ea typeface="+mn-ea"/>
          <a:cs typeface="+mn-cs"/>
        </a:defRPr>
      </a:lvl2pPr>
      <a:lvl3pPr marL="539750" indent="-179388" algn="l" rtl="0" eaLnBrk="0" fontAlgn="base" hangingPunct="0">
        <a:lnSpc>
          <a:spcPts val="1500"/>
        </a:lnSpc>
        <a:spcBef>
          <a:spcPct val="0"/>
        </a:spcBef>
        <a:spcAft>
          <a:spcPct val="0"/>
        </a:spcAft>
        <a:buFont typeface="Symbol" pitchFamily="18" charset="2"/>
        <a:buChar char="-"/>
        <a:defRPr sz="1400" kern="1200">
          <a:solidFill>
            <a:schemeClr val="tx1"/>
          </a:solidFill>
          <a:latin typeface="+mn-lt"/>
          <a:ea typeface="+mn-ea"/>
          <a:cs typeface="+mn-cs"/>
        </a:defRPr>
      </a:lvl3pPr>
      <a:lvl4pPr marL="719138" indent="-179388" algn="l" rtl="0" eaLnBrk="0" fontAlgn="base" hangingPunct="0">
        <a:lnSpc>
          <a:spcPts val="1500"/>
        </a:lnSpc>
        <a:spcBef>
          <a:spcPct val="0"/>
        </a:spcBef>
        <a:spcAft>
          <a:spcPct val="0"/>
        </a:spcAft>
        <a:buFont typeface="Symbol" pitchFamily="18" charset="2"/>
        <a:buChar char="-"/>
        <a:defRPr sz="1400" kern="1200">
          <a:solidFill>
            <a:schemeClr val="tx1"/>
          </a:solidFill>
          <a:latin typeface="+mn-lt"/>
          <a:ea typeface="+mn-ea"/>
          <a:cs typeface="+mn-cs"/>
        </a:defRPr>
      </a:lvl4pPr>
      <a:lvl5pPr marL="898525" indent="-179388" algn="l" rtl="0" eaLnBrk="0" fontAlgn="base" hangingPunct="0">
        <a:lnSpc>
          <a:spcPts val="15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10.xml.rels><?xml version="1.0" encoding="UTF-8" standalone="yes"?>
<Relationships xmlns="http://schemas.openxmlformats.org/package/2006/relationships"><Relationship Id="rId3" Type="http://schemas.openxmlformats.org/officeDocument/2006/relationships/hyperlink" Target="https://zephyrdocs.atlassian.net/wiki/spaces/ZFJ0300/pages/31653901/Create+Tests" TargetMode="External"/><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7.xml"/><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7.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7.xml"/><Relationship Id="rId1" Type="http://schemas.openxmlformats.org/officeDocument/2006/relationships/tags" Target="../tags/tag45.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7.xml"/><Relationship Id="rId1" Type="http://schemas.openxmlformats.org/officeDocument/2006/relationships/tags" Target="../tags/tag41.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7.xml"/><Relationship Id="rId1" Type="http://schemas.openxmlformats.org/officeDocument/2006/relationships/tags" Target="../tags/tag46.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5.xml"/><Relationship Id="rId4" Type="http://schemas.openxmlformats.org/officeDocument/2006/relationships/image" Target="../media/image5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47.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4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png"/></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7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7.xml"/><Relationship Id="rId1" Type="http://schemas.openxmlformats.org/officeDocument/2006/relationships/tags" Target="../tags/tag48.xml"/></Relationships>
</file>

<file path=ppt/slides/_rels/slide56.xml.rels><?xml version="1.0" encoding="UTF-8" standalone="yes"?>
<Relationships xmlns="http://schemas.openxmlformats.org/package/2006/relationships"><Relationship Id="rId2" Type="http://schemas.openxmlformats.org/officeDocument/2006/relationships/hyperlink" Target="https://jira-eugb-prod.chubb.com/"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7.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133600" y="1981200"/>
            <a:ext cx="6629400" cy="2616200"/>
          </a:xfrm>
        </p:spPr>
        <p:txBody>
          <a:bodyPr rtlCol="0">
            <a:normAutofit/>
          </a:bodyPr>
          <a:lstStyle/>
          <a:p>
            <a:pPr algn="r" eaLnBrk="1" fontAlgn="auto" hangingPunct="1">
              <a:spcBef>
                <a:spcPts val="0"/>
              </a:spcBef>
              <a:spcAft>
                <a:spcPts val="0"/>
              </a:spcAft>
              <a:defRPr/>
            </a:pPr>
            <a:r>
              <a:rPr lang="en-US" sz="2800" dirty="0"/>
              <a:t>	</a:t>
            </a:r>
            <a:r>
              <a:rPr lang="en-US" sz="2800" b="1" dirty="0"/>
              <a:t> </a:t>
            </a:r>
            <a:r>
              <a:rPr lang="en-US" b="1" dirty="0"/>
              <a:t>Zephyr for JIRA </a:t>
            </a:r>
            <a:br>
              <a:rPr lang="en-US" dirty="0"/>
            </a:br>
            <a:r>
              <a:rPr lang="en-US" dirty="0"/>
              <a:t>User Guide</a:t>
            </a:r>
            <a:br>
              <a:rPr lang="en-US" dirty="0"/>
            </a:br>
            <a:br>
              <a:rPr lang="en-US" dirty="0"/>
            </a:br>
            <a:r>
              <a:rPr lang="en-US" dirty="0"/>
              <a:t>Test Cases</a:t>
            </a:r>
            <a:endParaRPr lang="en-US" sz="2800" dirty="0"/>
          </a:p>
        </p:txBody>
      </p:sp>
      <p:sp>
        <p:nvSpPr>
          <p:cNvPr id="2" name="1 Rectángulo"/>
          <p:cNvSpPr/>
          <p:nvPr/>
        </p:nvSpPr>
        <p:spPr>
          <a:xfrm>
            <a:off x="5943600" y="5846296"/>
            <a:ext cx="2819400" cy="584775"/>
          </a:xfrm>
          <a:prstGeom prst="rect">
            <a:avLst/>
          </a:prstGeom>
        </p:spPr>
        <p:txBody>
          <a:bodyPr wrap="square">
            <a:spAutoFit/>
          </a:bodyPr>
          <a:lstStyle/>
          <a:p>
            <a:pPr algn="r"/>
            <a:r>
              <a:rPr lang="en-US" sz="1400" dirty="0">
                <a:solidFill>
                  <a:schemeClr val="bg1"/>
                </a:solidFill>
              </a:rPr>
              <a:t>Author: Esthela Munguía</a:t>
            </a:r>
            <a:br>
              <a:rPr lang="en-US" dirty="0"/>
            </a:br>
            <a:endParaRPr 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2. How to create Test Cases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209" y="137801"/>
            <a:ext cx="4695611" cy="6686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315738" y="1252566"/>
            <a:ext cx="3581400" cy="4524315"/>
          </a:xfrm>
          <a:prstGeom prst="rect">
            <a:avLst/>
          </a:prstGeom>
        </p:spPr>
        <p:txBody>
          <a:bodyPr wrap="square">
            <a:spAutoFit/>
          </a:bodyPr>
          <a:lstStyle/>
          <a:p>
            <a:pPr algn="just"/>
            <a:r>
              <a:rPr lang="en-US" dirty="0"/>
              <a:t>In the details section, it can be specified the steps of the test case and the expected result.</a:t>
            </a:r>
          </a:p>
          <a:p>
            <a:pPr algn="just"/>
            <a:endParaRPr lang="es-MX" dirty="0"/>
          </a:p>
          <a:p>
            <a:pPr algn="just"/>
            <a:r>
              <a:rPr lang="en-US" dirty="0"/>
              <a:t>At the end, when all the fields to create the test case are filled,  the user must select the button &lt;&lt;Create&gt;&gt;.</a:t>
            </a:r>
          </a:p>
          <a:p>
            <a:pPr algn="just"/>
            <a:endParaRPr lang="es-MX" dirty="0"/>
          </a:p>
          <a:p>
            <a:pPr algn="just"/>
            <a:endParaRPr lang="es-MX" dirty="0"/>
          </a:p>
          <a:p>
            <a:pPr algn="just"/>
            <a:r>
              <a:rPr lang="en-US" dirty="0"/>
              <a:t>For more information you can consult the link:</a:t>
            </a:r>
          </a:p>
          <a:p>
            <a:pPr algn="just"/>
            <a:r>
              <a:rPr lang="en-US" dirty="0">
                <a:hlinkClick r:id="rId3"/>
              </a:rPr>
              <a:t>https://zephyrdocs.atlassian.net/wiki/spaces/ZFJ0300/pages/31653901/Create+Tests</a:t>
            </a:r>
            <a:endParaRPr lang="en-US" dirty="0"/>
          </a:p>
          <a:p>
            <a:pPr algn="just"/>
            <a:endParaRPr lang="en-US" dirty="0"/>
          </a:p>
        </p:txBody>
      </p:sp>
      <p:sp>
        <p:nvSpPr>
          <p:cNvPr id="6" name="5 Flecha abajo"/>
          <p:cNvSpPr/>
          <p:nvPr/>
        </p:nvSpPr>
        <p:spPr>
          <a:xfrm rot="3505135">
            <a:off x="5563551" y="600396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6054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6725" y="76200"/>
            <a:ext cx="8218488" cy="533400"/>
          </a:xfrm>
        </p:spPr>
        <p:txBody>
          <a:bodyPr/>
          <a:lstStyle/>
          <a:p>
            <a:r>
              <a:rPr lang="en-US" dirty="0"/>
              <a:t>2. How to create Test Cases</a:t>
            </a:r>
          </a:p>
        </p:txBody>
      </p:sp>
      <p:sp>
        <p:nvSpPr>
          <p:cNvPr id="4" name="3 CuadroTexto"/>
          <p:cNvSpPr txBox="1"/>
          <p:nvPr/>
        </p:nvSpPr>
        <p:spPr>
          <a:xfrm>
            <a:off x="457200" y="990600"/>
            <a:ext cx="8153400" cy="276999"/>
          </a:xfrm>
          <a:prstGeom prst="rect">
            <a:avLst/>
          </a:prstGeom>
          <a:noFill/>
        </p:spPr>
        <p:txBody>
          <a:bodyPr wrap="square" lIns="0" tIns="0" rIns="0" bIns="0" rtlCol="0">
            <a:spAutoFit/>
          </a:bodyPr>
          <a:lstStyle/>
          <a:p>
            <a:pPr algn="just"/>
            <a:r>
              <a:rPr lang="en-US" dirty="0"/>
              <a:t>Finally, the System registers the test case.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05" y="1371600"/>
            <a:ext cx="8384790" cy="426561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457200" y="5791199"/>
            <a:ext cx="8153400" cy="307777"/>
          </a:xfrm>
          <a:prstGeom prst="rect">
            <a:avLst/>
          </a:prstGeom>
        </p:spPr>
        <p:txBody>
          <a:bodyPr wrap="square">
            <a:spAutoFit/>
          </a:bodyPr>
          <a:lstStyle/>
          <a:p>
            <a:r>
              <a:rPr lang="en-US" sz="1400" dirty="0"/>
              <a:t>Note: There is an additional Jira tool that allows a massive upload of test cases.</a:t>
            </a:r>
          </a:p>
        </p:txBody>
      </p:sp>
    </p:spTree>
    <p:extLst>
      <p:ext uri="{BB962C8B-B14F-4D97-AF65-F5344CB8AC3E}">
        <p14:creationId xmlns:p14="http://schemas.microsoft.com/office/powerpoint/2010/main" val="149812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pPr algn="r"/>
            <a:r>
              <a:rPr lang="en-US" sz="2800" dirty="0"/>
              <a:t>3. How to Search &amp; Edit Test Cases</a:t>
            </a:r>
          </a:p>
          <a:p>
            <a:pPr algn="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417559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3. How to Search &amp; Edit Test Cases</a:t>
            </a:r>
          </a:p>
        </p:txBody>
      </p:sp>
      <p:sp>
        <p:nvSpPr>
          <p:cNvPr id="3" name="2 CuadroTexto"/>
          <p:cNvSpPr txBox="1"/>
          <p:nvPr/>
        </p:nvSpPr>
        <p:spPr>
          <a:xfrm>
            <a:off x="457200" y="914400"/>
            <a:ext cx="8229600" cy="553998"/>
          </a:xfrm>
          <a:prstGeom prst="rect">
            <a:avLst/>
          </a:prstGeom>
          <a:noFill/>
        </p:spPr>
        <p:txBody>
          <a:bodyPr wrap="square" lIns="0" tIns="0" rIns="0" bIns="0" rtlCol="0">
            <a:spAutoFit/>
          </a:bodyPr>
          <a:lstStyle/>
          <a:p>
            <a:pPr algn="just"/>
            <a:r>
              <a:rPr lang="en-US" dirty="0"/>
              <a:t>To find a test case, the user must select the option: Tests-&gt; Search Tests.</a:t>
            </a:r>
          </a:p>
          <a:p>
            <a:pPr algn="just"/>
            <a:r>
              <a:rPr lang="en-US" dirty="0"/>
              <a:t>The system will display the cases of tests of the current project.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117" y="1643866"/>
            <a:ext cx="1390894" cy="159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Flecha abajo"/>
          <p:cNvSpPr/>
          <p:nvPr/>
        </p:nvSpPr>
        <p:spPr>
          <a:xfrm rot="3946146">
            <a:off x="4779246" y="1627041"/>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50" y="2468709"/>
            <a:ext cx="7685698" cy="388922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208980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3. How to Search &amp; Edit Test Cases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56844"/>
            <a:ext cx="7792278" cy="533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417616" y="914400"/>
            <a:ext cx="8305801" cy="646331"/>
          </a:xfrm>
          <a:prstGeom prst="rect">
            <a:avLst/>
          </a:prstGeom>
        </p:spPr>
        <p:txBody>
          <a:bodyPr wrap="square">
            <a:spAutoFit/>
          </a:bodyPr>
          <a:lstStyle/>
          <a:p>
            <a:pPr algn="just"/>
            <a:r>
              <a:rPr lang="en-US" dirty="0"/>
              <a:t>The user can select some basic search criteria for test cases by project, status and assignee.</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2362" y="3211287"/>
            <a:ext cx="2009729" cy="283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16" y="3211288"/>
            <a:ext cx="1923802" cy="2831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8 Rectángulo"/>
          <p:cNvSpPr/>
          <p:nvPr/>
        </p:nvSpPr>
        <p:spPr>
          <a:xfrm>
            <a:off x="417616" y="2438400"/>
            <a:ext cx="8305800" cy="646331"/>
          </a:xfrm>
          <a:prstGeom prst="rect">
            <a:avLst/>
          </a:prstGeom>
        </p:spPr>
        <p:txBody>
          <a:bodyPr wrap="square">
            <a:spAutoFit/>
          </a:bodyPr>
          <a:lstStyle/>
          <a:p>
            <a:pPr algn="just"/>
            <a:r>
              <a:rPr lang="en-US" dirty="0"/>
              <a:t>Also the user can change the search criteria by selecting the button options &lt;&lt;More&gt;&gt; and then include another filters as below:</a:t>
            </a: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9318" y="3211288"/>
            <a:ext cx="4371975" cy="3114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Flecha abajo"/>
          <p:cNvSpPr/>
          <p:nvPr/>
        </p:nvSpPr>
        <p:spPr>
          <a:xfrm rot="3946146">
            <a:off x="1269114" y="347866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12 Flecha abajo"/>
          <p:cNvSpPr/>
          <p:nvPr/>
        </p:nvSpPr>
        <p:spPr>
          <a:xfrm rot="3946146">
            <a:off x="3646780" y="352480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14 Flecha abajo"/>
          <p:cNvSpPr/>
          <p:nvPr/>
        </p:nvSpPr>
        <p:spPr>
          <a:xfrm rot="3946146">
            <a:off x="7385895" y="1332807"/>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5565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3. How to Search &amp; Edit Test Cases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562" y="2771897"/>
            <a:ext cx="7177088" cy="309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4475" y="3533897"/>
            <a:ext cx="52006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Flecha abajo"/>
          <p:cNvSpPr/>
          <p:nvPr/>
        </p:nvSpPr>
        <p:spPr>
          <a:xfrm rot="3946146">
            <a:off x="2312447" y="247655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8 Flecha abajo"/>
          <p:cNvSpPr/>
          <p:nvPr/>
        </p:nvSpPr>
        <p:spPr>
          <a:xfrm rot="3946146">
            <a:off x="7114173" y="471567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2 Rectángulo"/>
          <p:cNvSpPr/>
          <p:nvPr/>
        </p:nvSpPr>
        <p:spPr>
          <a:xfrm>
            <a:off x="398924" y="838200"/>
            <a:ext cx="8364075" cy="1477328"/>
          </a:xfrm>
          <a:prstGeom prst="rect">
            <a:avLst/>
          </a:prstGeom>
        </p:spPr>
        <p:txBody>
          <a:bodyPr wrap="square">
            <a:spAutoFit/>
          </a:bodyPr>
          <a:lstStyle/>
          <a:p>
            <a:r>
              <a:rPr lang="en-US" dirty="0"/>
              <a:t>The list generated with the selected filters can be saved and used for queries or other options. </a:t>
            </a:r>
          </a:p>
          <a:p>
            <a:endParaRPr lang="es-MX" dirty="0"/>
          </a:p>
          <a:p>
            <a:r>
              <a:rPr lang="en-US" dirty="0"/>
              <a:t>The user needs to select the &lt;&lt;Save as&gt;&gt; option, specify a name and finally select the &lt;&lt;Save&gt;&gt; button.</a:t>
            </a:r>
          </a:p>
        </p:txBody>
      </p:sp>
    </p:spTree>
    <p:extLst>
      <p:ext uri="{BB962C8B-B14F-4D97-AF65-F5344CB8AC3E}">
        <p14:creationId xmlns:p14="http://schemas.microsoft.com/office/powerpoint/2010/main" val="3449957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3. How to Search &amp; Edit Test Cases</a:t>
            </a:r>
          </a:p>
        </p:txBody>
      </p:sp>
      <p:sp>
        <p:nvSpPr>
          <p:cNvPr id="3" name="2 Rectángulo"/>
          <p:cNvSpPr/>
          <p:nvPr/>
        </p:nvSpPr>
        <p:spPr>
          <a:xfrm>
            <a:off x="457200" y="914400"/>
            <a:ext cx="8286372" cy="646331"/>
          </a:xfrm>
          <a:prstGeom prst="rect">
            <a:avLst/>
          </a:prstGeom>
        </p:spPr>
        <p:txBody>
          <a:bodyPr wrap="square">
            <a:spAutoFit/>
          </a:bodyPr>
          <a:lstStyle/>
          <a:p>
            <a:pPr algn="just"/>
            <a:r>
              <a:rPr lang="en-US" dirty="0"/>
              <a:t>When the user selects the test case, the system will display the information in the screen, where the user can update a data directly or select the &lt;&lt;Edit&gt;&gt;.</a:t>
            </a:r>
          </a:p>
        </p:txBody>
      </p:sp>
      <p:grpSp>
        <p:nvGrpSpPr>
          <p:cNvPr id="4" name="3 Grupo"/>
          <p:cNvGrpSpPr/>
          <p:nvPr/>
        </p:nvGrpSpPr>
        <p:grpSpPr>
          <a:xfrm>
            <a:off x="390714" y="1816204"/>
            <a:ext cx="8419344" cy="4251225"/>
            <a:chOff x="324228" y="2065923"/>
            <a:chExt cx="8419344" cy="4251225"/>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228" y="2065923"/>
              <a:ext cx="8419344" cy="4251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8 Flecha abajo"/>
            <p:cNvSpPr/>
            <p:nvPr/>
          </p:nvSpPr>
          <p:spPr>
            <a:xfrm rot="3237974">
              <a:off x="2439025" y="3867499"/>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10 Flecha abajo"/>
            <p:cNvSpPr/>
            <p:nvPr/>
          </p:nvSpPr>
          <p:spPr>
            <a:xfrm rot="3237974">
              <a:off x="787298" y="2047517"/>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36255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3. How to Search &amp; Edit Test Cases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828800"/>
            <a:ext cx="5334000" cy="430795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381000" y="838200"/>
            <a:ext cx="8382000" cy="923330"/>
          </a:xfrm>
          <a:prstGeom prst="rect">
            <a:avLst/>
          </a:prstGeom>
        </p:spPr>
        <p:txBody>
          <a:bodyPr wrap="square">
            <a:spAutoFit/>
          </a:bodyPr>
          <a:lstStyle/>
          <a:p>
            <a:r>
              <a:rPr lang="en-US" dirty="0"/>
              <a:t>If the user selected the button &lt;&lt;Edit&gt;&gt; the system will display a new window and then the user can modify the information of test case and save the changes with button &lt;&lt;Update&gt;&gt;.</a:t>
            </a:r>
          </a:p>
        </p:txBody>
      </p:sp>
      <p:sp>
        <p:nvSpPr>
          <p:cNvPr id="5" name="4 Flecha abajo"/>
          <p:cNvSpPr/>
          <p:nvPr/>
        </p:nvSpPr>
        <p:spPr>
          <a:xfrm rot="3946146">
            <a:off x="6700096" y="544990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8936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pPr algn="r" defTabSz="914400" eaLnBrk="1" fontAlgn="auto" hangingPunct="1">
              <a:spcBef>
                <a:spcPts val="0"/>
              </a:spcBef>
              <a:spcAft>
                <a:spcPts val="0"/>
              </a:spcAft>
              <a:defRPr/>
            </a:pPr>
            <a:r>
              <a:rPr lang="en-US" sz="2800" dirty="0"/>
              <a:t>	 4. Test Cycle Planning</a:t>
            </a:r>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2895221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4. Test Cycle Planning</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876919"/>
            <a:ext cx="19145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Flecha abajo"/>
          <p:cNvSpPr/>
          <p:nvPr/>
        </p:nvSpPr>
        <p:spPr>
          <a:xfrm rot="4360506">
            <a:off x="8291897" y="166659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328572"/>
            <a:ext cx="7781925" cy="27897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7 Flecha abajo"/>
          <p:cNvSpPr/>
          <p:nvPr/>
        </p:nvSpPr>
        <p:spPr>
          <a:xfrm rot="3061004">
            <a:off x="996346" y="422808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5 CuadroTexto"/>
          <p:cNvSpPr txBox="1"/>
          <p:nvPr/>
        </p:nvSpPr>
        <p:spPr>
          <a:xfrm>
            <a:off x="457200" y="944904"/>
            <a:ext cx="5715000" cy="1600438"/>
          </a:xfrm>
          <a:prstGeom prst="rect">
            <a:avLst/>
          </a:prstGeom>
          <a:noFill/>
        </p:spPr>
        <p:txBody>
          <a:bodyPr wrap="square" lIns="0" tIns="0" rIns="0" bIns="0" rtlCol="0">
            <a:spAutoFit/>
          </a:bodyPr>
          <a:lstStyle/>
          <a:p>
            <a:r>
              <a:rPr lang="en-US" dirty="0"/>
              <a:t>It must be validated that the UAT and SIT test types are registered in Jira.</a:t>
            </a:r>
          </a:p>
          <a:p>
            <a:endParaRPr lang="es-MX" dirty="0"/>
          </a:p>
          <a:p>
            <a:endParaRPr lang="en-US" dirty="0"/>
          </a:p>
          <a:p>
            <a:r>
              <a:rPr lang="en-US" dirty="0"/>
              <a:t>Option: Plan Test Cycle -&gt; Releases.</a:t>
            </a:r>
          </a:p>
          <a:p>
            <a:endParaRPr lang="en-US" sz="1400" dirty="0"/>
          </a:p>
        </p:txBody>
      </p:sp>
    </p:spTree>
    <p:extLst>
      <p:ext uri="{BB962C8B-B14F-4D97-AF65-F5344CB8AC3E}">
        <p14:creationId xmlns:p14="http://schemas.microsoft.com/office/powerpoint/2010/main" val="269073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Topics</a:t>
            </a:r>
          </a:p>
        </p:txBody>
      </p:sp>
      <p:sp>
        <p:nvSpPr>
          <p:cNvPr id="3" name="2 CuadroTexto"/>
          <p:cNvSpPr txBox="1"/>
          <p:nvPr/>
        </p:nvSpPr>
        <p:spPr>
          <a:xfrm>
            <a:off x="609600" y="1327190"/>
            <a:ext cx="7848600" cy="3447098"/>
          </a:xfrm>
          <a:prstGeom prst="rect">
            <a:avLst/>
          </a:prstGeom>
          <a:noFill/>
        </p:spPr>
        <p:txBody>
          <a:bodyPr wrap="square" lIns="0" tIns="0" rIns="0" bIns="0" rtlCol="0">
            <a:spAutoFit/>
          </a:bodyPr>
          <a:lstStyle/>
          <a:p>
            <a:pPr marL="514350" indent="-514350">
              <a:buFont typeface="+mj-lt"/>
              <a:buAutoNum type="arabicPeriod"/>
            </a:pPr>
            <a:r>
              <a:rPr lang="en-US" sz="2800" dirty="0"/>
              <a:t>How to access to Jira and select a project</a:t>
            </a:r>
          </a:p>
          <a:p>
            <a:pPr marL="514350" indent="-514350">
              <a:buFont typeface="+mj-lt"/>
              <a:buAutoNum type="arabicPeriod"/>
            </a:pPr>
            <a:r>
              <a:rPr lang="en-US" sz="2800" dirty="0"/>
              <a:t>How to create Test Cases</a:t>
            </a:r>
          </a:p>
          <a:p>
            <a:pPr marL="514350" indent="-514350">
              <a:buFont typeface="+mj-lt"/>
              <a:buAutoNum type="arabicPeriod"/>
            </a:pPr>
            <a:r>
              <a:rPr lang="en-US" sz="2800" dirty="0"/>
              <a:t>How to Search &amp; Edit Test Cases</a:t>
            </a:r>
          </a:p>
          <a:p>
            <a:pPr marL="514350" indent="-514350">
              <a:buFont typeface="+mj-lt"/>
              <a:buAutoNum type="arabicPeriod"/>
            </a:pPr>
            <a:r>
              <a:rPr lang="en-US" sz="2800" dirty="0"/>
              <a:t>Test Cycle Planning</a:t>
            </a:r>
          </a:p>
          <a:p>
            <a:pPr marL="514350" indent="-514350">
              <a:buFont typeface="+mj-lt"/>
              <a:buAutoNum type="arabicPeriod"/>
            </a:pPr>
            <a:r>
              <a:rPr lang="en-US" sz="2800" dirty="0"/>
              <a:t>Test Cases Execution from a Test Cycle</a:t>
            </a:r>
          </a:p>
          <a:p>
            <a:pPr marL="514350" indent="-514350">
              <a:buFont typeface="+mj-lt"/>
              <a:buAutoNum type="arabicPeriod"/>
            </a:pPr>
            <a:r>
              <a:rPr lang="en-US" sz="2800" dirty="0"/>
              <a:t>Defects Register and Follow Up</a:t>
            </a:r>
          </a:p>
          <a:p>
            <a:pPr marL="514350" indent="-514350">
              <a:buFont typeface="+mj-lt"/>
              <a:buAutoNum type="arabicPeriod"/>
            </a:pPr>
            <a:r>
              <a:rPr lang="en-US" sz="2800" dirty="0"/>
              <a:t>Dashboards</a:t>
            </a:r>
          </a:p>
          <a:p>
            <a:pPr marL="514350" indent="-514350">
              <a:buFont typeface="+mj-lt"/>
              <a:buAutoNum type="arabicPeriod"/>
            </a:pPr>
            <a:r>
              <a:rPr lang="en-US" sz="2800" dirty="0"/>
              <a:t>Information of projects</a:t>
            </a:r>
          </a:p>
        </p:txBody>
      </p:sp>
    </p:spTree>
    <p:extLst>
      <p:ext uri="{BB962C8B-B14F-4D97-AF65-F5344CB8AC3E}">
        <p14:creationId xmlns:p14="http://schemas.microsoft.com/office/powerpoint/2010/main" val="239815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4. Test Cycle Planning</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8" y="1582179"/>
            <a:ext cx="7767637" cy="58318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796" y="3352800"/>
            <a:ext cx="7772403" cy="1676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780" y="5132791"/>
            <a:ext cx="2738437" cy="96324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CuadroTexto"/>
          <p:cNvSpPr txBox="1"/>
          <p:nvPr/>
        </p:nvSpPr>
        <p:spPr>
          <a:xfrm>
            <a:off x="380999" y="983159"/>
            <a:ext cx="8382001" cy="769441"/>
          </a:xfrm>
          <a:prstGeom prst="rect">
            <a:avLst/>
          </a:prstGeom>
          <a:noFill/>
        </p:spPr>
        <p:txBody>
          <a:bodyPr wrap="square" lIns="0" tIns="0" rIns="0" bIns="0" rtlCol="0">
            <a:spAutoFit/>
          </a:bodyPr>
          <a:lstStyle/>
          <a:p>
            <a:pPr algn="just"/>
            <a:r>
              <a:rPr lang="en-US" dirty="0"/>
              <a:t>To create a new release, it is necessary to record the capture data and then select the &lt;&lt;Add&gt;&gt; button.</a:t>
            </a:r>
          </a:p>
          <a:p>
            <a:endParaRPr lang="en-US" sz="1400" dirty="0"/>
          </a:p>
        </p:txBody>
      </p:sp>
      <p:sp>
        <p:nvSpPr>
          <p:cNvPr id="9" name="8 Flecha abajo"/>
          <p:cNvSpPr/>
          <p:nvPr/>
        </p:nvSpPr>
        <p:spPr>
          <a:xfrm rot="4360506">
            <a:off x="8000005" y="149616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3 Rectángulo"/>
          <p:cNvSpPr/>
          <p:nvPr/>
        </p:nvSpPr>
        <p:spPr>
          <a:xfrm>
            <a:off x="380998" y="2543482"/>
            <a:ext cx="8382002" cy="646331"/>
          </a:xfrm>
          <a:prstGeom prst="rect">
            <a:avLst/>
          </a:prstGeom>
        </p:spPr>
        <p:txBody>
          <a:bodyPr wrap="square">
            <a:spAutoFit/>
          </a:bodyPr>
          <a:lstStyle/>
          <a:p>
            <a:pPr algn="just"/>
            <a:r>
              <a:rPr lang="en-US" dirty="0"/>
              <a:t>The system will display the new record in the list. Then you must select the action &lt;&lt; ... &gt;&gt;, capture the date and select the &lt;&lt;Release&gt;&gt; button.</a:t>
            </a:r>
          </a:p>
        </p:txBody>
      </p:sp>
      <p:sp>
        <p:nvSpPr>
          <p:cNvPr id="11" name="10 Flecha abajo"/>
          <p:cNvSpPr/>
          <p:nvPr/>
        </p:nvSpPr>
        <p:spPr>
          <a:xfrm rot="4360506">
            <a:off x="7482776" y="352987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11 Flecha abajo"/>
          <p:cNvSpPr/>
          <p:nvPr/>
        </p:nvSpPr>
        <p:spPr>
          <a:xfrm rot="4360506">
            <a:off x="5680865" y="550096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82561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4. Test Cycle Planning</a:t>
            </a:r>
          </a:p>
        </p:txBody>
      </p:sp>
      <p:sp>
        <p:nvSpPr>
          <p:cNvPr id="3" name="2 CuadroTexto"/>
          <p:cNvSpPr txBox="1"/>
          <p:nvPr/>
        </p:nvSpPr>
        <p:spPr>
          <a:xfrm>
            <a:off x="381000" y="838200"/>
            <a:ext cx="8458200" cy="553998"/>
          </a:xfrm>
          <a:prstGeom prst="rect">
            <a:avLst/>
          </a:prstGeom>
          <a:noFill/>
        </p:spPr>
        <p:txBody>
          <a:bodyPr wrap="square" lIns="0" tIns="0" rIns="0" bIns="0" rtlCol="0">
            <a:spAutoFit/>
          </a:bodyPr>
          <a:lstStyle/>
          <a:p>
            <a:pPr algn="just"/>
            <a:r>
              <a:rPr lang="en-US" dirty="0"/>
              <a:t>To create a new cycle you must select &lt;&lt;Create Cycle&gt;&gt;, in the tab Cycle Summary, option Test Cycles and Folders-&gt;All Releases-&gt;Released (UAT or SIT).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81" y="2673087"/>
            <a:ext cx="19145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Flecha abajo"/>
          <p:cNvSpPr/>
          <p:nvPr/>
        </p:nvSpPr>
        <p:spPr>
          <a:xfrm rot="4360506">
            <a:off x="2397778" y="346275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4193" y="1828800"/>
            <a:ext cx="5572125" cy="4533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8 Flecha abajo"/>
          <p:cNvSpPr/>
          <p:nvPr/>
        </p:nvSpPr>
        <p:spPr>
          <a:xfrm rot="4360506">
            <a:off x="8170546" y="481365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9017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47" y="2057400"/>
            <a:ext cx="4676775" cy="34766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3 Flecha abajo"/>
          <p:cNvSpPr/>
          <p:nvPr/>
        </p:nvSpPr>
        <p:spPr>
          <a:xfrm rot="4360506">
            <a:off x="6206821" y="487290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1 Título"/>
          <p:cNvSpPr>
            <a:spLocks noGrp="1"/>
          </p:cNvSpPr>
          <p:nvPr>
            <p:ph type="title"/>
          </p:nvPr>
        </p:nvSpPr>
        <p:spPr>
          <a:xfrm>
            <a:off x="466725" y="103188"/>
            <a:ext cx="8218488" cy="533400"/>
          </a:xfrm>
        </p:spPr>
        <p:txBody>
          <a:bodyPr/>
          <a:lstStyle/>
          <a:p>
            <a:r>
              <a:rPr lang="en-US" dirty="0"/>
              <a:t>4. Test Cycle Planning</a:t>
            </a:r>
          </a:p>
        </p:txBody>
      </p:sp>
      <p:sp>
        <p:nvSpPr>
          <p:cNvPr id="3" name="2 Rectángulo"/>
          <p:cNvSpPr/>
          <p:nvPr/>
        </p:nvSpPr>
        <p:spPr>
          <a:xfrm>
            <a:off x="422832" y="838200"/>
            <a:ext cx="8263968" cy="923330"/>
          </a:xfrm>
          <a:prstGeom prst="rect">
            <a:avLst/>
          </a:prstGeom>
        </p:spPr>
        <p:txBody>
          <a:bodyPr wrap="square">
            <a:spAutoFit/>
          </a:bodyPr>
          <a:lstStyle/>
          <a:p>
            <a:pPr algn="just"/>
            <a:r>
              <a:rPr lang="en-US" dirty="0"/>
              <a:t>The user must capture the cycle data such as the scope and planned dates of execution of the tests, upon completion the user must select the &lt;&lt; Save &gt;&gt; button.</a:t>
            </a:r>
          </a:p>
        </p:txBody>
      </p:sp>
    </p:spTree>
    <p:extLst>
      <p:ext uri="{BB962C8B-B14F-4D97-AF65-F5344CB8AC3E}">
        <p14:creationId xmlns:p14="http://schemas.microsoft.com/office/powerpoint/2010/main" val="611057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4. Test Cycle Planning</a:t>
            </a:r>
          </a:p>
        </p:txBody>
      </p:sp>
      <p:sp>
        <p:nvSpPr>
          <p:cNvPr id="3" name="2 CuadroTexto"/>
          <p:cNvSpPr txBox="1"/>
          <p:nvPr/>
        </p:nvSpPr>
        <p:spPr>
          <a:xfrm>
            <a:off x="457200" y="914400"/>
            <a:ext cx="8305800" cy="830997"/>
          </a:xfrm>
          <a:prstGeom prst="rect">
            <a:avLst/>
          </a:prstGeom>
          <a:noFill/>
        </p:spPr>
        <p:txBody>
          <a:bodyPr wrap="square" lIns="0" tIns="0" rIns="0" bIns="0" rtlCol="0">
            <a:spAutoFit/>
          </a:bodyPr>
          <a:lstStyle/>
          <a:p>
            <a:pPr algn="just"/>
            <a:r>
              <a:rPr lang="en-US" dirty="0"/>
              <a:t>When the test cycle is created, the secondary mouse button on the cycle must be selected and the system will display the options such as adding test cases to the cycle.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000" y="1845958"/>
            <a:ext cx="7402200" cy="44786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4360506">
            <a:off x="4247159" y="435645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66230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4. Test Cycle Planning</a:t>
            </a:r>
          </a:p>
        </p:txBody>
      </p:sp>
      <p:sp>
        <p:nvSpPr>
          <p:cNvPr id="4" name="3 CuadroTexto"/>
          <p:cNvSpPr txBox="1"/>
          <p:nvPr/>
        </p:nvSpPr>
        <p:spPr>
          <a:xfrm>
            <a:off x="533401" y="990600"/>
            <a:ext cx="8153400" cy="553998"/>
          </a:xfrm>
          <a:prstGeom prst="rect">
            <a:avLst/>
          </a:prstGeom>
          <a:noFill/>
        </p:spPr>
        <p:txBody>
          <a:bodyPr wrap="square" lIns="0" tIns="0" rIns="0" bIns="0" rtlCol="0">
            <a:spAutoFit/>
          </a:bodyPr>
          <a:lstStyle/>
          <a:p>
            <a:pPr algn="just"/>
            <a:r>
              <a:rPr lang="en-US" dirty="0"/>
              <a:t>The test case (s) must be searched and assigned to the cycle, as well as the person responsible for executing them. Finally the &lt;&lt;Add&gt;&gt; button is selected.</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1" y="1828800"/>
            <a:ext cx="6972300" cy="4105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3565040">
            <a:off x="7437035" y="475005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5 Flecha abajo"/>
          <p:cNvSpPr/>
          <p:nvPr/>
        </p:nvSpPr>
        <p:spPr>
          <a:xfrm rot="3565040">
            <a:off x="2136360" y="203899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7066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30036"/>
            <a:ext cx="7735255" cy="481934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457200" y="838200"/>
            <a:ext cx="3937296" cy="369332"/>
          </a:xfrm>
          <a:prstGeom prst="rect">
            <a:avLst/>
          </a:prstGeom>
        </p:spPr>
        <p:txBody>
          <a:bodyPr wrap="none">
            <a:spAutoFit/>
          </a:bodyPr>
          <a:lstStyle/>
          <a:p>
            <a:r>
              <a:rPr lang="en-US" dirty="0"/>
              <a:t>The test case was added to the cycle.</a:t>
            </a:r>
          </a:p>
        </p:txBody>
      </p:sp>
      <p:sp>
        <p:nvSpPr>
          <p:cNvPr id="5" name="4 Flecha abajo"/>
          <p:cNvSpPr/>
          <p:nvPr/>
        </p:nvSpPr>
        <p:spPr>
          <a:xfrm rot="5114042">
            <a:off x="7940428" y="505944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1 Título"/>
          <p:cNvSpPr>
            <a:spLocks noGrp="1"/>
          </p:cNvSpPr>
          <p:nvPr>
            <p:ph type="title"/>
          </p:nvPr>
        </p:nvSpPr>
        <p:spPr>
          <a:xfrm>
            <a:off x="466725" y="103188"/>
            <a:ext cx="8218488" cy="533400"/>
          </a:xfrm>
        </p:spPr>
        <p:txBody>
          <a:bodyPr/>
          <a:lstStyle/>
          <a:p>
            <a:r>
              <a:rPr lang="en-US" dirty="0"/>
              <a:t>4. Test Cycle Planning</a:t>
            </a:r>
          </a:p>
        </p:txBody>
      </p:sp>
    </p:spTree>
    <p:extLst>
      <p:ext uri="{BB962C8B-B14F-4D97-AF65-F5344CB8AC3E}">
        <p14:creationId xmlns:p14="http://schemas.microsoft.com/office/powerpoint/2010/main" val="112952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title"/>
          </p:nvPr>
        </p:nvSpPr>
        <p:spPr/>
        <p:txBody>
          <a:bodyPr/>
          <a:lstStyle/>
          <a:p>
            <a:r>
              <a:rPr lang="en-US" dirty="0"/>
              <a:t>4. Test Cycle Planning</a:t>
            </a:r>
          </a:p>
        </p:txBody>
      </p:sp>
      <p:sp>
        <p:nvSpPr>
          <p:cNvPr id="4" name="3 CuadroTexto"/>
          <p:cNvSpPr txBox="1"/>
          <p:nvPr/>
        </p:nvSpPr>
        <p:spPr>
          <a:xfrm>
            <a:off x="457200" y="914400"/>
            <a:ext cx="8305800" cy="830997"/>
          </a:xfrm>
          <a:prstGeom prst="rect">
            <a:avLst/>
          </a:prstGeom>
          <a:noFill/>
        </p:spPr>
        <p:txBody>
          <a:bodyPr wrap="square" lIns="0" tIns="0" rIns="0" bIns="0" rtlCol="0">
            <a:spAutoFit/>
          </a:bodyPr>
          <a:lstStyle/>
          <a:p>
            <a:pPr algn="just"/>
            <a:r>
              <a:rPr lang="en-US" dirty="0"/>
              <a:t>The other option that exists is to add or associate the test cases through a previously created query, in which there are several test cases grouped (See slide 15).</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444" y="1990691"/>
            <a:ext cx="5929312" cy="315792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3266739">
            <a:off x="7016144" y="4368371"/>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Flecha abajo"/>
          <p:cNvSpPr/>
          <p:nvPr/>
        </p:nvSpPr>
        <p:spPr>
          <a:xfrm rot="3266739">
            <a:off x="2672744" y="228871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91967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pPr algn="r" defTabSz="914400" eaLnBrk="1" fontAlgn="auto" hangingPunct="1">
              <a:spcBef>
                <a:spcPts val="0"/>
              </a:spcBef>
              <a:spcAft>
                <a:spcPts val="0"/>
              </a:spcAft>
              <a:defRPr/>
            </a:pPr>
            <a:r>
              <a:rPr lang="en-US" sz="2800" dirty="0"/>
              <a:t>5. Test Cases Execution from a Test Cycle</a:t>
            </a:r>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2895221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5. Test Cases Execution from a Test Cycle</a:t>
            </a:r>
          </a:p>
        </p:txBody>
      </p:sp>
      <p:sp>
        <p:nvSpPr>
          <p:cNvPr id="3" name="2 CuadroTexto"/>
          <p:cNvSpPr txBox="1"/>
          <p:nvPr/>
        </p:nvSpPr>
        <p:spPr>
          <a:xfrm>
            <a:off x="457200" y="914400"/>
            <a:ext cx="8305800" cy="1107996"/>
          </a:xfrm>
          <a:prstGeom prst="rect">
            <a:avLst/>
          </a:prstGeom>
          <a:noFill/>
        </p:spPr>
        <p:txBody>
          <a:bodyPr wrap="square" lIns="0" tIns="0" rIns="0" bIns="0" rtlCol="0">
            <a:spAutoFit/>
          </a:bodyPr>
          <a:lstStyle/>
          <a:p>
            <a:pPr algn="just"/>
            <a:r>
              <a:rPr lang="en-US" dirty="0"/>
              <a:t>To execute a test case, you must first look for the cycle to be processed in the option Test-&gt;Execute Tests, where the system will display the test cases associated with each cycle. Search the test case to execute and select the button &lt;&lt;E&gt;&gt;.</a:t>
            </a:r>
          </a:p>
        </p:txBody>
      </p:sp>
      <p:sp>
        <p:nvSpPr>
          <p:cNvPr id="11" name="10 Rectángulo"/>
          <p:cNvSpPr/>
          <p:nvPr/>
        </p:nvSpPr>
        <p:spPr>
          <a:xfrm>
            <a:off x="3276600" y="3218212"/>
            <a:ext cx="1143000" cy="21078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18" y="2234619"/>
            <a:ext cx="8271827" cy="385023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234619"/>
            <a:ext cx="1675178" cy="1907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Flecha abajo"/>
          <p:cNvSpPr/>
          <p:nvPr/>
        </p:nvSpPr>
        <p:spPr>
          <a:xfrm rot="3955194">
            <a:off x="8356325" y="490564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7 Flecha abajo"/>
          <p:cNvSpPr/>
          <p:nvPr/>
        </p:nvSpPr>
        <p:spPr>
          <a:xfrm rot="3719820">
            <a:off x="4242550" y="3491501"/>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12572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5. Test Cases Execution from a Test Cycle</a:t>
            </a:r>
          </a:p>
        </p:txBody>
      </p:sp>
      <p:sp>
        <p:nvSpPr>
          <p:cNvPr id="3" name="2 CuadroTexto"/>
          <p:cNvSpPr txBox="1"/>
          <p:nvPr/>
        </p:nvSpPr>
        <p:spPr>
          <a:xfrm>
            <a:off x="1745673" y="6061509"/>
            <a:ext cx="5374869" cy="215444"/>
          </a:xfrm>
          <a:prstGeom prst="rect">
            <a:avLst/>
          </a:prstGeom>
          <a:noFill/>
        </p:spPr>
        <p:txBody>
          <a:bodyPr wrap="none" lIns="0" tIns="0" rIns="0" bIns="0" rtlCol="0">
            <a:spAutoFit/>
          </a:bodyPr>
          <a:lstStyle/>
          <a:p>
            <a:r>
              <a:rPr lang="en-US" sz="1400" dirty="0"/>
              <a:t>Note: When running the test case, remember to attach the evidence.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657" y="817911"/>
            <a:ext cx="7949165" cy="511462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3993579">
            <a:off x="3117323" y="171249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Flecha abajo"/>
          <p:cNvSpPr/>
          <p:nvPr/>
        </p:nvSpPr>
        <p:spPr>
          <a:xfrm rot="3602514">
            <a:off x="6098169" y="493293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3 Rectángulo"/>
          <p:cNvSpPr/>
          <p:nvPr/>
        </p:nvSpPr>
        <p:spPr>
          <a:xfrm>
            <a:off x="762000" y="1295400"/>
            <a:ext cx="685800" cy="3048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Tree>
    <p:extLst>
      <p:ext uri="{BB962C8B-B14F-4D97-AF65-F5344CB8AC3E}">
        <p14:creationId xmlns:p14="http://schemas.microsoft.com/office/powerpoint/2010/main" val="448642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r>
              <a:rPr lang="en-US" sz="2800" dirty="0"/>
              <a:t>1. How to access to Jira and select a project</a:t>
            </a:r>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34774699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title"/>
          </p:nvPr>
        </p:nvSpPr>
        <p:spPr/>
        <p:txBody>
          <a:bodyPr/>
          <a:lstStyle/>
          <a:p>
            <a:r>
              <a:rPr lang="en-US" dirty="0"/>
              <a:t>5. Test Cases Execution from a Test Cycle</a:t>
            </a:r>
          </a:p>
        </p:txBody>
      </p:sp>
      <p:sp>
        <p:nvSpPr>
          <p:cNvPr id="4" name="3 Rectángulo"/>
          <p:cNvSpPr/>
          <p:nvPr/>
        </p:nvSpPr>
        <p:spPr>
          <a:xfrm>
            <a:off x="457200" y="914400"/>
            <a:ext cx="8229600" cy="646331"/>
          </a:xfrm>
          <a:prstGeom prst="rect">
            <a:avLst/>
          </a:prstGeom>
        </p:spPr>
        <p:txBody>
          <a:bodyPr wrap="square">
            <a:spAutoFit/>
          </a:bodyPr>
          <a:lstStyle/>
          <a:p>
            <a:pPr algn="just"/>
            <a:r>
              <a:rPr lang="en-US" dirty="0"/>
              <a:t>If the steps of the test case are not defined, the field “Execution status” can be indicated at a general level based on the following options.</a:t>
            </a:r>
          </a:p>
        </p:txBody>
      </p:sp>
      <p:sp>
        <p:nvSpPr>
          <p:cNvPr id="5" name="4 CuadroTexto"/>
          <p:cNvSpPr txBox="1"/>
          <p:nvPr/>
        </p:nvSpPr>
        <p:spPr>
          <a:xfrm>
            <a:off x="457200" y="3429000"/>
            <a:ext cx="8229600" cy="553998"/>
          </a:xfrm>
          <a:prstGeom prst="rect">
            <a:avLst/>
          </a:prstGeom>
          <a:noFill/>
        </p:spPr>
        <p:txBody>
          <a:bodyPr wrap="square" lIns="0" tIns="0" rIns="0" bIns="0" rtlCol="0">
            <a:spAutoFit/>
          </a:bodyPr>
          <a:lstStyle/>
          <a:p>
            <a:pPr algn="just"/>
            <a:r>
              <a:rPr lang="en-US" dirty="0"/>
              <a:t>If the steps of the test case are defined, the user must change the status in each step.</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7432" y="1618158"/>
            <a:ext cx="2529135" cy="169067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442" y="4000631"/>
            <a:ext cx="8377116" cy="2133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0" name="9 Flecha abajo"/>
          <p:cNvSpPr/>
          <p:nvPr/>
        </p:nvSpPr>
        <p:spPr>
          <a:xfrm rot="3266739">
            <a:off x="5796943" y="182202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10 Flecha abajo"/>
          <p:cNvSpPr/>
          <p:nvPr/>
        </p:nvSpPr>
        <p:spPr>
          <a:xfrm rot="3266739">
            <a:off x="6330343" y="4381019"/>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9734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5. Test Cases Execution from a Test Cycle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3138" y="2352675"/>
            <a:ext cx="4657725" cy="21526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533400" y="914400"/>
            <a:ext cx="7924800" cy="646331"/>
          </a:xfrm>
          <a:prstGeom prst="rect">
            <a:avLst/>
          </a:prstGeom>
        </p:spPr>
        <p:txBody>
          <a:bodyPr wrap="square">
            <a:spAutoFit/>
          </a:bodyPr>
          <a:lstStyle/>
          <a:p>
            <a:pPr algn="just"/>
            <a:r>
              <a:rPr lang="en-US" dirty="0"/>
              <a:t>If all steps are as "Pass", the system will display a window asking if you want to change the general status as "Pass“.</a:t>
            </a:r>
          </a:p>
        </p:txBody>
      </p:sp>
      <p:sp>
        <p:nvSpPr>
          <p:cNvPr id="5" name="4 Flecha abajo"/>
          <p:cNvSpPr/>
          <p:nvPr/>
        </p:nvSpPr>
        <p:spPr>
          <a:xfrm rot="3266739">
            <a:off x="6193615" y="365082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0275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pPr algn="r" defTabSz="914400" eaLnBrk="1" fontAlgn="auto" hangingPunct="1">
              <a:spcBef>
                <a:spcPts val="0"/>
              </a:spcBef>
              <a:spcAft>
                <a:spcPts val="0"/>
              </a:spcAft>
              <a:defRPr/>
            </a:pPr>
            <a:r>
              <a:rPr lang="en-US" sz="2800" dirty="0"/>
              <a:t>6. Defects Register and Follow Up</a:t>
            </a:r>
          </a:p>
        </p:txBody>
      </p:sp>
    </p:spTree>
    <p:custDataLst>
      <p:tags r:id="rId1"/>
    </p:custDataLst>
    <p:extLst>
      <p:ext uri="{BB962C8B-B14F-4D97-AF65-F5344CB8AC3E}">
        <p14:creationId xmlns:p14="http://schemas.microsoft.com/office/powerpoint/2010/main" val="3245636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New error</a:t>
            </a:r>
          </a:p>
        </p:txBody>
      </p:sp>
      <p:sp>
        <p:nvSpPr>
          <p:cNvPr id="3" name="2 Rectángulo"/>
          <p:cNvSpPr/>
          <p:nvPr/>
        </p:nvSpPr>
        <p:spPr>
          <a:xfrm>
            <a:off x="381000" y="773668"/>
            <a:ext cx="8305800" cy="923330"/>
          </a:xfrm>
          <a:prstGeom prst="rect">
            <a:avLst/>
          </a:prstGeom>
        </p:spPr>
        <p:txBody>
          <a:bodyPr wrap="square">
            <a:spAutoFit/>
          </a:bodyPr>
          <a:lstStyle/>
          <a:p>
            <a:pPr algn="just"/>
            <a:r>
              <a:rPr lang="en-US" dirty="0"/>
              <a:t>If exist an error during the test execution, it can be created at a general level or within the steps of the test case, therefore it is necessary to indicate the status as “FAIL" and then select the button &lt;&lt;Create New Issue&gt;&gt; or &lt;&lt;Create defect&gt;&gt;. </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905000"/>
            <a:ext cx="7467600" cy="16954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7" name="6 Flecha abajo"/>
          <p:cNvSpPr/>
          <p:nvPr/>
        </p:nvSpPr>
        <p:spPr>
          <a:xfrm rot="3266739">
            <a:off x="8049341" y="2822149"/>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974" y="3846616"/>
            <a:ext cx="8595749" cy="23717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1" name="10 Flecha abajo"/>
          <p:cNvSpPr/>
          <p:nvPr/>
        </p:nvSpPr>
        <p:spPr>
          <a:xfrm rot="3266739">
            <a:off x="8584695" y="504435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2651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New error</a:t>
            </a:r>
          </a:p>
        </p:txBody>
      </p:sp>
      <p:sp>
        <p:nvSpPr>
          <p:cNvPr id="3" name="2 Rectángulo"/>
          <p:cNvSpPr/>
          <p:nvPr/>
        </p:nvSpPr>
        <p:spPr>
          <a:xfrm>
            <a:off x="381000" y="838200"/>
            <a:ext cx="8305800" cy="1477328"/>
          </a:xfrm>
          <a:prstGeom prst="rect">
            <a:avLst/>
          </a:prstGeom>
        </p:spPr>
        <p:txBody>
          <a:bodyPr wrap="square">
            <a:spAutoFit/>
          </a:bodyPr>
          <a:lstStyle/>
          <a:p>
            <a:pPr algn="just"/>
            <a:r>
              <a:rPr lang="en-US" dirty="0"/>
              <a:t>The system will display a window where it is necessary to capture the data as Issue Type (</a:t>
            </a:r>
            <a:r>
              <a:rPr lang="en-US" b="1" dirty="0"/>
              <a:t>Bug</a:t>
            </a:r>
            <a:r>
              <a:rPr lang="en-US" dirty="0"/>
              <a:t>), Summary, Component (Systems), Description, Priority, Label (Statistical or Non-Statistical), Affects Version/s (SIT or UAT), Person to whom it is assigned, date in which the issue was detected. Finally, the user must select the &lt;&lt; Create &gt;&gt; button.</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99269"/>
            <a:ext cx="5105400" cy="413689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3993579">
            <a:off x="7308322" y="565402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Flecha abajo"/>
          <p:cNvSpPr/>
          <p:nvPr/>
        </p:nvSpPr>
        <p:spPr>
          <a:xfrm rot="3993579">
            <a:off x="4946122" y="277929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4449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New error</a:t>
            </a:r>
          </a:p>
        </p:txBody>
      </p:sp>
      <p:sp>
        <p:nvSpPr>
          <p:cNvPr id="3" name="2 Rectángulo"/>
          <p:cNvSpPr/>
          <p:nvPr/>
        </p:nvSpPr>
        <p:spPr>
          <a:xfrm>
            <a:off x="381000" y="914400"/>
            <a:ext cx="8382000" cy="923330"/>
          </a:xfrm>
          <a:prstGeom prst="rect">
            <a:avLst/>
          </a:prstGeom>
        </p:spPr>
        <p:txBody>
          <a:bodyPr wrap="square">
            <a:spAutoFit/>
          </a:bodyPr>
          <a:lstStyle/>
          <a:p>
            <a:pPr algn="just"/>
            <a:r>
              <a:rPr lang="en-US" dirty="0"/>
              <a:t>The system will generate a consecutive number in the project and the defect will be associated to the test case. Also the system will send an email of the defect to the assigned person.</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880" y="4286003"/>
            <a:ext cx="4572000" cy="2025181"/>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02885"/>
            <a:ext cx="8301761" cy="220087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3219615">
            <a:off x="8510972" y="307431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83026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Existing error</a:t>
            </a:r>
          </a:p>
        </p:txBody>
      </p:sp>
      <p:sp>
        <p:nvSpPr>
          <p:cNvPr id="3" name="2 CuadroTexto"/>
          <p:cNvSpPr txBox="1"/>
          <p:nvPr/>
        </p:nvSpPr>
        <p:spPr>
          <a:xfrm>
            <a:off x="457200" y="914400"/>
            <a:ext cx="8229600" cy="1600438"/>
          </a:xfrm>
          <a:prstGeom prst="rect">
            <a:avLst/>
          </a:prstGeom>
          <a:noFill/>
        </p:spPr>
        <p:txBody>
          <a:bodyPr wrap="square" lIns="0" tIns="0" rIns="0" bIns="0" rtlCol="0">
            <a:spAutoFit/>
          </a:bodyPr>
          <a:lstStyle/>
          <a:p>
            <a:r>
              <a:rPr lang="en-US" dirty="0"/>
              <a:t>In case the error already exists in Jira, it must be searched and associated to the test case by selecting the sum button &lt;&lt;+&gt;&gt;. The system will display a screen to search and select the error. (In this example the error 83 was selected).</a:t>
            </a:r>
          </a:p>
          <a:p>
            <a:endParaRPr lang="en-US" dirty="0"/>
          </a:p>
          <a:p>
            <a:r>
              <a:rPr lang="es-MX" sz="1600" dirty="0"/>
              <a:t>Note: </a:t>
            </a:r>
            <a:r>
              <a:rPr lang="en-US" sz="1600" dirty="0"/>
              <a:t>If users are assigned to different projects they can select the project with the &lt;&lt;From Filter&gt;&gt; option</a:t>
            </a:r>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2640282"/>
            <a:ext cx="5410200" cy="2357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9" y="4762816"/>
            <a:ext cx="8610600" cy="114236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4272339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Consult the errors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3148" y="3048000"/>
            <a:ext cx="4597704" cy="24384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3 Flecha abajo"/>
          <p:cNvSpPr/>
          <p:nvPr/>
        </p:nvSpPr>
        <p:spPr>
          <a:xfrm rot="3810576">
            <a:off x="5789206" y="3703667"/>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4 Flecha abajo"/>
          <p:cNvSpPr/>
          <p:nvPr/>
        </p:nvSpPr>
        <p:spPr>
          <a:xfrm rot="17535852">
            <a:off x="1895937" y="475637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2 Rectángulo"/>
          <p:cNvSpPr/>
          <p:nvPr/>
        </p:nvSpPr>
        <p:spPr>
          <a:xfrm>
            <a:off x="381000" y="762000"/>
            <a:ext cx="8382000" cy="2031325"/>
          </a:xfrm>
          <a:prstGeom prst="rect">
            <a:avLst/>
          </a:prstGeom>
        </p:spPr>
        <p:txBody>
          <a:bodyPr wrap="square">
            <a:spAutoFit/>
          </a:bodyPr>
          <a:lstStyle/>
          <a:p>
            <a:pPr algn="just"/>
            <a:r>
              <a:rPr lang="en-US" dirty="0"/>
              <a:t>Subsequently, the user can review the errors generated in the “Issues-&gt; Search for issues” option.</a:t>
            </a:r>
          </a:p>
          <a:p>
            <a:pPr algn="just"/>
            <a:endParaRPr lang="en-US" dirty="0"/>
          </a:p>
          <a:p>
            <a:pPr algn="just"/>
            <a:r>
              <a:rPr lang="en-US" dirty="0"/>
              <a:t>The system will display different search filters, but they include all kind of movements in Jira (Epic, Task, Test and Bug):</a:t>
            </a:r>
          </a:p>
          <a:p>
            <a:pPr marL="285750" indent="-285750" algn="just">
              <a:buFont typeface="Arial" panose="020B0604020202020204" pitchFamily="34" charset="0"/>
              <a:buChar char="•"/>
            </a:pPr>
            <a:r>
              <a:rPr lang="en-US" dirty="0"/>
              <a:t>My open issues - These are movements assigned to me.</a:t>
            </a:r>
          </a:p>
          <a:p>
            <a:pPr marL="285750" indent="-285750" algn="just">
              <a:buFont typeface="Arial" panose="020B0604020202020204" pitchFamily="34" charset="0"/>
              <a:buChar char="•"/>
            </a:pPr>
            <a:r>
              <a:rPr lang="en-US" dirty="0"/>
              <a:t>Reported by me - These are movements registered by me.</a:t>
            </a:r>
            <a:endParaRPr lang="es-MX" dirty="0"/>
          </a:p>
        </p:txBody>
      </p:sp>
    </p:spTree>
    <p:extLst>
      <p:ext uri="{BB962C8B-B14F-4D97-AF65-F5344CB8AC3E}">
        <p14:creationId xmlns:p14="http://schemas.microsoft.com/office/powerpoint/2010/main" val="1540176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Consult the errors</a:t>
            </a:r>
          </a:p>
        </p:txBody>
      </p:sp>
      <p:sp>
        <p:nvSpPr>
          <p:cNvPr id="3" name="2 Rectángulo"/>
          <p:cNvSpPr/>
          <p:nvPr/>
        </p:nvSpPr>
        <p:spPr>
          <a:xfrm>
            <a:off x="381000" y="762000"/>
            <a:ext cx="8382000" cy="2585323"/>
          </a:xfrm>
          <a:prstGeom prst="rect">
            <a:avLst/>
          </a:prstGeom>
        </p:spPr>
        <p:txBody>
          <a:bodyPr wrap="square">
            <a:spAutoFit/>
          </a:bodyPr>
          <a:lstStyle/>
          <a:p>
            <a:pPr algn="just"/>
            <a:r>
              <a:rPr lang="en-US" dirty="0"/>
              <a:t>To check registered errors, the user can create a query to filter</a:t>
            </a:r>
          </a:p>
          <a:p>
            <a:pPr algn="just"/>
            <a:r>
              <a:rPr lang="en-US" dirty="0"/>
              <a:t>the information, as below:</a:t>
            </a:r>
            <a:endParaRPr lang="es-MX" dirty="0"/>
          </a:p>
          <a:p>
            <a:pPr marL="342900" indent="-342900" algn="just">
              <a:buAutoNum type="arabicParenR"/>
            </a:pPr>
            <a:r>
              <a:rPr lang="en-US" dirty="0"/>
              <a:t>Select the option Filters-&gt;New Filter.</a:t>
            </a:r>
          </a:p>
          <a:p>
            <a:pPr marL="342900" indent="-342900" algn="just">
              <a:buAutoNum type="arabicParenR"/>
            </a:pPr>
            <a:endParaRPr lang="en-US" dirty="0"/>
          </a:p>
          <a:p>
            <a:pPr marL="342900" indent="-342900" algn="just">
              <a:buAutoNum type="arabicParenR"/>
            </a:pPr>
            <a:r>
              <a:rPr lang="en-US" dirty="0"/>
              <a:t>The system will display all information.</a:t>
            </a:r>
          </a:p>
          <a:p>
            <a:pPr marL="342900" indent="-342900" algn="just">
              <a:buAutoNum type="arabicParenR"/>
            </a:pPr>
            <a:endParaRPr lang="en-US" dirty="0"/>
          </a:p>
          <a:p>
            <a:pPr marL="342900" indent="-342900" algn="just">
              <a:buAutoNum type="arabicParenR"/>
            </a:pPr>
            <a:r>
              <a:rPr lang="en-US" dirty="0"/>
              <a:t>The user can modify the filters as Project, Type (this must be BUG), Status and Assignee. Also can select the button &lt;&lt;More&gt;&gt; to select additional filters.</a:t>
            </a:r>
          </a:p>
        </p:txBody>
      </p:sp>
      <p:grpSp>
        <p:nvGrpSpPr>
          <p:cNvPr id="4" name="3 Grupo"/>
          <p:cNvGrpSpPr/>
          <p:nvPr/>
        </p:nvGrpSpPr>
        <p:grpSpPr>
          <a:xfrm>
            <a:off x="410318" y="3320194"/>
            <a:ext cx="8367526" cy="3406676"/>
            <a:chOff x="228599" y="2165636"/>
            <a:chExt cx="8772526" cy="36099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22862"/>
              <a:ext cx="2200275" cy="18573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2822862"/>
              <a:ext cx="2190750" cy="29432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2813336"/>
              <a:ext cx="2190750" cy="29622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0375" y="2813336"/>
              <a:ext cx="2190750" cy="292417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599" y="2165636"/>
              <a:ext cx="8772525" cy="6477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pic>
        <p:nvPicPr>
          <p:cNvPr id="1035"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3720" y="990600"/>
            <a:ext cx="1733550" cy="1057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05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Consult the errors</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181225"/>
            <a:ext cx="4686300" cy="1885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81000" y="838200"/>
            <a:ext cx="8382000" cy="3970318"/>
          </a:xfrm>
          <a:prstGeom prst="rect">
            <a:avLst/>
          </a:prstGeom>
        </p:spPr>
        <p:txBody>
          <a:bodyPr wrap="square">
            <a:spAutoFit/>
          </a:bodyPr>
          <a:lstStyle/>
          <a:p>
            <a:pPr marL="342900" indent="-342900" algn="just">
              <a:buFont typeface="+mj-lt"/>
              <a:buAutoNum type="arabicParenR" startAt="4"/>
            </a:pPr>
            <a:r>
              <a:rPr lang="en-US" dirty="0"/>
              <a:t>When the filters are correct, the user can select the option &lt;&lt;Save As&gt;&gt; and then capture a name of filter.</a:t>
            </a:r>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endParaRPr lang="es-MX" dirty="0"/>
          </a:p>
          <a:p>
            <a:pPr marL="342900" indent="-342900" algn="just">
              <a:buFont typeface="+mj-lt"/>
              <a:buAutoNum type="arabicParenR" startAt="4"/>
            </a:pPr>
            <a:r>
              <a:rPr lang="en-US" dirty="0"/>
              <a:t>The system will add it in the Favorite Filters section, and it will be available for use as many times as necessary.</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0475" y="1600200"/>
            <a:ext cx="15430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1727" y="4808518"/>
            <a:ext cx="16002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Flecha abajo"/>
          <p:cNvSpPr/>
          <p:nvPr/>
        </p:nvSpPr>
        <p:spPr>
          <a:xfrm rot="3553204">
            <a:off x="5219898" y="127616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10 Flecha abajo"/>
          <p:cNvSpPr/>
          <p:nvPr/>
        </p:nvSpPr>
        <p:spPr>
          <a:xfrm rot="3553204">
            <a:off x="6327538" y="318251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11 Flecha abajo"/>
          <p:cNvSpPr/>
          <p:nvPr/>
        </p:nvSpPr>
        <p:spPr>
          <a:xfrm rot="3553204">
            <a:off x="5332980" y="533852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3 CuadroTexto"/>
          <p:cNvSpPr txBox="1"/>
          <p:nvPr/>
        </p:nvSpPr>
        <p:spPr>
          <a:xfrm>
            <a:off x="2782196" y="6359527"/>
            <a:ext cx="5980804" cy="215444"/>
          </a:xfrm>
          <a:prstGeom prst="rect">
            <a:avLst/>
          </a:prstGeom>
          <a:noFill/>
        </p:spPr>
        <p:txBody>
          <a:bodyPr wrap="none" lIns="0" tIns="0" rIns="0" bIns="0" rtlCol="0">
            <a:spAutoFit/>
          </a:bodyPr>
          <a:lstStyle/>
          <a:p>
            <a:r>
              <a:rPr lang="es-MX" sz="1400" dirty="0"/>
              <a:t>Note: </a:t>
            </a:r>
            <a:r>
              <a:rPr lang="en-US" sz="1400" dirty="0"/>
              <a:t>Remember to configure the filters in a Basic way and not in Advanced</a:t>
            </a:r>
          </a:p>
        </p:txBody>
      </p:sp>
    </p:spTree>
    <p:extLst>
      <p:ext uri="{BB962C8B-B14F-4D97-AF65-F5344CB8AC3E}">
        <p14:creationId xmlns:p14="http://schemas.microsoft.com/office/powerpoint/2010/main" val="182336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1. How to access to Jira and select a project</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37" y="2743200"/>
            <a:ext cx="8308254" cy="282398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CuadroTexto"/>
          <p:cNvSpPr txBox="1"/>
          <p:nvPr/>
        </p:nvSpPr>
        <p:spPr>
          <a:xfrm>
            <a:off x="381000" y="990600"/>
            <a:ext cx="8305800" cy="1200329"/>
          </a:xfrm>
          <a:prstGeom prst="rect">
            <a:avLst/>
          </a:prstGeom>
          <a:noFill/>
        </p:spPr>
        <p:txBody>
          <a:bodyPr wrap="square" rtlCol="0">
            <a:spAutoFit/>
          </a:bodyPr>
          <a:lstStyle/>
          <a:p>
            <a:pPr algn="just"/>
            <a:r>
              <a:rPr lang="en-US" dirty="0"/>
              <a:t>To access the Jira System it is necessary that the user enter the following link through Windows Explorer and capture the user name (LAN ID) and password and finally select the button &lt;&lt;Log In&gt;&gt;</a:t>
            </a:r>
          </a:p>
          <a:p>
            <a:pPr algn="just"/>
            <a:endParaRPr lang="en-US" dirty="0"/>
          </a:p>
        </p:txBody>
      </p:sp>
    </p:spTree>
    <p:extLst>
      <p:ext uri="{BB962C8B-B14F-4D97-AF65-F5344CB8AC3E}">
        <p14:creationId xmlns:p14="http://schemas.microsoft.com/office/powerpoint/2010/main" val="3460541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Update the error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731" y="1676400"/>
            <a:ext cx="7140538" cy="3810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3 Rectángulo"/>
          <p:cNvSpPr/>
          <p:nvPr/>
        </p:nvSpPr>
        <p:spPr>
          <a:xfrm>
            <a:off x="457200" y="838200"/>
            <a:ext cx="8229600" cy="646331"/>
          </a:xfrm>
          <a:prstGeom prst="rect">
            <a:avLst/>
          </a:prstGeom>
        </p:spPr>
        <p:txBody>
          <a:bodyPr wrap="square">
            <a:spAutoFit/>
          </a:bodyPr>
          <a:lstStyle/>
          <a:p>
            <a:pPr algn="just"/>
            <a:r>
              <a:rPr lang="en-US" dirty="0"/>
              <a:t>To update and close the error we have different status. When a error is created the first status is “New”.</a:t>
            </a:r>
          </a:p>
        </p:txBody>
      </p:sp>
    </p:spTree>
    <p:extLst>
      <p:ext uri="{BB962C8B-B14F-4D97-AF65-F5344CB8AC3E}">
        <p14:creationId xmlns:p14="http://schemas.microsoft.com/office/powerpoint/2010/main" val="7896432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Update the error</a:t>
            </a:r>
          </a:p>
        </p:txBody>
      </p:sp>
      <p:sp>
        <p:nvSpPr>
          <p:cNvPr id="3" name="2 CuadroTexto"/>
          <p:cNvSpPr txBox="1"/>
          <p:nvPr/>
        </p:nvSpPr>
        <p:spPr>
          <a:xfrm>
            <a:off x="457200" y="914400"/>
            <a:ext cx="8318090" cy="830997"/>
          </a:xfrm>
          <a:prstGeom prst="rect">
            <a:avLst/>
          </a:prstGeom>
          <a:noFill/>
        </p:spPr>
        <p:txBody>
          <a:bodyPr wrap="square" lIns="0" tIns="0" rIns="0" bIns="0" rtlCol="0">
            <a:spAutoFit/>
          </a:bodyPr>
          <a:lstStyle/>
          <a:p>
            <a:pPr algn="just"/>
            <a:r>
              <a:rPr lang="en-US" dirty="0"/>
              <a:t>When the user enters to review a new error, the user can select the &lt;&lt;Analysis&gt;&gt; button and then capture a comment.</a:t>
            </a:r>
          </a:p>
          <a:p>
            <a:pPr algn="just"/>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5576543" cy="30168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3553204">
            <a:off x="3584339" y="162423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5484" y="3733800"/>
            <a:ext cx="4624946" cy="2747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Flecha abajo"/>
          <p:cNvSpPr/>
          <p:nvPr/>
        </p:nvSpPr>
        <p:spPr>
          <a:xfrm rot="3553204">
            <a:off x="8232538" y="570475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59334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Update the error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802" y="2281670"/>
            <a:ext cx="6200775" cy="33718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Rectángulo"/>
          <p:cNvSpPr/>
          <p:nvPr/>
        </p:nvSpPr>
        <p:spPr>
          <a:xfrm>
            <a:off x="517524" y="914400"/>
            <a:ext cx="7414209" cy="1200329"/>
          </a:xfrm>
          <a:prstGeom prst="rect">
            <a:avLst/>
          </a:prstGeom>
        </p:spPr>
        <p:txBody>
          <a:bodyPr wrap="none">
            <a:spAutoFit/>
          </a:bodyPr>
          <a:lstStyle/>
          <a:p>
            <a:r>
              <a:rPr lang="en-US" dirty="0"/>
              <a:t>The system will change the error status and the options will be opened:</a:t>
            </a:r>
          </a:p>
          <a:p>
            <a:pPr marL="285750" indent="-285750">
              <a:buFont typeface="Arial" panose="020B0604020202020204" pitchFamily="34" charset="0"/>
              <a:buChar char="•"/>
            </a:pPr>
            <a:r>
              <a:rPr lang="en-US" dirty="0"/>
              <a:t>In Build</a:t>
            </a:r>
          </a:p>
          <a:p>
            <a:pPr marL="285750" indent="-285750">
              <a:buFont typeface="Arial" panose="020B0604020202020204" pitchFamily="34" charset="0"/>
              <a:buChar char="•"/>
            </a:pPr>
            <a:r>
              <a:rPr lang="en-US" dirty="0"/>
              <a:t>On Hold</a:t>
            </a:r>
          </a:p>
          <a:p>
            <a:pPr marL="285750" indent="-285750">
              <a:buFont typeface="Arial" panose="020B0604020202020204" pitchFamily="34" charset="0"/>
              <a:buChar char="•"/>
            </a:pPr>
            <a:r>
              <a:rPr lang="en-US" dirty="0"/>
              <a:t>Closed</a:t>
            </a:r>
          </a:p>
        </p:txBody>
      </p:sp>
      <p:sp>
        <p:nvSpPr>
          <p:cNvPr id="4" name="3 Cerrar llave"/>
          <p:cNvSpPr/>
          <p:nvPr/>
        </p:nvSpPr>
        <p:spPr>
          <a:xfrm rot="5400000">
            <a:off x="5096016" y="2107766"/>
            <a:ext cx="304800" cy="1880469"/>
          </a:xfrm>
          <a:prstGeom prst="rightBrace">
            <a:avLst/>
          </a:prstGeom>
          <a:ln w="254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07413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6. Defects Register and Follow Up – Update the error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905" y="2133600"/>
            <a:ext cx="4505351" cy="225267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16" y="2133600"/>
            <a:ext cx="3810000" cy="226723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 name="2 CuadroTexto"/>
          <p:cNvSpPr txBox="1"/>
          <p:nvPr/>
        </p:nvSpPr>
        <p:spPr>
          <a:xfrm>
            <a:off x="457200" y="977828"/>
            <a:ext cx="8256846" cy="830997"/>
          </a:xfrm>
          <a:prstGeom prst="rect">
            <a:avLst/>
          </a:prstGeom>
          <a:noFill/>
        </p:spPr>
        <p:txBody>
          <a:bodyPr wrap="square" lIns="0" tIns="0" rIns="0" bIns="0" rtlCol="0">
            <a:spAutoFit/>
          </a:bodyPr>
          <a:lstStyle/>
          <a:p>
            <a:pPr algn="just"/>
            <a:r>
              <a:rPr lang="en-US" dirty="0"/>
              <a:t>If the person makes the corrections to the error, it should select the option &lt;&lt;Closed&gt;&gt;, the system will display a screen to attach the comments or evidence finally select the option &lt;&lt;Closed&gt;&gt; again. The system will close the error.</a:t>
            </a:r>
          </a:p>
        </p:txBody>
      </p:sp>
      <p:sp>
        <p:nvSpPr>
          <p:cNvPr id="6" name="5 Flecha abajo"/>
          <p:cNvSpPr/>
          <p:nvPr/>
        </p:nvSpPr>
        <p:spPr>
          <a:xfrm rot="18668114">
            <a:off x="3166232" y="367382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3 CuadroTexto"/>
          <p:cNvSpPr txBox="1"/>
          <p:nvPr/>
        </p:nvSpPr>
        <p:spPr>
          <a:xfrm>
            <a:off x="457200" y="4724400"/>
            <a:ext cx="8467751" cy="1384995"/>
          </a:xfrm>
          <a:prstGeom prst="rect">
            <a:avLst/>
          </a:prstGeom>
          <a:noFill/>
        </p:spPr>
        <p:txBody>
          <a:bodyPr wrap="square" lIns="0" tIns="0" rIns="0" bIns="0" rtlCol="0">
            <a:spAutoFit/>
          </a:bodyPr>
          <a:lstStyle/>
          <a:p>
            <a:pPr algn="just"/>
            <a:r>
              <a:rPr lang="en-US" dirty="0"/>
              <a:t>If the error requires code development or programming, then the &lt;&lt;In build&gt;&gt; option must be selected and then the test phases and finally &lt;&lt;Closed&gt;&gt;.</a:t>
            </a:r>
          </a:p>
          <a:p>
            <a:pPr algn="just"/>
            <a:endParaRPr lang="es-MX" dirty="0"/>
          </a:p>
          <a:p>
            <a:pPr algn="just"/>
            <a:r>
              <a:rPr lang="en-US" dirty="0"/>
              <a:t>If the error should be corrected in the following cycles, the &lt;&lt;On hold&gt;&gt; option must be selected.</a:t>
            </a:r>
            <a:endParaRPr lang="en-US" sz="1400" dirty="0"/>
          </a:p>
        </p:txBody>
      </p:sp>
    </p:spTree>
    <p:extLst>
      <p:ext uri="{BB962C8B-B14F-4D97-AF65-F5344CB8AC3E}">
        <p14:creationId xmlns:p14="http://schemas.microsoft.com/office/powerpoint/2010/main" val="2220037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title"/>
          </p:nvPr>
        </p:nvSpPr>
        <p:spPr/>
        <p:txBody>
          <a:bodyPr/>
          <a:lstStyle/>
          <a:p>
            <a:r>
              <a:rPr lang="en-US" dirty="0"/>
              <a:t>6. Defects Register and Follow Up – Update the error</a:t>
            </a:r>
          </a:p>
        </p:txBody>
      </p:sp>
      <p:sp>
        <p:nvSpPr>
          <p:cNvPr id="4" name="3 CuadroTexto"/>
          <p:cNvSpPr txBox="1"/>
          <p:nvPr/>
        </p:nvSpPr>
        <p:spPr>
          <a:xfrm>
            <a:off x="538734" y="986234"/>
            <a:ext cx="8190234" cy="1384995"/>
          </a:xfrm>
          <a:prstGeom prst="rect">
            <a:avLst/>
          </a:prstGeom>
          <a:noFill/>
        </p:spPr>
        <p:txBody>
          <a:bodyPr wrap="square" lIns="0" tIns="0" rIns="0" bIns="0" rtlCol="0">
            <a:spAutoFit/>
          </a:bodyPr>
          <a:lstStyle/>
          <a:p>
            <a:r>
              <a:rPr lang="en-US" dirty="0"/>
              <a:t>In each update in the error, the user who reported the error will be informed by mail.</a:t>
            </a:r>
            <a:br>
              <a:rPr lang="en-US" dirty="0"/>
            </a:br>
            <a:endParaRPr lang="en-US" dirty="0"/>
          </a:p>
          <a:p>
            <a:r>
              <a:rPr lang="en-US" dirty="0"/>
              <a:t>If the error is closed, the user can continue with their validations and close the test cases as “PASS”.</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734" y="2590800"/>
            <a:ext cx="8190234" cy="268128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2302066">
            <a:off x="7385625" y="405404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104578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1400" y="4724400"/>
            <a:ext cx="50292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r>
              <a:rPr lang="en-US" sz="2800" dirty="0"/>
              <a:t>7. Dashboards</a:t>
            </a:r>
            <a:endParaRPr lang="es-MX" sz="2800" dirty="0"/>
          </a:p>
          <a:p>
            <a:endParaRPr lang="en-US" sz="2800" dirty="0"/>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34351546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706" y="3352800"/>
            <a:ext cx="14097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457200" y="914400"/>
            <a:ext cx="8318090" cy="1661993"/>
          </a:xfrm>
          <a:prstGeom prst="rect">
            <a:avLst/>
          </a:prstGeom>
          <a:noFill/>
        </p:spPr>
        <p:txBody>
          <a:bodyPr wrap="square" lIns="0" tIns="0" rIns="0" bIns="0" rtlCol="0">
            <a:spAutoFit/>
          </a:bodyPr>
          <a:lstStyle/>
          <a:p>
            <a:pPr algn="just"/>
            <a:r>
              <a:rPr lang="en-US" dirty="0"/>
              <a:t>To obtain a report on the tests, the user can create a Dashboard in the option &lt;&lt;Manage Dashboard-&gt;Create new dashboard&gt;&gt;.</a:t>
            </a:r>
          </a:p>
          <a:p>
            <a:pPr algn="just"/>
            <a:endParaRPr lang="en-US" dirty="0"/>
          </a:p>
          <a:p>
            <a:pPr algn="just"/>
            <a:r>
              <a:rPr lang="en-US" dirty="0"/>
              <a:t>It is necessary to indicate the Name, Description, Start From (another Dashboard. For example: Zephyr Dashboard)  and the people that the report will be shared.</a:t>
            </a:r>
          </a:p>
          <a:p>
            <a:pPr algn="just"/>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438400"/>
            <a:ext cx="5715000" cy="418434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419600"/>
            <a:ext cx="2581275"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9 Flecha abajo"/>
          <p:cNvSpPr/>
          <p:nvPr/>
        </p:nvSpPr>
        <p:spPr>
          <a:xfrm rot="2302066">
            <a:off x="4566304" y="5344258"/>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77361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3753"/>
            <a:ext cx="6029325" cy="7239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976" y="3505200"/>
            <a:ext cx="8334375" cy="2105025"/>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3 Rectángulo"/>
          <p:cNvSpPr/>
          <p:nvPr/>
        </p:nvSpPr>
        <p:spPr>
          <a:xfrm>
            <a:off x="404811" y="762000"/>
            <a:ext cx="8334375" cy="646331"/>
          </a:xfrm>
          <a:prstGeom prst="rect">
            <a:avLst/>
          </a:prstGeom>
        </p:spPr>
        <p:txBody>
          <a:bodyPr wrap="square">
            <a:spAutoFit/>
          </a:bodyPr>
          <a:lstStyle/>
          <a:p>
            <a:r>
              <a:rPr lang="en-US" dirty="0"/>
              <a:t>For sharing options, the user can select one or several people or groups with the Button &lt;&lt; + Add &gt;&gt;</a:t>
            </a:r>
          </a:p>
        </p:txBody>
      </p:sp>
      <p:sp>
        <p:nvSpPr>
          <p:cNvPr id="5" name="4 Rectángulo"/>
          <p:cNvSpPr/>
          <p:nvPr/>
        </p:nvSpPr>
        <p:spPr>
          <a:xfrm>
            <a:off x="380069" y="2756593"/>
            <a:ext cx="8350209" cy="646331"/>
          </a:xfrm>
          <a:prstGeom prst="rect">
            <a:avLst/>
          </a:prstGeom>
        </p:spPr>
        <p:txBody>
          <a:bodyPr wrap="square">
            <a:spAutoFit/>
          </a:bodyPr>
          <a:lstStyle/>
          <a:p>
            <a:r>
              <a:rPr lang="en-US" dirty="0"/>
              <a:t>When the user registers all the data and selects the &lt;&lt; Add &gt;&gt; button, the new dashboard will appear in the list.</a:t>
            </a:r>
          </a:p>
        </p:txBody>
      </p:sp>
      <p:sp>
        <p:nvSpPr>
          <p:cNvPr id="8" name="7 Flecha abajo"/>
          <p:cNvSpPr/>
          <p:nvPr/>
        </p:nvSpPr>
        <p:spPr>
          <a:xfrm rot="3892504">
            <a:off x="1560532" y="4672239"/>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3510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sp>
        <p:nvSpPr>
          <p:cNvPr id="3" name="2 Rectángulo"/>
          <p:cNvSpPr/>
          <p:nvPr/>
        </p:nvSpPr>
        <p:spPr>
          <a:xfrm>
            <a:off x="381000" y="762000"/>
            <a:ext cx="8382000" cy="2308324"/>
          </a:xfrm>
          <a:prstGeom prst="rect">
            <a:avLst/>
          </a:prstGeom>
        </p:spPr>
        <p:txBody>
          <a:bodyPr wrap="square">
            <a:spAutoFit/>
          </a:bodyPr>
          <a:lstStyle/>
          <a:p>
            <a:r>
              <a:rPr lang="en-US" dirty="0"/>
              <a:t>When selecting the new Dashboard, the system will display 2 test reports.</a:t>
            </a:r>
          </a:p>
          <a:p>
            <a:r>
              <a:rPr lang="en-US" dirty="0"/>
              <a:t>1) The user can erase the report:</a:t>
            </a:r>
          </a:p>
          <a:p>
            <a:r>
              <a:rPr lang="en-US" dirty="0"/>
              <a:t>“je.gadget.testcase.creation.title” </a:t>
            </a:r>
          </a:p>
          <a:p>
            <a:endParaRPr lang="es-MX" dirty="0"/>
          </a:p>
          <a:p>
            <a:endParaRPr lang="en-US" dirty="0"/>
          </a:p>
          <a:p>
            <a:r>
              <a:rPr lang="en-US" dirty="0"/>
              <a:t>2) And configure the parameters of the report “je.gadget.testcase.execution.title”, as below:</a:t>
            </a:r>
          </a:p>
          <a:p>
            <a:r>
              <a:rPr lang="es-MX" dirty="0"/>
              <a:t>								     </a:t>
            </a:r>
            <a:r>
              <a:rPr lang="en-US" dirty="0"/>
              <a:t>The result of the report is:</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909" y="2792670"/>
            <a:ext cx="3530386" cy="404080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8987" y="3070324"/>
            <a:ext cx="4453805" cy="354806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0623" y="1083111"/>
            <a:ext cx="3400425" cy="9715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7 Flecha abajo"/>
          <p:cNvSpPr/>
          <p:nvPr/>
        </p:nvSpPr>
        <p:spPr>
          <a:xfrm rot="3892504">
            <a:off x="8156108" y="78243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8 Flecha abajo"/>
          <p:cNvSpPr/>
          <p:nvPr/>
        </p:nvSpPr>
        <p:spPr>
          <a:xfrm rot="3892504">
            <a:off x="2053359" y="6143671"/>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9 Cerrar llave"/>
          <p:cNvSpPr/>
          <p:nvPr/>
        </p:nvSpPr>
        <p:spPr>
          <a:xfrm>
            <a:off x="3522023" y="4131129"/>
            <a:ext cx="152400" cy="38100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9927055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sp>
        <p:nvSpPr>
          <p:cNvPr id="3" name="2 CuadroTexto"/>
          <p:cNvSpPr txBox="1"/>
          <p:nvPr/>
        </p:nvSpPr>
        <p:spPr>
          <a:xfrm>
            <a:off x="457201" y="914400"/>
            <a:ext cx="8458200" cy="830997"/>
          </a:xfrm>
          <a:prstGeom prst="rect">
            <a:avLst/>
          </a:prstGeom>
          <a:noFill/>
        </p:spPr>
        <p:txBody>
          <a:bodyPr wrap="square" lIns="0" tIns="0" rIns="0" bIns="0" rtlCol="0">
            <a:spAutoFit/>
          </a:bodyPr>
          <a:lstStyle/>
          <a:p>
            <a:r>
              <a:rPr lang="en-US" dirty="0"/>
              <a:t>3) Is necessary that the user add a new reports. Button &lt;&lt;Add gadget-&gt;Load all gadgets&gt;&gt;</a:t>
            </a: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1171" y="1447800"/>
            <a:ext cx="6115050" cy="135582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3892504">
            <a:off x="4226543" y="216744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6390" y="2971800"/>
            <a:ext cx="6424612" cy="3078006"/>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8" name="7 Flecha abajo"/>
          <p:cNvSpPr/>
          <p:nvPr/>
        </p:nvSpPr>
        <p:spPr>
          <a:xfrm rot="3892504">
            <a:off x="7621373" y="341762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8 Flecha abajo"/>
          <p:cNvSpPr/>
          <p:nvPr/>
        </p:nvSpPr>
        <p:spPr>
          <a:xfrm rot="3892504">
            <a:off x="7686872" y="4995065"/>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3 CuadroTexto"/>
          <p:cNvSpPr txBox="1"/>
          <p:nvPr/>
        </p:nvSpPr>
        <p:spPr>
          <a:xfrm>
            <a:off x="8273788" y="3487056"/>
            <a:ext cx="685800" cy="215444"/>
          </a:xfrm>
          <a:prstGeom prst="rect">
            <a:avLst/>
          </a:prstGeom>
          <a:noFill/>
        </p:spPr>
        <p:txBody>
          <a:bodyPr wrap="square" lIns="0" tIns="0" rIns="0" bIns="0" rtlCol="0">
            <a:spAutoFit/>
          </a:bodyPr>
          <a:lstStyle/>
          <a:p>
            <a:r>
              <a:rPr lang="en-US" sz="1400" dirty="0"/>
              <a:t>Twice</a:t>
            </a:r>
          </a:p>
        </p:txBody>
      </p:sp>
      <p:sp>
        <p:nvSpPr>
          <p:cNvPr id="12" name="11 Flecha abajo"/>
          <p:cNvSpPr/>
          <p:nvPr/>
        </p:nvSpPr>
        <p:spPr>
          <a:xfrm rot="3892504">
            <a:off x="7693921" y="418676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6023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n-US" dirty="0"/>
              <a:t>1. How to access to Jira and select a project</a:t>
            </a:r>
          </a:p>
        </p:txBody>
      </p:sp>
      <p:sp>
        <p:nvSpPr>
          <p:cNvPr id="4" name="3 CuadroTexto"/>
          <p:cNvSpPr txBox="1"/>
          <p:nvPr/>
        </p:nvSpPr>
        <p:spPr>
          <a:xfrm>
            <a:off x="380999" y="914400"/>
            <a:ext cx="8397649" cy="1200329"/>
          </a:xfrm>
          <a:prstGeom prst="rect">
            <a:avLst/>
          </a:prstGeom>
          <a:noFill/>
        </p:spPr>
        <p:txBody>
          <a:bodyPr wrap="square" rtlCol="0">
            <a:spAutoFit/>
          </a:bodyPr>
          <a:lstStyle/>
          <a:p>
            <a:pPr algn="just"/>
            <a:r>
              <a:rPr lang="en-US" dirty="0"/>
              <a:t>Before starting any test action, the user must ensure having the correct project to work. Option: Projects-&gt; Current project</a:t>
            </a:r>
          </a:p>
          <a:p>
            <a:pPr algn="just"/>
            <a:endParaRPr lang="en-US" dirty="0"/>
          </a:p>
          <a:p>
            <a:pPr algn="just"/>
            <a:r>
              <a:rPr lang="en-US" dirty="0"/>
              <a:t>In this example we are working with Demo project:</a:t>
            </a:r>
          </a:p>
        </p:txBody>
      </p:sp>
      <p:grpSp>
        <p:nvGrpSpPr>
          <p:cNvPr id="6" name="5 Grupo"/>
          <p:cNvGrpSpPr/>
          <p:nvPr/>
        </p:nvGrpSpPr>
        <p:grpSpPr>
          <a:xfrm>
            <a:off x="2362199" y="2206224"/>
            <a:ext cx="4254615" cy="3088192"/>
            <a:chOff x="2392053" y="1697205"/>
            <a:chExt cx="4257675" cy="304800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2053" y="1697205"/>
              <a:ext cx="4257675" cy="30480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4 Flecha abajo"/>
            <p:cNvSpPr/>
            <p:nvPr/>
          </p:nvSpPr>
          <p:spPr>
            <a:xfrm rot="4398930">
              <a:off x="5241071" y="1985769"/>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2 Rectángulo"/>
          <p:cNvSpPr/>
          <p:nvPr/>
        </p:nvSpPr>
        <p:spPr>
          <a:xfrm>
            <a:off x="380996" y="5656735"/>
            <a:ext cx="8397649" cy="523220"/>
          </a:xfrm>
          <a:prstGeom prst="rect">
            <a:avLst/>
          </a:prstGeom>
        </p:spPr>
        <p:txBody>
          <a:bodyPr wrap="square">
            <a:spAutoFit/>
          </a:bodyPr>
          <a:lstStyle/>
          <a:p>
            <a:pPr algn="just"/>
            <a:r>
              <a:rPr lang="en-US" sz="1400" dirty="0"/>
              <a:t>Note: To review the project that you are going to work, please to see the section 8-Information of projects</a:t>
            </a:r>
          </a:p>
        </p:txBody>
      </p:sp>
    </p:spTree>
    <p:extLst>
      <p:ext uri="{BB962C8B-B14F-4D97-AF65-F5344CB8AC3E}">
        <p14:creationId xmlns:p14="http://schemas.microsoft.com/office/powerpoint/2010/main" val="564883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7. Dashboard</a:t>
            </a:r>
          </a:p>
        </p:txBody>
      </p:sp>
      <p:sp>
        <p:nvSpPr>
          <p:cNvPr id="3" name="2 Rectángulo"/>
          <p:cNvSpPr/>
          <p:nvPr/>
        </p:nvSpPr>
        <p:spPr>
          <a:xfrm>
            <a:off x="430481" y="838200"/>
            <a:ext cx="8382000" cy="1200329"/>
          </a:xfrm>
          <a:prstGeom prst="rect">
            <a:avLst/>
          </a:prstGeom>
        </p:spPr>
        <p:txBody>
          <a:bodyPr wrap="square">
            <a:spAutoFit/>
          </a:bodyPr>
          <a:lstStyle/>
          <a:p>
            <a:pPr algn="just"/>
            <a:r>
              <a:rPr lang="en-US" dirty="0"/>
              <a:t>4) Configure the parameters of the report “je.gadget.testcase.execution.status. title” as Tabular Chart, as below:</a:t>
            </a:r>
          </a:p>
          <a:p>
            <a:pPr algn="just"/>
            <a:endParaRPr lang="en-US" dirty="0"/>
          </a:p>
          <a:p>
            <a:pPr algn="just"/>
            <a:r>
              <a:rPr lang="es-MX" dirty="0"/>
              <a:t>								</a:t>
            </a:r>
            <a:r>
              <a:rPr lang="en-US" dirty="0"/>
              <a:t>               The result of the report is:</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4040552" cy="431767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7" name="6 Flecha abajo"/>
          <p:cNvSpPr/>
          <p:nvPr/>
        </p:nvSpPr>
        <p:spPr>
          <a:xfrm rot="3892504">
            <a:off x="2149248" y="5214213"/>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209800"/>
            <a:ext cx="5005477"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errar llave"/>
          <p:cNvSpPr/>
          <p:nvPr/>
        </p:nvSpPr>
        <p:spPr>
          <a:xfrm>
            <a:off x="3733800" y="3581400"/>
            <a:ext cx="152400" cy="45720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15887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7. Dashboard</a:t>
            </a:r>
          </a:p>
        </p:txBody>
      </p:sp>
      <p:sp>
        <p:nvSpPr>
          <p:cNvPr id="3" name="2 Rectángulo"/>
          <p:cNvSpPr/>
          <p:nvPr/>
        </p:nvSpPr>
        <p:spPr>
          <a:xfrm>
            <a:off x="381000" y="838200"/>
            <a:ext cx="8305800" cy="923330"/>
          </a:xfrm>
          <a:prstGeom prst="rect">
            <a:avLst/>
          </a:prstGeom>
        </p:spPr>
        <p:txBody>
          <a:bodyPr wrap="square">
            <a:spAutoFit/>
          </a:bodyPr>
          <a:lstStyle/>
          <a:p>
            <a:pPr algn="just"/>
            <a:r>
              <a:rPr lang="en-US" dirty="0"/>
              <a:t>5) Configure the parameters of the report “je.gadget.testcase.execution.status. title” as Pie Chart, as below:</a:t>
            </a:r>
          </a:p>
          <a:p>
            <a:pPr algn="just"/>
            <a:r>
              <a:rPr lang="es-MX" dirty="0"/>
              <a:t>								               </a:t>
            </a:r>
            <a:r>
              <a:rPr lang="en-US" dirty="0"/>
              <a:t>The result of the report is: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9107"/>
            <a:ext cx="4267200" cy="4528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Flecha abajo"/>
          <p:cNvSpPr/>
          <p:nvPr/>
        </p:nvSpPr>
        <p:spPr>
          <a:xfrm rot="3892504">
            <a:off x="2259599" y="537573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761530"/>
            <a:ext cx="269748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Cerrar llave"/>
          <p:cNvSpPr/>
          <p:nvPr/>
        </p:nvSpPr>
        <p:spPr>
          <a:xfrm>
            <a:off x="3886200" y="3780830"/>
            <a:ext cx="152400" cy="45720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742595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21" y="1524000"/>
            <a:ext cx="4086014" cy="4658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01585"/>
            <a:ext cx="4576762" cy="410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81000" y="838200"/>
            <a:ext cx="8386762" cy="923330"/>
          </a:xfrm>
          <a:prstGeom prst="rect">
            <a:avLst/>
          </a:prstGeom>
        </p:spPr>
        <p:txBody>
          <a:bodyPr wrap="square">
            <a:spAutoFit/>
          </a:bodyPr>
          <a:lstStyle/>
          <a:p>
            <a:r>
              <a:rPr lang="en-US" dirty="0"/>
              <a:t>6) Configure the parameters of the report “je.gadget.testcase.execution.title” by component (system), as below:</a:t>
            </a:r>
          </a:p>
          <a:p>
            <a:pPr algn="just"/>
            <a:r>
              <a:rPr lang="es-MX" dirty="0"/>
              <a:t>		   						               </a:t>
            </a:r>
            <a:r>
              <a:rPr lang="en-US" dirty="0"/>
              <a:t>The result of the report is:</a:t>
            </a:r>
          </a:p>
        </p:txBody>
      </p:sp>
      <p:sp>
        <p:nvSpPr>
          <p:cNvPr id="9" name="8 Flecha abajo"/>
          <p:cNvSpPr/>
          <p:nvPr/>
        </p:nvSpPr>
        <p:spPr>
          <a:xfrm rot="3892504">
            <a:off x="2053358" y="5492432"/>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Cerrar llave"/>
          <p:cNvSpPr/>
          <p:nvPr/>
        </p:nvSpPr>
        <p:spPr>
          <a:xfrm>
            <a:off x="3598223" y="3048000"/>
            <a:ext cx="152400" cy="381000"/>
          </a:xfrm>
          <a:prstGeom prst="rightBrace">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6118404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7. </a:t>
            </a:r>
            <a:r>
              <a:rPr lang="en-US" dirty="0"/>
              <a:t>Dashboard</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9938"/>
            <a:ext cx="3997569"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828800"/>
            <a:ext cx="3273117" cy="4402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381000" y="797511"/>
            <a:ext cx="8305800" cy="923330"/>
          </a:xfrm>
          <a:prstGeom prst="rect">
            <a:avLst/>
          </a:prstGeom>
        </p:spPr>
        <p:txBody>
          <a:bodyPr wrap="square">
            <a:spAutoFit/>
          </a:bodyPr>
          <a:lstStyle/>
          <a:p>
            <a:r>
              <a:rPr lang="en-US" dirty="0"/>
              <a:t>7) Configure the parameters of the report “je.gadget.testcase.execution.cycle. status.title”, as below:</a:t>
            </a:r>
          </a:p>
          <a:p>
            <a:pPr algn="just"/>
            <a:r>
              <a:rPr lang="es-MX" dirty="0"/>
              <a:t>								               </a:t>
            </a:r>
            <a:r>
              <a:rPr lang="en-US" dirty="0"/>
              <a:t>The result of the report is:</a:t>
            </a:r>
          </a:p>
        </p:txBody>
      </p:sp>
      <p:sp>
        <p:nvSpPr>
          <p:cNvPr id="6" name="5 Flecha abajo"/>
          <p:cNvSpPr/>
          <p:nvPr/>
        </p:nvSpPr>
        <p:spPr>
          <a:xfrm rot="3892504">
            <a:off x="2356357" y="5541774"/>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10607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7. Dashboard</a:t>
            </a:r>
          </a:p>
        </p:txBody>
      </p:sp>
      <p:sp>
        <p:nvSpPr>
          <p:cNvPr id="3" name="2 Rectángulo"/>
          <p:cNvSpPr/>
          <p:nvPr/>
        </p:nvSpPr>
        <p:spPr>
          <a:xfrm>
            <a:off x="533401" y="838200"/>
            <a:ext cx="8305800" cy="646331"/>
          </a:xfrm>
          <a:prstGeom prst="rect">
            <a:avLst/>
          </a:prstGeom>
        </p:spPr>
        <p:txBody>
          <a:bodyPr wrap="square">
            <a:spAutoFit/>
          </a:bodyPr>
          <a:lstStyle/>
          <a:p>
            <a:pPr algn="just"/>
            <a:r>
              <a:rPr lang="en-US" dirty="0"/>
              <a:t>Each time the information of the test cases is updated, it will be reflected automatically in the Dashboard graphs.</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007" y="1490218"/>
            <a:ext cx="7848600" cy="51843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4126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581400" y="4724400"/>
            <a:ext cx="50292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r>
              <a:rPr lang="en-US" sz="2800" dirty="0"/>
              <a:t>8. Information of projects</a:t>
            </a:r>
            <a:endParaRPr lang="es-MX" sz="2800" dirty="0"/>
          </a:p>
          <a:p>
            <a:endParaRPr lang="en-US" sz="2800" dirty="0"/>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532944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8. Information of projects</a:t>
            </a:r>
          </a:p>
        </p:txBody>
      </p:sp>
      <p:sp>
        <p:nvSpPr>
          <p:cNvPr id="3" name="2 CuadroTexto"/>
          <p:cNvSpPr txBox="1"/>
          <p:nvPr/>
        </p:nvSpPr>
        <p:spPr>
          <a:xfrm>
            <a:off x="457201" y="990600"/>
            <a:ext cx="8132926" cy="1384995"/>
          </a:xfrm>
          <a:prstGeom prst="rect">
            <a:avLst/>
          </a:prstGeom>
          <a:noFill/>
        </p:spPr>
        <p:txBody>
          <a:bodyPr wrap="square" lIns="0" tIns="0" rIns="0" bIns="0" rtlCol="0">
            <a:spAutoFit/>
          </a:bodyPr>
          <a:lstStyle/>
          <a:p>
            <a:r>
              <a:rPr lang="en-US" dirty="0"/>
              <a:t>The access in Jira is: </a:t>
            </a:r>
          </a:p>
          <a:p>
            <a:pPr marL="285750" indent="-285750">
              <a:buFont typeface="Arial" panose="020B0604020202020204" pitchFamily="34" charset="0"/>
              <a:buChar char="•"/>
            </a:pPr>
            <a:endParaRPr lang="en-US" dirty="0"/>
          </a:p>
          <a:p>
            <a:pPr marL="742950" lvl="1" indent="-285750">
              <a:buFont typeface="Wingdings" panose="05000000000000000000" pitchFamily="2" charset="2"/>
              <a:buChar char="ü"/>
            </a:pPr>
            <a:r>
              <a:rPr lang="es-MX" dirty="0">
                <a:hlinkClick r:id="rId2"/>
              </a:rPr>
              <a:t>https://jira-eugb-prod.chubb.com/</a:t>
            </a:r>
            <a:endParaRPr lang="es-MX" dirty="0"/>
          </a:p>
          <a:p>
            <a:pPr marL="742950" lvl="1" indent="-285750">
              <a:buFont typeface="Wingdings" panose="05000000000000000000" pitchFamily="2" charset="2"/>
              <a:buChar char="ü"/>
            </a:pPr>
            <a:endParaRPr lang="es-MX"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9695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marL="457200" indent="-457200"/>
            <a:r>
              <a:rPr lang="en-US" dirty="0"/>
              <a:t>1. How to access to Jira and select a project</a:t>
            </a:r>
          </a:p>
        </p:txBody>
      </p:sp>
      <p:sp>
        <p:nvSpPr>
          <p:cNvPr id="3" name="2 CuadroTexto"/>
          <p:cNvSpPr txBox="1"/>
          <p:nvPr/>
        </p:nvSpPr>
        <p:spPr>
          <a:xfrm>
            <a:off x="380999" y="914400"/>
            <a:ext cx="8382001" cy="646331"/>
          </a:xfrm>
          <a:prstGeom prst="rect">
            <a:avLst/>
          </a:prstGeom>
          <a:noFill/>
        </p:spPr>
        <p:txBody>
          <a:bodyPr wrap="square" rtlCol="0">
            <a:spAutoFit/>
          </a:bodyPr>
          <a:lstStyle/>
          <a:p>
            <a:r>
              <a:rPr lang="en-US" dirty="0"/>
              <a:t>In case of having another project enabled, the user can select the correct project in the list. Option: Projects-&gt; View All Projects.</a:t>
            </a:r>
          </a:p>
        </p:txBody>
      </p:sp>
      <p:grpSp>
        <p:nvGrpSpPr>
          <p:cNvPr id="4" name="3 Grupo"/>
          <p:cNvGrpSpPr/>
          <p:nvPr/>
        </p:nvGrpSpPr>
        <p:grpSpPr>
          <a:xfrm>
            <a:off x="723899" y="1752600"/>
            <a:ext cx="7696200" cy="4111116"/>
            <a:chOff x="457200" y="1832484"/>
            <a:chExt cx="7886700" cy="426720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32484"/>
              <a:ext cx="7886700" cy="42672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4318402">
              <a:off x="4148522" y="5435715"/>
              <a:ext cx="504056" cy="648072"/>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8604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1. How to access to Jira and select a project</a:t>
            </a:r>
          </a:p>
        </p:txBody>
      </p:sp>
      <p:sp>
        <p:nvSpPr>
          <p:cNvPr id="4" name="3 CuadroTexto"/>
          <p:cNvSpPr txBox="1"/>
          <p:nvPr/>
        </p:nvSpPr>
        <p:spPr>
          <a:xfrm>
            <a:off x="381000" y="914400"/>
            <a:ext cx="8382000" cy="923330"/>
          </a:xfrm>
          <a:prstGeom prst="rect">
            <a:avLst/>
          </a:prstGeom>
          <a:noFill/>
        </p:spPr>
        <p:txBody>
          <a:bodyPr wrap="square" rtlCol="0">
            <a:spAutoFit/>
          </a:bodyPr>
          <a:lstStyle/>
          <a:p>
            <a:r>
              <a:rPr lang="en-US" dirty="0"/>
              <a:t>To exit the Jira application can be done as below:</a:t>
            </a:r>
          </a:p>
          <a:p>
            <a:pPr marL="285750" indent="-285750">
              <a:buFont typeface="Wingdings" panose="05000000000000000000" pitchFamily="2" charset="2"/>
              <a:buChar char="Ø"/>
            </a:pPr>
            <a:r>
              <a:rPr lang="en-US" dirty="0"/>
              <a:t>Select the user profile and then the option &lt;&lt;Log out&gt;&gt; or</a:t>
            </a:r>
          </a:p>
          <a:p>
            <a:pPr marL="285750" indent="-285750">
              <a:buFont typeface="Wingdings" panose="05000000000000000000" pitchFamily="2" charset="2"/>
              <a:buChar char="Ø"/>
            </a:pPr>
            <a:r>
              <a:rPr lang="en-US" dirty="0"/>
              <a:t>Close the windows explorer window.</a:t>
            </a:r>
            <a:endParaRPr lang="en-US" dirty="0">
              <a:effectLst/>
            </a:endParaRPr>
          </a:p>
        </p:txBody>
      </p:sp>
      <p:grpSp>
        <p:nvGrpSpPr>
          <p:cNvPr id="3" name="2 Grupo"/>
          <p:cNvGrpSpPr/>
          <p:nvPr/>
        </p:nvGrpSpPr>
        <p:grpSpPr>
          <a:xfrm>
            <a:off x="3488143" y="2333176"/>
            <a:ext cx="2167714" cy="2918572"/>
            <a:chOff x="2886075" y="2167778"/>
            <a:chExt cx="2167714" cy="2918572"/>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2438400"/>
              <a:ext cx="1685925" cy="264795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5 Flecha abajo"/>
            <p:cNvSpPr/>
            <p:nvPr/>
          </p:nvSpPr>
          <p:spPr>
            <a:xfrm rot="4337381">
              <a:off x="4477725" y="2095770"/>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6 Flecha abajo"/>
            <p:cNvSpPr/>
            <p:nvPr/>
          </p:nvSpPr>
          <p:spPr>
            <a:xfrm rot="4337381">
              <a:off x="3859430" y="4423656"/>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363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1219200" y="4724400"/>
            <a:ext cx="7391400" cy="1168400"/>
          </a:xfrm>
          <a:prstGeom prst="rect">
            <a:avLst/>
          </a:prstGeom>
        </p:spPr>
        <p:txBody>
          <a:bodyPr rtlCol="0"/>
          <a:lstStyle>
            <a:lvl1pPr algn="l" rtl="0" eaLnBrk="0" fontAlgn="base" hangingPunct="0">
              <a:lnSpc>
                <a:spcPts val="2300"/>
              </a:lnSpc>
              <a:spcBef>
                <a:spcPct val="0"/>
              </a:spcBef>
              <a:spcAft>
                <a:spcPct val="0"/>
              </a:spcAft>
              <a:defRPr sz="2400" kern="1200">
                <a:solidFill>
                  <a:schemeClr val="tx1"/>
                </a:solidFill>
                <a:latin typeface="+mj-lt"/>
                <a:ea typeface="+mj-ea"/>
                <a:cs typeface="+mj-cs"/>
              </a:defRPr>
            </a:lvl1pPr>
            <a:lvl2pPr algn="l" rtl="0" eaLnBrk="0" fontAlgn="base" hangingPunct="0">
              <a:lnSpc>
                <a:spcPts val="2300"/>
              </a:lnSpc>
              <a:spcBef>
                <a:spcPct val="0"/>
              </a:spcBef>
              <a:spcAft>
                <a:spcPct val="0"/>
              </a:spcAft>
              <a:defRPr sz="2400">
                <a:solidFill>
                  <a:schemeClr val="tx1"/>
                </a:solidFill>
                <a:latin typeface="Georgia" pitchFamily="18" charset="0"/>
              </a:defRPr>
            </a:lvl2pPr>
            <a:lvl3pPr algn="l" rtl="0" eaLnBrk="0" fontAlgn="base" hangingPunct="0">
              <a:lnSpc>
                <a:spcPts val="2300"/>
              </a:lnSpc>
              <a:spcBef>
                <a:spcPct val="0"/>
              </a:spcBef>
              <a:spcAft>
                <a:spcPct val="0"/>
              </a:spcAft>
              <a:defRPr sz="2400">
                <a:solidFill>
                  <a:schemeClr val="tx1"/>
                </a:solidFill>
                <a:latin typeface="Georgia" pitchFamily="18" charset="0"/>
              </a:defRPr>
            </a:lvl3pPr>
            <a:lvl4pPr algn="l" rtl="0" eaLnBrk="0" fontAlgn="base" hangingPunct="0">
              <a:lnSpc>
                <a:spcPts val="2300"/>
              </a:lnSpc>
              <a:spcBef>
                <a:spcPct val="0"/>
              </a:spcBef>
              <a:spcAft>
                <a:spcPct val="0"/>
              </a:spcAft>
              <a:defRPr sz="2400">
                <a:solidFill>
                  <a:schemeClr val="tx1"/>
                </a:solidFill>
                <a:latin typeface="Georgia" pitchFamily="18" charset="0"/>
              </a:defRPr>
            </a:lvl4pPr>
            <a:lvl5pPr algn="l" rtl="0" eaLnBrk="0" fontAlgn="base" hangingPunct="0">
              <a:lnSpc>
                <a:spcPts val="2300"/>
              </a:lnSpc>
              <a:spcBef>
                <a:spcPct val="0"/>
              </a:spcBef>
              <a:spcAft>
                <a:spcPct val="0"/>
              </a:spcAft>
              <a:defRPr sz="2400">
                <a:solidFill>
                  <a:schemeClr val="tx1"/>
                </a:solidFill>
                <a:latin typeface="Georgia" pitchFamily="18" charset="0"/>
              </a:defRPr>
            </a:lvl5pPr>
            <a:lvl6pPr marL="457200" algn="l" rtl="0" fontAlgn="base">
              <a:lnSpc>
                <a:spcPts val="2300"/>
              </a:lnSpc>
              <a:spcBef>
                <a:spcPct val="0"/>
              </a:spcBef>
              <a:spcAft>
                <a:spcPct val="0"/>
              </a:spcAft>
              <a:defRPr sz="2400">
                <a:solidFill>
                  <a:schemeClr val="tx1"/>
                </a:solidFill>
                <a:latin typeface="Georgia" pitchFamily="18" charset="0"/>
              </a:defRPr>
            </a:lvl6pPr>
            <a:lvl7pPr marL="914400" algn="l" rtl="0" fontAlgn="base">
              <a:lnSpc>
                <a:spcPts val="2300"/>
              </a:lnSpc>
              <a:spcBef>
                <a:spcPct val="0"/>
              </a:spcBef>
              <a:spcAft>
                <a:spcPct val="0"/>
              </a:spcAft>
              <a:defRPr sz="2400">
                <a:solidFill>
                  <a:schemeClr val="tx1"/>
                </a:solidFill>
                <a:latin typeface="Georgia" pitchFamily="18" charset="0"/>
              </a:defRPr>
            </a:lvl7pPr>
            <a:lvl8pPr marL="1371600" algn="l" rtl="0" fontAlgn="base">
              <a:lnSpc>
                <a:spcPts val="2300"/>
              </a:lnSpc>
              <a:spcBef>
                <a:spcPct val="0"/>
              </a:spcBef>
              <a:spcAft>
                <a:spcPct val="0"/>
              </a:spcAft>
              <a:defRPr sz="2400">
                <a:solidFill>
                  <a:schemeClr val="tx1"/>
                </a:solidFill>
                <a:latin typeface="Georgia" pitchFamily="18" charset="0"/>
              </a:defRPr>
            </a:lvl8pPr>
            <a:lvl9pPr marL="1828800" algn="l" rtl="0" fontAlgn="base">
              <a:lnSpc>
                <a:spcPts val="2300"/>
              </a:lnSpc>
              <a:spcBef>
                <a:spcPct val="0"/>
              </a:spcBef>
              <a:spcAft>
                <a:spcPct val="0"/>
              </a:spcAft>
              <a:defRPr sz="2400">
                <a:solidFill>
                  <a:schemeClr val="tx1"/>
                </a:solidFill>
                <a:latin typeface="Georgia" pitchFamily="18" charset="0"/>
              </a:defRPr>
            </a:lvl9pPr>
          </a:lstStyle>
          <a:p>
            <a:pPr algn="r" defTabSz="914400" eaLnBrk="1" fontAlgn="auto" hangingPunct="1">
              <a:spcBef>
                <a:spcPts val="0"/>
              </a:spcBef>
              <a:spcAft>
                <a:spcPts val="0"/>
              </a:spcAft>
              <a:defRPr/>
            </a:pPr>
            <a:r>
              <a:rPr lang="en-US" sz="2800" dirty="0"/>
              <a:t>	2. How to create Test Cases</a:t>
            </a:r>
          </a:p>
          <a:p>
            <a:pPr algn="r" defTabSz="914400" eaLnBrk="1" fontAlgn="auto" hangingPunct="1">
              <a:spcBef>
                <a:spcPts val="0"/>
              </a:spcBef>
              <a:spcAft>
                <a:spcPts val="0"/>
              </a:spcAft>
              <a:defRPr/>
            </a:pPr>
            <a:endParaRPr lang="en-US" sz="2800" dirty="0"/>
          </a:p>
          <a:p>
            <a:pPr algn="ctr" defTabSz="914400" eaLnBrk="1" fontAlgn="auto" hangingPunct="1">
              <a:spcBef>
                <a:spcPts val="0"/>
              </a:spcBef>
              <a:spcAft>
                <a:spcPts val="0"/>
              </a:spcAft>
              <a:defRPr/>
            </a:pPr>
            <a:endParaRPr lang="en-US" sz="2800" dirty="0"/>
          </a:p>
        </p:txBody>
      </p:sp>
    </p:spTree>
    <p:custDataLst>
      <p:tags r:id="rId1"/>
    </p:custDataLst>
    <p:extLst>
      <p:ext uri="{BB962C8B-B14F-4D97-AF65-F5344CB8AC3E}">
        <p14:creationId xmlns:p14="http://schemas.microsoft.com/office/powerpoint/2010/main" val="4175591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2. How to create Test Cases</a:t>
            </a:r>
          </a:p>
        </p:txBody>
      </p:sp>
      <p:sp>
        <p:nvSpPr>
          <p:cNvPr id="3" name="2 CuadroTexto"/>
          <p:cNvSpPr txBox="1"/>
          <p:nvPr/>
        </p:nvSpPr>
        <p:spPr>
          <a:xfrm>
            <a:off x="442357" y="914400"/>
            <a:ext cx="8168242" cy="769441"/>
          </a:xfrm>
          <a:prstGeom prst="rect">
            <a:avLst/>
          </a:prstGeom>
          <a:noFill/>
        </p:spPr>
        <p:txBody>
          <a:bodyPr wrap="square" lIns="0" tIns="0" rIns="0" bIns="0" rtlCol="0">
            <a:spAutoFit/>
          </a:bodyPr>
          <a:lstStyle/>
          <a:p>
            <a:pPr algn="just"/>
            <a:r>
              <a:rPr lang="en-US" dirty="0"/>
              <a:t>To generate a new test case, the user needs to select the option: Tests-&gt;Create a test.</a:t>
            </a:r>
          </a:p>
          <a:p>
            <a:endParaRPr lang="en-US" sz="1400" dirty="0"/>
          </a:p>
        </p:txBody>
      </p:sp>
      <p:grpSp>
        <p:nvGrpSpPr>
          <p:cNvPr id="6" name="5 Grupo"/>
          <p:cNvGrpSpPr/>
          <p:nvPr/>
        </p:nvGrpSpPr>
        <p:grpSpPr>
          <a:xfrm>
            <a:off x="3397671" y="1524000"/>
            <a:ext cx="2257611" cy="2219325"/>
            <a:chOff x="3200400" y="1405853"/>
            <a:chExt cx="2257611" cy="221932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405853"/>
              <a:ext cx="193357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Flecha abajo"/>
            <p:cNvSpPr/>
            <p:nvPr/>
          </p:nvSpPr>
          <p:spPr>
            <a:xfrm rot="3505135">
              <a:off x="4881947" y="1807077"/>
              <a:ext cx="504056" cy="648072"/>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3 CuadroTexto"/>
          <p:cNvSpPr txBox="1"/>
          <p:nvPr/>
        </p:nvSpPr>
        <p:spPr>
          <a:xfrm>
            <a:off x="442357" y="3962400"/>
            <a:ext cx="8168242" cy="2215991"/>
          </a:xfrm>
          <a:prstGeom prst="rect">
            <a:avLst/>
          </a:prstGeom>
          <a:noFill/>
        </p:spPr>
        <p:txBody>
          <a:bodyPr wrap="square" lIns="0" tIns="0" rIns="0" bIns="0" rtlCol="0">
            <a:spAutoFit/>
          </a:bodyPr>
          <a:lstStyle/>
          <a:p>
            <a:pPr algn="just"/>
            <a:r>
              <a:rPr lang="en-US" dirty="0"/>
              <a:t>The system will display the capture of information where: </a:t>
            </a:r>
          </a:p>
          <a:p>
            <a:pPr marL="285750" indent="-285750" algn="just">
              <a:buFont typeface="Wingdings" panose="05000000000000000000" pitchFamily="2" charset="2"/>
              <a:buChar char="Ø"/>
            </a:pPr>
            <a:r>
              <a:rPr lang="en-US" dirty="0"/>
              <a:t>The capture data marked with the symbol (*) means that they are mandatory.</a:t>
            </a:r>
          </a:p>
          <a:p>
            <a:pPr marL="285750" indent="-285750" algn="just">
              <a:buFont typeface="Wingdings" panose="05000000000000000000" pitchFamily="2" charset="2"/>
              <a:buChar char="Ø"/>
            </a:pPr>
            <a:r>
              <a:rPr lang="en-US" dirty="0"/>
              <a:t>Other fields are not mandatories, but it is necessary to fill out the information and it is depend of the configuration of project, they are: </a:t>
            </a:r>
          </a:p>
          <a:p>
            <a:pPr marL="742950" lvl="1" indent="-285750" algn="just">
              <a:buFont typeface="Arial" panose="020B0604020202020204" pitchFamily="34" charset="0"/>
              <a:buChar char="•"/>
            </a:pPr>
            <a:r>
              <a:rPr lang="en-US" dirty="0"/>
              <a:t>Labels (Statistics, No Statistics) </a:t>
            </a:r>
          </a:p>
          <a:p>
            <a:pPr marL="742950" lvl="1" indent="-285750" algn="just">
              <a:buFont typeface="Arial" panose="020B0604020202020204" pitchFamily="34" charset="0"/>
              <a:buChar char="•"/>
            </a:pPr>
            <a:r>
              <a:rPr lang="en-US" dirty="0"/>
              <a:t>Component/s (MDM, SIS, TDS, SIAC, PCW Staging, PCW UK, PeopleSoft GL, PeopleSoft Informatica, A Fix Web, APD Payroll, etc.) </a:t>
            </a:r>
          </a:p>
          <a:p>
            <a:pPr marL="742950" lvl="1" indent="-285750" algn="just">
              <a:buFont typeface="Arial" panose="020B0604020202020204" pitchFamily="34" charset="0"/>
              <a:buChar char="•"/>
            </a:pPr>
            <a:r>
              <a:rPr lang="es-MX" dirty="0"/>
              <a:t>Fix Version/s (SIT, UAT)</a:t>
            </a:r>
            <a:endParaRPr lang="en-US" dirty="0"/>
          </a:p>
        </p:txBody>
      </p:sp>
    </p:spTree>
    <p:extLst>
      <p:ext uri="{BB962C8B-B14F-4D97-AF65-F5344CB8AC3E}">
        <p14:creationId xmlns:p14="http://schemas.microsoft.com/office/powerpoint/2010/main" val="18862998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CHU1002"/>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SHAPETYPE" val="Logo"/>
</p:tagLst>
</file>

<file path=ppt/tags/tag15.xml><?xml version="1.0" encoding="utf-8"?>
<p:tagLst xmlns:a="http://schemas.openxmlformats.org/drawingml/2006/main" xmlns:r="http://schemas.openxmlformats.org/officeDocument/2006/relationships" xmlns:p="http://schemas.openxmlformats.org/presentationml/2006/main">
  <p:tag name="SHAPETYPE" val="Logo"/>
</p:tagLst>
</file>

<file path=ppt/tags/tag16.xml><?xml version="1.0" encoding="utf-8"?>
<p:tagLst xmlns:a="http://schemas.openxmlformats.org/drawingml/2006/main" xmlns:r="http://schemas.openxmlformats.org/officeDocument/2006/relationships" xmlns:p="http://schemas.openxmlformats.org/presentationml/2006/main">
  <p:tag name="SHAPETYPE" val="Logo"/>
</p:tagLst>
</file>

<file path=ppt/tags/tag17.xml><?xml version="1.0" encoding="utf-8"?>
<p:tagLst xmlns:a="http://schemas.openxmlformats.org/drawingml/2006/main" xmlns:r="http://schemas.openxmlformats.org/officeDocument/2006/relationships" xmlns:p="http://schemas.openxmlformats.org/presentationml/2006/main">
  <p:tag name="SHAPETYPE" val="Logo"/>
</p:tagLst>
</file>

<file path=ppt/tags/tag18.xml><?xml version="1.0" encoding="utf-8"?>
<p:tagLst xmlns:a="http://schemas.openxmlformats.org/drawingml/2006/main" xmlns:r="http://schemas.openxmlformats.org/officeDocument/2006/relationships" xmlns:p="http://schemas.openxmlformats.org/presentationml/2006/main">
  <p:tag name="SHAPETYPE" val="Logo"/>
</p:tagLst>
</file>

<file path=ppt/tags/tag19.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Logo"/>
</p:tagLst>
</file>

<file path=ppt/tags/tag20.xml><?xml version="1.0" encoding="utf-8"?>
<p:tagLst xmlns:a="http://schemas.openxmlformats.org/drawingml/2006/main" xmlns:r="http://schemas.openxmlformats.org/officeDocument/2006/relationships" xmlns:p="http://schemas.openxmlformats.org/presentationml/2006/main">
  <p:tag name="SHAPETYPE" val="Logo"/>
</p:tagLst>
</file>

<file path=ppt/tags/tag21.xml><?xml version="1.0" encoding="utf-8"?>
<p:tagLst xmlns:a="http://schemas.openxmlformats.org/drawingml/2006/main" xmlns:r="http://schemas.openxmlformats.org/officeDocument/2006/relationships" xmlns:p="http://schemas.openxmlformats.org/presentationml/2006/main">
  <p:tag name="SHAPETYPE" val="Logo"/>
</p:tagLst>
</file>

<file path=ppt/tags/tag22.xml><?xml version="1.0" encoding="utf-8"?>
<p:tagLst xmlns:a="http://schemas.openxmlformats.org/drawingml/2006/main" xmlns:r="http://schemas.openxmlformats.org/officeDocument/2006/relationships" xmlns:p="http://schemas.openxmlformats.org/presentationml/2006/main">
  <p:tag name="SHAPETYPE" val="Logo"/>
</p:tagLst>
</file>

<file path=ppt/tags/tag23.xml><?xml version="1.0" encoding="utf-8"?>
<p:tagLst xmlns:a="http://schemas.openxmlformats.org/drawingml/2006/main" xmlns:r="http://schemas.openxmlformats.org/officeDocument/2006/relationships" xmlns:p="http://schemas.openxmlformats.org/presentationml/2006/main">
  <p:tag name="SHAPETYPE" val="Logo"/>
</p:tagLst>
</file>

<file path=ppt/tags/tag24.xml><?xml version="1.0" encoding="utf-8"?>
<p:tagLst xmlns:a="http://schemas.openxmlformats.org/drawingml/2006/main" xmlns:r="http://schemas.openxmlformats.org/officeDocument/2006/relationships" xmlns:p="http://schemas.openxmlformats.org/presentationml/2006/main">
  <p:tag name="SHAPETYPE" val="Logo"/>
</p:tagLst>
</file>

<file path=ppt/tags/tag25.xml><?xml version="1.0" encoding="utf-8"?>
<p:tagLst xmlns:a="http://schemas.openxmlformats.org/drawingml/2006/main" xmlns:r="http://schemas.openxmlformats.org/officeDocument/2006/relationships" xmlns:p="http://schemas.openxmlformats.org/presentationml/2006/main">
  <p:tag name="SHAPETYPE" val="Logo"/>
</p:tagLst>
</file>

<file path=ppt/tags/tag26.xml><?xml version="1.0" encoding="utf-8"?>
<p:tagLst xmlns:a="http://schemas.openxmlformats.org/drawingml/2006/main" xmlns:r="http://schemas.openxmlformats.org/officeDocument/2006/relationships" xmlns:p="http://schemas.openxmlformats.org/presentationml/2006/main">
  <p:tag name="SHAPETYPE" val="Logo"/>
</p:tagLst>
</file>

<file path=ppt/tags/tag27.xml><?xml version="1.0" encoding="utf-8"?>
<p:tagLst xmlns:a="http://schemas.openxmlformats.org/drawingml/2006/main" xmlns:r="http://schemas.openxmlformats.org/officeDocument/2006/relationships" xmlns:p="http://schemas.openxmlformats.org/presentationml/2006/main">
  <p:tag name="SHAPETYPE" val="Logo"/>
</p:tagLst>
</file>

<file path=ppt/tags/tag28.xml><?xml version="1.0" encoding="utf-8"?>
<p:tagLst xmlns:a="http://schemas.openxmlformats.org/drawingml/2006/main" xmlns:r="http://schemas.openxmlformats.org/officeDocument/2006/relationships" xmlns:p="http://schemas.openxmlformats.org/presentationml/2006/main">
  <p:tag name="SHAPETYPE" val="Logo"/>
</p:tagLst>
</file>

<file path=ppt/tags/tag29.xml><?xml version="1.0" encoding="utf-8"?>
<p:tagLst xmlns:a="http://schemas.openxmlformats.org/drawingml/2006/main" xmlns:r="http://schemas.openxmlformats.org/officeDocument/2006/relationships" xmlns:p="http://schemas.openxmlformats.org/presentationml/2006/main">
  <p:tag name="SHAPETYPE" val="Logo"/>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30.xml><?xml version="1.0" encoding="utf-8"?>
<p:tagLst xmlns:a="http://schemas.openxmlformats.org/drawingml/2006/main" xmlns:r="http://schemas.openxmlformats.org/officeDocument/2006/relationships" xmlns:p="http://schemas.openxmlformats.org/presentationml/2006/main">
  <p:tag name="SHAPETYPE" val="Logo"/>
</p:tagLst>
</file>

<file path=ppt/tags/tag31.xml><?xml version="1.0" encoding="utf-8"?>
<p:tagLst xmlns:a="http://schemas.openxmlformats.org/drawingml/2006/main" xmlns:r="http://schemas.openxmlformats.org/officeDocument/2006/relationships" xmlns:p="http://schemas.openxmlformats.org/presentationml/2006/main">
  <p:tag name="SHAPETYPE" val="Logo"/>
</p:tagLst>
</file>

<file path=ppt/tags/tag32.xml><?xml version="1.0" encoding="utf-8"?>
<p:tagLst xmlns:a="http://schemas.openxmlformats.org/drawingml/2006/main" xmlns:r="http://schemas.openxmlformats.org/officeDocument/2006/relationships" xmlns:p="http://schemas.openxmlformats.org/presentationml/2006/main">
  <p:tag name="SHAPETYPE" val="Logo"/>
</p:tagLst>
</file>

<file path=ppt/tags/tag33.xml><?xml version="1.0" encoding="utf-8"?>
<p:tagLst xmlns:a="http://schemas.openxmlformats.org/drawingml/2006/main" xmlns:r="http://schemas.openxmlformats.org/officeDocument/2006/relationships" xmlns:p="http://schemas.openxmlformats.org/presentationml/2006/main">
  <p:tag name="SHAPETYPE" val="Logo"/>
</p:tagLst>
</file>

<file path=ppt/tags/tag34.xml><?xml version="1.0" encoding="utf-8"?>
<p:tagLst xmlns:a="http://schemas.openxmlformats.org/drawingml/2006/main" xmlns:r="http://schemas.openxmlformats.org/officeDocument/2006/relationships" xmlns:p="http://schemas.openxmlformats.org/presentationml/2006/main">
  <p:tag name="SHAPETYPE" val="Logo"/>
</p:tagLst>
</file>

<file path=ppt/tags/tag35.xml><?xml version="1.0" encoding="utf-8"?>
<p:tagLst xmlns:a="http://schemas.openxmlformats.org/drawingml/2006/main" xmlns:r="http://schemas.openxmlformats.org/officeDocument/2006/relationships" xmlns:p="http://schemas.openxmlformats.org/presentationml/2006/main">
  <p:tag name="SHAPETYPE" val="Logo"/>
</p:tagLst>
</file>

<file path=ppt/tags/tag36.xml><?xml version="1.0" encoding="utf-8"?>
<p:tagLst xmlns:a="http://schemas.openxmlformats.org/drawingml/2006/main" xmlns:r="http://schemas.openxmlformats.org/officeDocument/2006/relationships" xmlns:p="http://schemas.openxmlformats.org/presentationml/2006/main">
  <p:tag name="SHAPETYPE" val="Logo"/>
</p:tagLst>
</file>

<file path=ppt/tags/tag37.xml><?xml version="1.0" encoding="utf-8"?>
<p:tagLst xmlns:a="http://schemas.openxmlformats.org/drawingml/2006/main" xmlns:r="http://schemas.openxmlformats.org/officeDocument/2006/relationships" xmlns:p="http://schemas.openxmlformats.org/presentationml/2006/main">
  <p:tag name="SHAPETYPE" val="Logo"/>
</p:tagLst>
</file>

<file path=ppt/tags/tag38.xml><?xml version="1.0" encoding="utf-8"?>
<p:tagLst xmlns:a="http://schemas.openxmlformats.org/drawingml/2006/main" xmlns:r="http://schemas.openxmlformats.org/officeDocument/2006/relationships" xmlns:p="http://schemas.openxmlformats.org/presentationml/2006/main">
  <p:tag name="SHAPETYPE" val="Logo"/>
</p:tagLst>
</file>

<file path=ppt/tags/tag39.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40.xml><?xml version="1.0" encoding="utf-8"?>
<p:tagLst xmlns:a="http://schemas.openxmlformats.org/drawingml/2006/main" xmlns:r="http://schemas.openxmlformats.org/officeDocument/2006/relationships" xmlns:p="http://schemas.openxmlformats.org/presentationml/2006/main">
  <p:tag name="OFFISYNC_SLIDE_GUID" val="04074932-2c1d-4927-9dbd-06e6026864a5"/>
</p:tagLst>
</file>

<file path=ppt/tags/tag41.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2.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3.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4.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5.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6.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7.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48.xml><?xml version="1.0" encoding="utf-8"?>
<p:tagLst xmlns:a="http://schemas.openxmlformats.org/drawingml/2006/main" xmlns:r="http://schemas.openxmlformats.org/officeDocument/2006/relationships" xmlns:p="http://schemas.openxmlformats.org/presentationml/2006/main">
  <p:tag name="OFFISYNC_SLIDE_GUID" val="f86741e4-ddd6-4d8b-baf1-cbf6d408b63d"/>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Chubb PPT_4_3 Templat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Chubb interim (v1.02).potx" id="{EC62FA99-1CC2-4E22-9398-9A86D33CF217}" vid="{2BC7F51C-E5B4-4225-BE6B-E46B90AAC129}"/>
    </a:ext>
  </a:extLst>
</a:theme>
</file>

<file path=ppt/theme/theme2.xml><?xml version="1.0" encoding="utf-8"?>
<a:theme xmlns:a="http://schemas.openxmlformats.org/drawingml/2006/main" name="Chubb interim (v1.02)">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Chubb interim (v1.02).potx" id="{EC62FA99-1CC2-4E22-9398-9A86D33CF217}" vid="{2BC7F51C-E5B4-4225-BE6B-E46B90AAC129}"/>
    </a:ext>
  </a:extLst>
</a:theme>
</file>

<file path=ppt/theme/theme3.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D374904AB200A45931DD43B269A9E44" ma:contentTypeVersion="6" ma:contentTypeDescription="Create a new document." ma:contentTypeScope="" ma:versionID="ecf37237d1cc18b0481ff2b8158e8a5e">
  <xsd:schema xmlns:xsd="http://www.w3.org/2001/XMLSchema" xmlns:xs="http://www.w3.org/2001/XMLSchema" xmlns:p="http://schemas.microsoft.com/office/2006/metadata/properties" xmlns:ns2="4201bc7d-e90e-45d8-af52-18604857b59f" xmlns:ns3="6f546c2f-e71f-4977-8d72-2cad3a3f5ee2" targetNamespace="http://schemas.microsoft.com/office/2006/metadata/properties" ma:root="true" ma:fieldsID="9df0ff6240058150904b18f1a91addd3" ns2:_="" ns3:_="">
    <xsd:import namespace="4201bc7d-e90e-45d8-af52-18604857b59f"/>
    <xsd:import namespace="6f546c2f-e71f-4977-8d72-2cad3a3f5ee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01bc7d-e90e-45d8-af52-18604857b5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f546c2f-e71f-4977-8d72-2cad3a3f5ee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77BA648-B882-4A4C-BE39-7D21C6E3F6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01bc7d-e90e-45d8-af52-18604857b59f"/>
    <ds:schemaRef ds:uri="6f546c2f-e71f-4977-8d72-2cad3a3f5e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4DA185-F054-4514-BC87-8303B87C3E3A}">
  <ds:schemaRefs>
    <ds:schemaRef ds:uri="http://purl.org/dc/dcmitype/"/>
    <ds:schemaRef ds:uri="http://schemas.microsoft.com/office/2006/metadata/properties"/>
    <ds:schemaRef ds:uri="http://www.w3.org/XML/1998/namespace"/>
    <ds:schemaRef ds:uri="4201bc7d-e90e-45d8-af52-18604857b59f"/>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f546c2f-e71f-4977-8d72-2cad3a3f5ee2"/>
  </ds:schemaRefs>
</ds:datastoreItem>
</file>

<file path=customXml/itemProps3.xml><?xml version="1.0" encoding="utf-8"?>
<ds:datastoreItem xmlns:ds="http://schemas.openxmlformats.org/officeDocument/2006/customXml" ds:itemID="{0631C13A-FD8D-43F9-81F4-5873ECAE84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Chubb PPT_4_3 Template</Template>
  <TotalTime>37014</TotalTime>
  <Words>2461</Words>
  <Application>Microsoft Office PowerPoint</Application>
  <PresentationFormat>On-screen Show (4:3)</PresentationFormat>
  <Paragraphs>198</Paragraphs>
  <Slides>56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56</vt:i4>
      </vt:variant>
    </vt:vector>
  </HeadingPairs>
  <TitlesOfParts>
    <vt:vector size="62" baseType="lpstr">
      <vt:lpstr>Arial</vt:lpstr>
      <vt:lpstr>Georgia</vt:lpstr>
      <vt:lpstr>Symbol</vt:lpstr>
      <vt:lpstr>Wingdings</vt:lpstr>
      <vt:lpstr>Chubb PPT_4_3 Template</vt:lpstr>
      <vt:lpstr>Chubb interim (v1.02)</vt:lpstr>
      <vt:lpstr>  Zephyr for JIRA  User Guide  Test Cases</vt:lpstr>
      <vt:lpstr>Topics</vt:lpstr>
      <vt:lpstr>PowerPoint Presentation</vt:lpstr>
      <vt:lpstr>1. How to access to Jira and select a project</vt:lpstr>
      <vt:lpstr>1. How to access to Jira and select a project</vt:lpstr>
      <vt:lpstr>1. How to access to Jira and select a project</vt:lpstr>
      <vt:lpstr>1. How to access to Jira and select a project</vt:lpstr>
      <vt:lpstr>PowerPoint Presentation</vt:lpstr>
      <vt:lpstr>2. How to create Test Cases</vt:lpstr>
      <vt:lpstr>2. How to create Test Cases</vt:lpstr>
      <vt:lpstr>2. How to create Test Cases</vt:lpstr>
      <vt:lpstr>PowerPoint Presentation</vt:lpstr>
      <vt:lpstr>3. How to Search &amp; Edit Test Cases</vt:lpstr>
      <vt:lpstr>3. How to Search &amp; Edit Test Cases</vt:lpstr>
      <vt:lpstr>3. How to Search &amp; Edit Test Cases</vt:lpstr>
      <vt:lpstr>3. How to Search &amp; Edit Test Cases</vt:lpstr>
      <vt:lpstr>3. How to Search &amp; Edit Test Cases</vt:lpstr>
      <vt:lpstr>PowerPoint Presentation</vt:lpstr>
      <vt:lpstr>4. Test Cycle Planning</vt:lpstr>
      <vt:lpstr>4. Test Cycle Planning</vt:lpstr>
      <vt:lpstr>4. Test Cycle Planning</vt:lpstr>
      <vt:lpstr>4. Test Cycle Planning</vt:lpstr>
      <vt:lpstr>4. Test Cycle Planning</vt:lpstr>
      <vt:lpstr>4. Test Cycle Planning</vt:lpstr>
      <vt:lpstr>4. Test Cycle Planning</vt:lpstr>
      <vt:lpstr>4. Test Cycle Planning</vt:lpstr>
      <vt:lpstr>PowerPoint Presentation</vt:lpstr>
      <vt:lpstr>5. Test Cases Execution from a Test Cycle</vt:lpstr>
      <vt:lpstr>5. Test Cases Execution from a Test Cycle</vt:lpstr>
      <vt:lpstr>5. Test Cases Execution from a Test Cycle</vt:lpstr>
      <vt:lpstr>5. Test Cases Execution from a Test Cycle</vt:lpstr>
      <vt:lpstr>PowerPoint Presentation</vt:lpstr>
      <vt:lpstr>6. Defects Register and Follow Up – New error</vt:lpstr>
      <vt:lpstr>6. Defects Register and Follow Up – New error</vt:lpstr>
      <vt:lpstr>6. Defects Register and Follow Up – New error</vt:lpstr>
      <vt:lpstr>6. Defects Register and Follow Up – Existing error</vt:lpstr>
      <vt:lpstr>6. Defects Register and Follow Up – Consult the errors</vt:lpstr>
      <vt:lpstr>6. Defects Register and Follow Up – Consult the errors</vt:lpstr>
      <vt:lpstr>6. Defects Register and Follow Up – Consult the errors</vt:lpstr>
      <vt:lpstr>6. Defects Register and Follow Up – Update the error</vt:lpstr>
      <vt:lpstr>6. Defects Register and Follow Up – Update the error</vt:lpstr>
      <vt:lpstr>6. Defects Register and Follow Up – Update the error</vt:lpstr>
      <vt:lpstr>6. Defects Register and Follow Up – Update the error</vt:lpstr>
      <vt:lpstr>6. Defects Register and Follow Up – Update the error</vt:lpstr>
      <vt:lpstr>PowerPoint Presentation</vt:lpstr>
      <vt:lpstr>7. Dashboard</vt:lpstr>
      <vt:lpstr>7. Dashboard</vt:lpstr>
      <vt:lpstr>7. Dashboard</vt:lpstr>
      <vt:lpstr>7. Dashboard</vt:lpstr>
      <vt:lpstr>7. Dashboard</vt:lpstr>
      <vt:lpstr>7. Dashboard</vt:lpstr>
      <vt:lpstr>7. Dashboard</vt:lpstr>
      <vt:lpstr>7. Dashboard</vt:lpstr>
      <vt:lpstr>7. Dashboard</vt:lpstr>
      <vt:lpstr>PowerPoint Presentation</vt:lpstr>
      <vt:lpstr>8. Information of projects</vt:lpstr>
    </vt:vector>
  </TitlesOfParts>
  <Company>ACE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slide title line 1 This is line 2 This is line 3</dc:title>
  <dc:creator>Michael Franklin</dc:creator>
  <cp:lastModifiedBy>Lozano, Jennifer Andreina</cp:lastModifiedBy>
  <cp:revision>1275</cp:revision>
  <cp:lastPrinted>2017-05-08T12:31:51Z</cp:lastPrinted>
  <dcterms:created xsi:type="dcterms:W3CDTF">2016-03-07T22:31:09Z</dcterms:created>
  <dcterms:modified xsi:type="dcterms:W3CDTF">2022-03-18T00:05:12Z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0x010100DD374904AB200A45931DD43B269A9E44</vt:lpwstr>
  </property>
  <property fmtid="{D5CDD505-2E9C-101B-9397-08002B2CF9AE}" pid="3" name="Offisync_ServerID">
    <vt:lpwstr>94ca9b7a-279b-472e-ae48-b4a7c6e36abf</vt:lpwstr>
  </property>
  <property fmtid="{D5CDD505-2E9C-101B-9397-08002B2CF9AE}" pid="4" name="Offisync_ProviderInitializationData">
    <vt:lpwstr>https://village.chubb.com/</vt:lpwstr>
  </property>
  <property fmtid="{D5CDD505-2E9C-101B-9397-08002B2CF9AE}" pid="5" name="Offisync_UpdateToken">
    <vt:lpwstr>1</vt:lpwstr>
  </property>
  <property fmtid="{D5CDD505-2E9C-101B-9397-08002B2CF9AE}" pid="6" name="Jive_PrevVersionNumber">
    <vt:lpwstr>-1</vt:lpwstr>
  </property>
  <property fmtid="{D5CDD505-2E9C-101B-9397-08002B2CF9AE}" pid="7" name="Jive_LatestUserAccountName">
    <vt:lpwstr>APMELO</vt:lpwstr>
  </property>
  <property fmtid="{D5CDD505-2E9C-101B-9397-08002B2CF9AE}" pid="8" name="Jive_LatestFileFullName">
    <vt:lpwstr>35a33358404e1e7f3165110377337180</vt:lpwstr>
  </property>
  <property fmtid="{D5CDD505-2E9C-101B-9397-08002B2CF9AE}" pid="9" name="Jive_ModifiedButNotPublished">
    <vt:lpwstr>True</vt:lpwstr>
  </property>
  <property fmtid="{D5CDD505-2E9C-101B-9397-08002B2CF9AE}" pid="10" name="Offisync_UniqueId">
    <vt:lpwstr>428772</vt:lpwstr>
  </property>
  <property fmtid="{D5CDD505-2E9C-101B-9397-08002B2CF9AE}" pid="11" name="MSIP_Label_d35fc5bc-c9e2-44ae-bd42-5c3cbdd817bc_Enabled">
    <vt:lpwstr>true</vt:lpwstr>
  </property>
  <property fmtid="{D5CDD505-2E9C-101B-9397-08002B2CF9AE}" pid="12" name="MSIP_Label_d35fc5bc-c9e2-44ae-bd42-5c3cbdd817bc_SetDate">
    <vt:lpwstr>2022-03-18T00:02:30Z</vt:lpwstr>
  </property>
  <property fmtid="{D5CDD505-2E9C-101B-9397-08002B2CF9AE}" pid="13" name="MSIP_Label_d35fc5bc-c9e2-44ae-bd42-5c3cbdd817bc_Method">
    <vt:lpwstr>Standard</vt:lpwstr>
  </property>
  <property fmtid="{D5CDD505-2E9C-101B-9397-08002B2CF9AE}" pid="14" name="MSIP_Label_d35fc5bc-c9e2-44ae-bd42-5c3cbdd817bc_Name">
    <vt:lpwstr>Yellow Data - LATAM</vt:lpwstr>
  </property>
  <property fmtid="{D5CDD505-2E9C-101B-9397-08002B2CF9AE}" pid="15" name="MSIP_Label_d35fc5bc-c9e2-44ae-bd42-5c3cbdd817bc_SiteId">
    <vt:lpwstr>fffcdc91-d561-4287-aebc-78d2466eec29</vt:lpwstr>
  </property>
  <property fmtid="{D5CDD505-2E9C-101B-9397-08002B2CF9AE}" pid="16" name="MSIP_Label_d35fc5bc-c9e2-44ae-bd42-5c3cbdd817bc_ActionId">
    <vt:lpwstr>a161c794-db28-44aa-998b-983b97815dd0</vt:lpwstr>
  </property>
  <property fmtid="{D5CDD505-2E9C-101B-9397-08002B2CF9AE}" pid="17" name="MSIP_Label_d35fc5bc-c9e2-44ae-bd42-5c3cbdd817bc_ContentBits">
    <vt:lpwstr>0</vt:lpwstr>
  </property>
</Properties>
</file>