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arkit.co.in/editing-viewing-text-files-using-nano-text-edit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1452-16F3-40CC-8C66-9DCAABDCC570}"/>
              </a:ext>
            </a:extLst>
          </p:cNvPr>
          <p:cNvSpPr>
            <a:spLocks noGrp="1"/>
          </p:cNvSpPr>
          <p:nvPr>
            <p:ph type="ctrTitle"/>
          </p:nvPr>
        </p:nvSpPr>
        <p:spPr/>
        <p:txBody>
          <a:bodyPr/>
          <a:lstStyle/>
          <a:p>
            <a:r>
              <a:rPr lang="en-US" dirty="0"/>
              <a:t>WVUP College </a:t>
            </a:r>
            <a:r>
              <a:rPr lang="en-US" dirty="0" err="1"/>
              <a:t>QuesT</a:t>
            </a:r>
            <a:r>
              <a:rPr lang="en-US" dirty="0"/>
              <a:t> - </a:t>
            </a:r>
            <a:r>
              <a:rPr lang="en-US" dirty="0" err="1"/>
              <a:t>SToryboard</a:t>
            </a:r>
            <a:endParaRPr lang="en-US" dirty="0"/>
          </a:p>
        </p:txBody>
      </p:sp>
      <p:sp>
        <p:nvSpPr>
          <p:cNvPr id="3" name="Subtitle 2">
            <a:extLst>
              <a:ext uri="{FF2B5EF4-FFF2-40B4-BE49-F238E27FC236}">
                <a16:creationId xmlns:a16="http://schemas.microsoft.com/office/drawing/2014/main" id="{45F510B2-0AA8-40C3-9A5E-6337B692773D}"/>
              </a:ext>
            </a:extLst>
          </p:cNvPr>
          <p:cNvSpPr>
            <a:spLocks noGrp="1"/>
          </p:cNvSpPr>
          <p:nvPr>
            <p:ph type="subTitle" idx="1"/>
          </p:nvPr>
        </p:nvSpPr>
        <p:spPr/>
        <p:txBody>
          <a:bodyPr/>
          <a:lstStyle/>
          <a:p>
            <a:r>
              <a:rPr lang="en-US" dirty="0"/>
              <a:t>Completing a Quest</a:t>
            </a:r>
          </a:p>
        </p:txBody>
      </p:sp>
    </p:spTree>
    <p:extLst>
      <p:ext uri="{BB962C8B-B14F-4D97-AF65-F5344CB8AC3E}">
        <p14:creationId xmlns:p14="http://schemas.microsoft.com/office/powerpoint/2010/main" val="8031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4810-8509-4B16-8790-B6B575C0B5B4}"/>
              </a:ext>
            </a:extLst>
          </p:cNvPr>
          <p:cNvSpPr>
            <a:spLocks noGrp="1"/>
          </p:cNvSpPr>
          <p:nvPr>
            <p:ph type="title"/>
          </p:nvPr>
        </p:nvSpPr>
        <p:spPr/>
        <p:txBody>
          <a:bodyPr/>
          <a:lstStyle/>
          <a:p>
            <a:r>
              <a:rPr lang="en-US" dirty="0"/>
              <a:t>Use Case</a:t>
            </a:r>
          </a:p>
        </p:txBody>
      </p:sp>
      <p:graphicFrame>
        <p:nvGraphicFramePr>
          <p:cNvPr id="4" name="Content Placeholder 3">
            <a:extLst>
              <a:ext uri="{FF2B5EF4-FFF2-40B4-BE49-F238E27FC236}">
                <a16:creationId xmlns:a16="http://schemas.microsoft.com/office/drawing/2014/main" id="{23B66A43-D71C-4301-B8E2-C2CCD8D2E3D6}"/>
              </a:ext>
            </a:extLst>
          </p:cNvPr>
          <p:cNvGraphicFramePr>
            <a:graphicFrameLocks noGrp="1"/>
          </p:cNvGraphicFramePr>
          <p:nvPr>
            <p:ph idx="1"/>
            <p:extLst>
              <p:ext uri="{D42A27DB-BD31-4B8C-83A1-F6EECF244321}">
                <p14:modId xmlns:p14="http://schemas.microsoft.com/office/powerpoint/2010/main" val="356713283"/>
              </p:ext>
            </p:extLst>
          </p:nvPr>
        </p:nvGraphicFramePr>
        <p:xfrm>
          <a:off x="1937521" y="2716700"/>
          <a:ext cx="8754666" cy="2580990"/>
        </p:xfrm>
        <a:graphic>
          <a:graphicData uri="http://schemas.openxmlformats.org/drawingml/2006/table">
            <a:tbl>
              <a:tblPr firstRow="1" firstCol="1" bandRow="1">
                <a:tableStyleId>{5C22544A-7EE6-4342-B048-85BDC9FD1C3A}</a:tableStyleId>
              </a:tblPr>
              <a:tblGrid>
                <a:gridCol w="4377333">
                  <a:extLst>
                    <a:ext uri="{9D8B030D-6E8A-4147-A177-3AD203B41FA5}">
                      <a16:colId xmlns:a16="http://schemas.microsoft.com/office/drawing/2014/main" val="1312710942"/>
                    </a:ext>
                  </a:extLst>
                </a:gridCol>
                <a:gridCol w="4377333">
                  <a:extLst>
                    <a:ext uri="{9D8B030D-6E8A-4147-A177-3AD203B41FA5}">
                      <a16:colId xmlns:a16="http://schemas.microsoft.com/office/drawing/2014/main" val="4120986733"/>
                    </a:ext>
                  </a:extLst>
                </a:gridCol>
              </a:tblGrid>
              <a:tr h="251685">
                <a:tc>
                  <a:txBody>
                    <a:bodyPr/>
                    <a:lstStyle/>
                    <a:p>
                      <a:pPr marL="0" marR="0">
                        <a:lnSpc>
                          <a:spcPct val="107000"/>
                        </a:lnSpc>
                        <a:spcBef>
                          <a:spcPts val="0"/>
                        </a:spcBef>
                        <a:spcAft>
                          <a:spcPts val="0"/>
                        </a:spcAft>
                      </a:pPr>
                      <a:r>
                        <a:rPr lang="en-US" sz="1600">
                          <a:effectLst/>
                        </a:rPr>
                        <a:t>Use Case: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Gameplay – Completing a Quest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540320690"/>
                  </a:ext>
                </a:extLst>
              </a:tr>
              <a:tr h="251685">
                <a:tc>
                  <a:txBody>
                    <a:bodyPr/>
                    <a:lstStyle/>
                    <a:p>
                      <a:pPr marL="0" marR="0">
                        <a:lnSpc>
                          <a:spcPct val="107000"/>
                        </a:lnSpc>
                        <a:spcBef>
                          <a:spcPts val="0"/>
                        </a:spcBef>
                        <a:spcAft>
                          <a:spcPts val="0"/>
                        </a:spcAft>
                      </a:pPr>
                      <a:r>
                        <a:rPr lang="en-US" sz="1600">
                          <a:effectLst/>
                        </a:rPr>
                        <a:t>Actor:</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Player</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3526118032"/>
                  </a:ext>
                </a:extLst>
              </a:tr>
              <a:tr h="516198">
                <a:tc>
                  <a:txBody>
                    <a:bodyPr/>
                    <a:lstStyle/>
                    <a:p>
                      <a:pPr marL="0" marR="0">
                        <a:lnSpc>
                          <a:spcPct val="107000"/>
                        </a:lnSpc>
                        <a:spcBef>
                          <a:spcPts val="0"/>
                        </a:spcBef>
                        <a:spcAft>
                          <a:spcPts val="0"/>
                        </a:spcAft>
                      </a:pPr>
                      <a:r>
                        <a:rPr lang="en-US" sz="1600">
                          <a:effectLst/>
                        </a:rPr>
                        <a:t>Pre-Condition: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Player has completed a quest as required by the tasks of the quest.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945890853"/>
                  </a:ext>
                </a:extLst>
              </a:tr>
              <a:tr h="516198">
                <a:tc>
                  <a:txBody>
                    <a:bodyPr/>
                    <a:lstStyle/>
                    <a:p>
                      <a:pPr marL="0" marR="0">
                        <a:lnSpc>
                          <a:spcPct val="107000"/>
                        </a:lnSpc>
                        <a:spcBef>
                          <a:spcPts val="0"/>
                        </a:spcBef>
                        <a:spcAft>
                          <a:spcPts val="0"/>
                        </a:spcAft>
                      </a:pPr>
                      <a:r>
                        <a:rPr lang="en-US" sz="1600">
                          <a:effectLst/>
                        </a:rPr>
                        <a:t>Post Condition: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All data as described in the description will be saved to the database.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093859647"/>
                  </a:ext>
                </a:extLst>
              </a:tr>
              <a:tr h="1045224">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dirty="0">
                          <a:effectLst/>
                        </a:rPr>
                        <a:t>Player will receive EXP (and an increase in a level if they have acquired enough EXP) for successfully completing a quest, and will receive a notification upon doing so.</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579751541"/>
                  </a:ext>
                </a:extLst>
              </a:tr>
            </a:tbl>
          </a:graphicData>
        </a:graphic>
      </p:graphicFrame>
    </p:spTree>
    <p:extLst>
      <p:ext uri="{BB962C8B-B14F-4D97-AF65-F5344CB8AC3E}">
        <p14:creationId xmlns:p14="http://schemas.microsoft.com/office/powerpoint/2010/main" val="340959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7F11C-5C50-4EB4-97CE-F364224DDE0A}"/>
              </a:ext>
            </a:extLst>
          </p:cNvPr>
          <p:cNvPicPr>
            <a:picLocks noChangeAspect="1"/>
          </p:cNvPicPr>
          <p:nvPr/>
        </p:nvPicPr>
        <p:blipFill>
          <a:blip r:embed="rId2"/>
          <a:stretch>
            <a:fillRect/>
          </a:stretch>
        </p:blipFill>
        <p:spPr>
          <a:xfrm>
            <a:off x="760488" y="915483"/>
            <a:ext cx="5486400" cy="4419600"/>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549278" y="1083748"/>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6593747" y="1753683"/>
            <a:ext cx="4236440" cy="3435585"/>
          </a:xfrm>
        </p:spPr>
        <p:txBody>
          <a:bodyPr/>
          <a:lstStyle/>
          <a:p>
            <a:r>
              <a:rPr lang="en-US" dirty="0"/>
              <a:t>User is currently in game upon successful login. They click the KIS button that is always located in the upper right hand corner.</a:t>
            </a:r>
          </a:p>
        </p:txBody>
      </p:sp>
    </p:spTree>
    <p:extLst>
      <p:ext uri="{BB962C8B-B14F-4D97-AF65-F5344CB8AC3E}">
        <p14:creationId xmlns:p14="http://schemas.microsoft.com/office/powerpoint/2010/main" val="104555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07479" y="1753684"/>
            <a:ext cx="4236440" cy="3548158"/>
          </a:xfrm>
        </p:spPr>
        <p:txBody>
          <a:bodyPr>
            <a:normAutofit/>
          </a:bodyPr>
          <a:lstStyle/>
          <a:p>
            <a:r>
              <a:rPr lang="en-US" dirty="0"/>
              <a:t>Upon clicking the button, the user is directed to a screen that navigates the KIS system.</a:t>
            </a:r>
          </a:p>
          <a:p>
            <a:r>
              <a:rPr lang="en-US" dirty="0"/>
              <a:t>It contains:</a:t>
            </a:r>
          </a:p>
          <a:p>
            <a:pPr lvl="1"/>
            <a:r>
              <a:rPr lang="en-US" dirty="0"/>
              <a:t>Player info</a:t>
            </a:r>
          </a:p>
          <a:p>
            <a:pPr lvl="1"/>
            <a:r>
              <a:rPr lang="en-US" dirty="0"/>
              <a:t>Quest List </a:t>
            </a:r>
          </a:p>
          <a:p>
            <a:pPr lvl="1"/>
            <a:r>
              <a:rPr lang="en-US" dirty="0"/>
              <a:t>Quest Info</a:t>
            </a:r>
          </a:p>
          <a:p>
            <a:r>
              <a:rPr lang="en-US" dirty="0"/>
              <a:t>The user will have the ability to click a quest as seen on the left.</a:t>
            </a:r>
          </a:p>
        </p:txBody>
      </p:sp>
      <p:pic>
        <p:nvPicPr>
          <p:cNvPr id="3" name="Picture 2">
            <a:extLst>
              <a:ext uri="{FF2B5EF4-FFF2-40B4-BE49-F238E27FC236}">
                <a16:creationId xmlns:a16="http://schemas.microsoft.com/office/drawing/2014/main" id="{868A6F66-8C5D-43CD-99D6-C0336AAA1207}"/>
              </a:ext>
            </a:extLst>
          </p:cNvPr>
          <p:cNvPicPr>
            <a:picLocks noChangeAspect="1"/>
          </p:cNvPicPr>
          <p:nvPr/>
        </p:nvPicPr>
        <p:blipFill>
          <a:blip r:embed="rId2"/>
          <a:stretch>
            <a:fillRect/>
          </a:stretch>
        </p:blipFill>
        <p:spPr>
          <a:xfrm>
            <a:off x="377767" y="1223962"/>
            <a:ext cx="6858000" cy="4410075"/>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201330" y="3357014"/>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6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74591" y="1753684"/>
            <a:ext cx="4169328" cy="3548158"/>
          </a:xfrm>
        </p:spPr>
        <p:txBody>
          <a:bodyPr>
            <a:normAutofit/>
          </a:bodyPr>
          <a:lstStyle/>
          <a:p>
            <a:r>
              <a:rPr lang="en-US" dirty="0"/>
              <a:t>When the user clicks the application quest on the quest list, the quest info will display text that describes what the quest entails, and what the user must do to complete it.</a:t>
            </a:r>
          </a:p>
        </p:txBody>
      </p:sp>
      <p:pic>
        <p:nvPicPr>
          <p:cNvPr id="4" name="Picture 3">
            <a:extLst>
              <a:ext uri="{FF2B5EF4-FFF2-40B4-BE49-F238E27FC236}">
                <a16:creationId xmlns:a16="http://schemas.microsoft.com/office/drawing/2014/main" id="{6A3AE759-A0B9-42F2-8CE7-4D9B33D8C396}"/>
              </a:ext>
            </a:extLst>
          </p:cNvPr>
          <p:cNvPicPr>
            <a:picLocks noChangeAspect="1"/>
          </p:cNvPicPr>
          <p:nvPr/>
        </p:nvPicPr>
        <p:blipFill>
          <a:blip r:embed="rId2"/>
          <a:stretch>
            <a:fillRect/>
          </a:stretch>
        </p:blipFill>
        <p:spPr>
          <a:xfrm>
            <a:off x="548081" y="1674870"/>
            <a:ext cx="6858000" cy="4410075"/>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307852" y="3817363"/>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5AC61ADE-0259-4AEF-9EE0-91D53E71813A}"/>
              </a:ext>
            </a:extLst>
          </p:cNvPr>
          <p:cNvCxnSpPr>
            <a:cxnSpLocks/>
          </p:cNvCxnSpPr>
          <p:nvPr/>
        </p:nvCxnSpPr>
        <p:spPr>
          <a:xfrm rot="10800000" flipV="1">
            <a:off x="3486152" y="3933824"/>
            <a:ext cx="1543048" cy="124930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572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The user navigates player with movement to the corresponding room with the arrow keys.</a:t>
            </a:r>
          </a:p>
          <a:p>
            <a:r>
              <a:rPr lang="en-US" dirty="0"/>
              <a:t>In this instance, the player clicks on the financial aid officer to achieve quest, which involves getting information on financial aid.</a:t>
            </a:r>
          </a:p>
        </p:txBody>
      </p:sp>
      <p:pic>
        <p:nvPicPr>
          <p:cNvPr id="3" name="Picture 2">
            <a:extLst>
              <a:ext uri="{FF2B5EF4-FFF2-40B4-BE49-F238E27FC236}">
                <a16:creationId xmlns:a16="http://schemas.microsoft.com/office/drawing/2014/main" id="{0894EAC5-8880-4957-99D0-8F0968BCAEBC}"/>
              </a:ext>
            </a:extLst>
          </p:cNvPr>
          <p:cNvPicPr>
            <a:picLocks noChangeAspect="1"/>
          </p:cNvPicPr>
          <p:nvPr/>
        </p:nvPicPr>
        <p:blipFill>
          <a:blip r:embed="rId2"/>
          <a:stretch>
            <a:fillRect/>
          </a:stretch>
        </p:blipFill>
        <p:spPr>
          <a:xfrm>
            <a:off x="609600" y="1638023"/>
            <a:ext cx="5486400" cy="4419600"/>
          </a:xfrm>
          <a:prstGeom prst="rect">
            <a:avLst/>
          </a:prstGeom>
        </p:spPr>
      </p:pic>
      <p:pic>
        <p:nvPicPr>
          <p:cNvPr id="13" name="Picture 12">
            <a:extLst>
              <a:ext uri="{FF2B5EF4-FFF2-40B4-BE49-F238E27FC236}">
                <a16:creationId xmlns:a16="http://schemas.microsoft.com/office/drawing/2014/main" id="{04939B93-9625-4351-BBD4-B42649DB319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820756">
            <a:off x="5274076" y="4132212"/>
            <a:ext cx="2439221" cy="1687774"/>
          </a:xfrm>
          <a:prstGeom prst="rect">
            <a:avLst/>
          </a:prstGeom>
        </p:spPr>
      </p:pic>
    </p:spTree>
    <p:extLst>
      <p:ext uri="{BB962C8B-B14F-4D97-AF65-F5344CB8AC3E}">
        <p14:creationId xmlns:p14="http://schemas.microsoft.com/office/powerpoint/2010/main" val="338067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When the user completes the quest, a notification appears above their head, indicating they have completed their quest.</a:t>
            </a:r>
          </a:p>
          <a:p>
            <a:r>
              <a:rPr lang="en-US" dirty="0"/>
              <a:t>They can visit the KIS window again to also verify this, and view other quests.</a:t>
            </a:r>
          </a:p>
        </p:txBody>
      </p:sp>
      <p:pic>
        <p:nvPicPr>
          <p:cNvPr id="6" name="Picture 5">
            <a:extLst>
              <a:ext uri="{FF2B5EF4-FFF2-40B4-BE49-F238E27FC236}">
                <a16:creationId xmlns:a16="http://schemas.microsoft.com/office/drawing/2014/main" id="{D98DFDFB-F0E2-4854-80E6-E6C24B7CFB87}"/>
              </a:ext>
            </a:extLst>
          </p:cNvPr>
          <p:cNvPicPr>
            <a:picLocks noChangeAspect="1"/>
          </p:cNvPicPr>
          <p:nvPr/>
        </p:nvPicPr>
        <p:blipFill>
          <a:blip r:embed="rId2"/>
          <a:stretch>
            <a:fillRect/>
          </a:stretch>
        </p:blipFill>
        <p:spPr>
          <a:xfrm>
            <a:off x="990600" y="1694873"/>
            <a:ext cx="5486400" cy="4419600"/>
          </a:xfrm>
          <a:prstGeom prst="rect">
            <a:avLst/>
          </a:prstGeom>
        </p:spPr>
      </p:pic>
      <p:pic>
        <p:nvPicPr>
          <p:cNvPr id="11" name="Picture 10">
            <a:extLst>
              <a:ext uri="{FF2B5EF4-FFF2-40B4-BE49-F238E27FC236}">
                <a16:creationId xmlns:a16="http://schemas.microsoft.com/office/drawing/2014/main" id="{305D38C7-5622-4CA4-903B-93FB1874D4A2}"/>
              </a:ext>
            </a:extLst>
          </p:cNvPr>
          <p:cNvPicPr>
            <a:picLocks noChangeAspect="1"/>
          </p:cNvPicPr>
          <p:nvPr/>
        </p:nvPicPr>
        <p:blipFill>
          <a:blip r:embed="rId3"/>
          <a:stretch>
            <a:fillRect/>
          </a:stretch>
        </p:blipFill>
        <p:spPr>
          <a:xfrm>
            <a:off x="2768345" y="3579045"/>
            <a:ext cx="1127382" cy="204978"/>
          </a:xfrm>
          <a:prstGeom prst="rect">
            <a:avLst/>
          </a:prstGeom>
        </p:spPr>
      </p:pic>
      <p:sp>
        <p:nvSpPr>
          <p:cNvPr id="15" name="Arrow: Right 14">
            <a:extLst>
              <a:ext uri="{FF2B5EF4-FFF2-40B4-BE49-F238E27FC236}">
                <a16:creationId xmlns:a16="http://schemas.microsoft.com/office/drawing/2014/main" id="{9A2324FF-55A7-4022-BE23-424A02F1941E}"/>
              </a:ext>
            </a:extLst>
          </p:cNvPr>
          <p:cNvSpPr/>
          <p:nvPr/>
        </p:nvSpPr>
        <p:spPr>
          <a:xfrm rot="18634668">
            <a:off x="4755527" y="1931414"/>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0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As seen here, the quest is verified as completed, as the quest in this list is grayed out.</a:t>
            </a:r>
          </a:p>
        </p:txBody>
      </p:sp>
      <p:pic>
        <p:nvPicPr>
          <p:cNvPr id="3" name="Picture 2">
            <a:extLst>
              <a:ext uri="{FF2B5EF4-FFF2-40B4-BE49-F238E27FC236}">
                <a16:creationId xmlns:a16="http://schemas.microsoft.com/office/drawing/2014/main" id="{CE9112A7-9192-44C3-BE5C-555C53C70820}"/>
              </a:ext>
            </a:extLst>
          </p:cNvPr>
          <p:cNvPicPr>
            <a:picLocks noChangeAspect="1"/>
          </p:cNvPicPr>
          <p:nvPr/>
        </p:nvPicPr>
        <p:blipFill>
          <a:blip r:embed="rId2"/>
          <a:stretch>
            <a:fillRect/>
          </a:stretch>
        </p:blipFill>
        <p:spPr>
          <a:xfrm>
            <a:off x="457200" y="1785937"/>
            <a:ext cx="6858000" cy="4410075"/>
          </a:xfrm>
          <a:prstGeom prst="rect">
            <a:avLst/>
          </a:prstGeom>
        </p:spPr>
      </p:pic>
    </p:spTree>
    <p:extLst>
      <p:ext uri="{BB962C8B-B14F-4D97-AF65-F5344CB8AC3E}">
        <p14:creationId xmlns:p14="http://schemas.microsoft.com/office/powerpoint/2010/main" val="15800197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23</TotalTime>
  <Words>289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WVUP College QuesT - SToryboard</vt:lpstr>
      <vt:lpstr>Use Case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WVUP College QuesT - SToryboard</dc:title>
  <dc:creator>Jenny M</dc:creator>
  <cp:lastModifiedBy>Jenny M</cp:lastModifiedBy>
  <cp:revision>4</cp:revision>
  <dcterms:created xsi:type="dcterms:W3CDTF">2020-12-08T20:07:41Z</dcterms:created>
  <dcterms:modified xsi:type="dcterms:W3CDTF">2020-12-08T20:31:13Z</dcterms:modified>
</cp:coreProperties>
</file>