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64" r:id="rId3"/>
    <p:sldId id="265" r:id="rId4"/>
    <p:sldId id="267" r:id="rId5"/>
    <p:sldId id="268" r:id="rId6"/>
    <p:sldId id="269" r:id="rId7"/>
    <p:sldId id="270" r:id="rId8"/>
    <p:sldId id="271" r:id="rId9"/>
    <p:sldId id="278" r:id="rId10"/>
    <p:sldId id="272" r:id="rId11"/>
    <p:sldId id="279" r:id="rId12"/>
    <p:sldId id="274" r:id="rId13"/>
    <p:sldId id="275" r:id="rId14"/>
    <p:sldId id="276"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884599-ED1F-4B9F-AD9C-2C4ADAAE53D9}" v="1" dt="2023-10-18T10:03:56.3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2" autoAdjust="0"/>
  </p:normalViewPr>
  <p:slideViewPr>
    <p:cSldViewPr snapToGrid="0">
      <p:cViewPr varScale="1">
        <p:scale>
          <a:sx n="79" d="100"/>
          <a:sy n="79" d="100"/>
        </p:scale>
        <p:origin x="211" y="72"/>
      </p:cViewPr>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vanni Esma" userId="d7639bce6a300700" providerId="LiveId" clId="{081AFD49-51FD-4B8F-83E7-096FA771A92B}"/>
    <pc:docChg chg="undo custSel addSld modSld sldOrd">
      <pc:chgData name="Giovanni Esma" userId="d7639bce6a300700" providerId="LiveId" clId="{081AFD49-51FD-4B8F-83E7-096FA771A92B}" dt="2023-10-04T22:01:23.466" v="1077" actId="20577"/>
      <pc:docMkLst>
        <pc:docMk/>
      </pc:docMkLst>
      <pc:sldChg chg="addSp delSp modSp mod">
        <pc:chgData name="Giovanni Esma" userId="d7639bce6a300700" providerId="LiveId" clId="{081AFD49-51FD-4B8F-83E7-096FA771A92B}" dt="2023-10-04T05:37:58.283" v="87" actId="478"/>
        <pc:sldMkLst>
          <pc:docMk/>
          <pc:sldMk cId="4080338747" sldId="257"/>
        </pc:sldMkLst>
        <pc:spChg chg="del">
          <ac:chgData name="Giovanni Esma" userId="d7639bce6a300700" providerId="LiveId" clId="{081AFD49-51FD-4B8F-83E7-096FA771A92B}" dt="2023-10-04T05:37:51.024" v="86" actId="478"/>
          <ac:spMkLst>
            <pc:docMk/>
            <pc:sldMk cId="4080338747" sldId="257"/>
            <ac:spMk id="2" creationId="{C8F58AE6-56F6-44E8-8BBF-23277B1773E4}"/>
          </ac:spMkLst>
        </pc:spChg>
        <pc:spChg chg="add mod">
          <ac:chgData name="Giovanni Esma" userId="d7639bce6a300700" providerId="LiveId" clId="{081AFD49-51FD-4B8F-83E7-096FA771A92B}" dt="2023-10-04T04:11:22.010" v="83"/>
          <ac:spMkLst>
            <pc:docMk/>
            <pc:sldMk cId="4080338747" sldId="257"/>
            <ac:spMk id="3" creationId="{1309D5ED-1F6A-7753-C589-A19DCA9C6CE6}"/>
          </ac:spMkLst>
        </pc:spChg>
        <pc:spChg chg="add mod">
          <ac:chgData name="Giovanni Esma" userId="d7639bce6a300700" providerId="LiveId" clId="{081AFD49-51FD-4B8F-83E7-096FA771A92B}" dt="2023-10-04T05:37:51.024" v="86" actId="478"/>
          <ac:spMkLst>
            <pc:docMk/>
            <pc:sldMk cId="4080338747" sldId="257"/>
            <ac:spMk id="5" creationId="{E9DECF97-E267-59A3-7BDB-4D2235DCC53C}"/>
          </ac:spMkLst>
        </pc:spChg>
        <pc:spChg chg="add mod">
          <ac:chgData name="Giovanni Esma" userId="d7639bce6a300700" providerId="LiveId" clId="{081AFD49-51FD-4B8F-83E7-096FA771A92B}" dt="2023-10-04T05:37:58.283" v="87" actId="478"/>
          <ac:spMkLst>
            <pc:docMk/>
            <pc:sldMk cId="4080338747" sldId="257"/>
            <ac:spMk id="7" creationId="{7BAC7E23-9E24-A28F-28E1-9D477939E801}"/>
          </ac:spMkLst>
        </pc:spChg>
        <pc:graphicFrameChg chg="del mod">
          <ac:chgData name="Giovanni Esma" userId="d7639bce6a300700" providerId="LiveId" clId="{081AFD49-51FD-4B8F-83E7-096FA771A92B}" dt="2023-10-04T05:37:58.283" v="87" actId="478"/>
          <ac:graphicFrameMkLst>
            <pc:docMk/>
            <pc:sldMk cId="4080338747" sldId="257"/>
            <ac:graphicFrameMk id="10" creationId="{4DBF5C5D-E8C1-4EFB-87B6-B4245AB407AE}"/>
          </ac:graphicFrameMkLst>
        </pc:graphicFrameChg>
      </pc:sldChg>
      <pc:sldChg chg="modSp modAnim">
        <pc:chgData name="Giovanni Esma" userId="d7639bce6a300700" providerId="LiveId" clId="{081AFD49-51FD-4B8F-83E7-096FA771A92B}" dt="2023-10-04T03:59:22.818" v="5" actId="20577"/>
        <pc:sldMkLst>
          <pc:docMk/>
          <pc:sldMk cId="3377714880" sldId="264"/>
        </pc:sldMkLst>
        <pc:spChg chg="mod">
          <ac:chgData name="Giovanni Esma" userId="d7639bce6a300700" providerId="LiveId" clId="{081AFD49-51FD-4B8F-83E7-096FA771A92B}" dt="2023-10-04T03:59:22.818" v="5" actId="20577"/>
          <ac:spMkLst>
            <pc:docMk/>
            <pc:sldMk cId="3377714880" sldId="264"/>
            <ac:spMk id="3" creationId="{DB6F4F45-E057-5992-A886-87F21C537085}"/>
          </ac:spMkLst>
        </pc:spChg>
      </pc:sldChg>
      <pc:sldChg chg="modSp mod addAnim delAnim modAnim">
        <pc:chgData name="Giovanni Esma" userId="d7639bce6a300700" providerId="LiveId" clId="{081AFD49-51FD-4B8F-83E7-096FA771A92B}" dt="2023-10-04T04:05:55.286" v="79" actId="20577"/>
        <pc:sldMkLst>
          <pc:docMk/>
          <pc:sldMk cId="1235665685" sldId="266"/>
        </pc:sldMkLst>
        <pc:spChg chg="mod">
          <ac:chgData name="Giovanni Esma" userId="d7639bce6a300700" providerId="LiveId" clId="{081AFD49-51FD-4B8F-83E7-096FA771A92B}" dt="2023-10-04T04:05:55.286" v="79" actId="20577"/>
          <ac:spMkLst>
            <pc:docMk/>
            <pc:sldMk cId="1235665685" sldId="266"/>
            <ac:spMk id="3" creationId="{DB6F4F45-E057-5992-A886-87F21C537085}"/>
          </ac:spMkLst>
        </pc:spChg>
        <pc:spChg chg="mod">
          <ac:chgData name="Giovanni Esma" userId="d7639bce6a300700" providerId="LiveId" clId="{081AFD49-51FD-4B8F-83E7-096FA771A92B}" dt="2023-10-04T04:02:47.371" v="71" actId="20577"/>
          <ac:spMkLst>
            <pc:docMk/>
            <pc:sldMk cId="1235665685" sldId="266"/>
            <ac:spMk id="5" creationId="{3B8E0718-35AE-2031-77E0-B70D5FAED3C1}"/>
          </ac:spMkLst>
        </pc:spChg>
      </pc:sldChg>
      <pc:sldChg chg="addSp delSp modSp add mod delAnim modAnim">
        <pc:chgData name="Giovanni Esma" userId="d7639bce6a300700" providerId="LiveId" clId="{081AFD49-51FD-4B8F-83E7-096FA771A92B}" dt="2023-10-04T22:00:01.932" v="1037" actId="14100"/>
        <pc:sldMkLst>
          <pc:docMk/>
          <pc:sldMk cId="4168331875" sldId="267"/>
        </pc:sldMkLst>
        <pc:spChg chg="add del mod">
          <ac:chgData name="Giovanni Esma" userId="d7639bce6a300700" providerId="LiveId" clId="{081AFD49-51FD-4B8F-83E7-096FA771A92B}" dt="2023-10-04T05:49:42.398" v="134" actId="478"/>
          <ac:spMkLst>
            <pc:docMk/>
            <pc:sldMk cId="4168331875" sldId="267"/>
            <ac:spMk id="3" creationId="{DB6F4F45-E057-5992-A886-87F21C537085}"/>
          </ac:spMkLst>
        </pc:spChg>
        <pc:spChg chg="mod">
          <ac:chgData name="Giovanni Esma" userId="d7639bce6a300700" providerId="LiveId" clId="{081AFD49-51FD-4B8F-83E7-096FA771A92B}" dt="2023-10-04T05:48:19.050" v="106" actId="20577"/>
          <ac:spMkLst>
            <pc:docMk/>
            <pc:sldMk cId="4168331875" sldId="267"/>
            <ac:spMk id="5" creationId="{3B8E0718-35AE-2031-77E0-B70D5FAED3C1}"/>
          </ac:spMkLst>
        </pc:spChg>
        <pc:spChg chg="add mod">
          <ac:chgData name="Giovanni Esma" userId="d7639bce6a300700" providerId="LiveId" clId="{081AFD49-51FD-4B8F-83E7-096FA771A92B}" dt="2023-10-04T05:59:24.206" v="371" actId="1582"/>
          <ac:spMkLst>
            <pc:docMk/>
            <pc:sldMk cId="4168331875" sldId="267"/>
            <ac:spMk id="7" creationId="{3F5FF14C-DB4E-4743-2E93-7547107F034B}"/>
          </ac:spMkLst>
        </pc:spChg>
        <pc:spChg chg="add del mod">
          <ac:chgData name="Giovanni Esma" userId="d7639bce6a300700" providerId="LiveId" clId="{081AFD49-51FD-4B8F-83E7-096FA771A92B}" dt="2023-10-04T05:49:32.988" v="131"/>
          <ac:spMkLst>
            <pc:docMk/>
            <pc:sldMk cId="4168331875" sldId="267"/>
            <ac:spMk id="8" creationId="{3F1FAB41-9027-40E2-8322-71BBFD9BF0BC}"/>
          </ac:spMkLst>
        </pc:spChg>
        <pc:spChg chg="add mod">
          <ac:chgData name="Giovanni Esma" userId="d7639bce6a300700" providerId="LiveId" clId="{081AFD49-51FD-4B8F-83E7-096FA771A92B}" dt="2023-10-04T05:59:38.118" v="375" actId="113"/>
          <ac:spMkLst>
            <pc:docMk/>
            <pc:sldMk cId="4168331875" sldId="267"/>
            <ac:spMk id="9" creationId="{FB5CEAE2-F29E-A341-B019-932C96FE3B70}"/>
          </ac:spMkLst>
        </pc:spChg>
        <pc:spChg chg="add mod">
          <ac:chgData name="Giovanni Esma" userId="d7639bce6a300700" providerId="LiveId" clId="{081AFD49-51FD-4B8F-83E7-096FA771A92B}" dt="2023-10-04T05:59:38.932" v="376" actId="113"/>
          <ac:spMkLst>
            <pc:docMk/>
            <pc:sldMk cId="4168331875" sldId="267"/>
            <ac:spMk id="10" creationId="{D33A3D59-40D9-C354-2784-06D7E032B62D}"/>
          </ac:spMkLst>
        </pc:spChg>
        <pc:spChg chg="add mod">
          <ac:chgData name="Giovanni Esma" userId="d7639bce6a300700" providerId="LiveId" clId="{081AFD49-51FD-4B8F-83E7-096FA771A92B}" dt="2023-10-04T05:59:40.991" v="378" actId="113"/>
          <ac:spMkLst>
            <pc:docMk/>
            <pc:sldMk cId="4168331875" sldId="267"/>
            <ac:spMk id="11" creationId="{D4B956A6-0A69-B199-6E9D-4B779ACEF163}"/>
          </ac:spMkLst>
        </pc:spChg>
        <pc:spChg chg="add mod">
          <ac:chgData name="Giovanni Esma" userId="d7639bce6a300700" providerId="LiveId" clId="{081AFD49-51FD-4B8F-83E7-096FA771A92B}" dt="2023-10-04T05:59:43.518" v="380" actId="113"/>
          <ac:spMkLst>
            <pc:docMk/>
            <pc:sldMk cId="4168331875" sldId="267"/>
            <ac:spMk id="12" creationId="{5095D914-E5E3-8161-12FE-51EBE62A761E}"/>
          </ac:spMkLst>
        </pc:spChg>
        <pc:spChg chg="add mod">
          <ac:chgData name="Giovanni Esma" userId="d7639bce6a300700" providerId="LiveId" clId="{081AFD49-51FD-4B8F-83E7-096FA771A92B}" dt="2023-10-04T05:59:46.093" v="383" actId="113"/>
          <ac:spMkLst>
            <pc:docMk/>
            <pc:sldMk cId="4168331875" sldId="267"/>
            <ac:spMk id="13" creationId="{7A0A2E5E-BCF0-F1ED-D062-48DA0FE5AA4D}"/>
          </ac:spMkLst>
        </pc:spChg>
        <pc:spChg chg="add mod">
          <ac:chgData name="Giovanni Esma" userId="d7639bce6a300700" providerId="LiveId" clId="{081AFD49-51FD-4B8F-83E7-096FA771A92B}" dt="2023-10-04T05:59:48.367" v="385" actId="113"/>
          <ac:spMkLst>
            <pc:docMk/>
            <pc:sldMk cId="4168331875" sldId="267"/>
            <ac:spMk id="14" creationId="{18EBF917-4D49-75F4-FAB9-BE11C8307819}"/>
          </ac:spMkLst>
        </pc:spChg>
        <pc:spChg chg="add del mod">
          <ac:chgData name="Giovanni Esma" userId="d7639bce6a300700" providerId="LiveId" clId="{081AFD49-51FD-4B8F-83E7-096FA771A92B}" dt="2023-10-04T05:52:29.397" v="179"/>
          <ac:spMkLst>
            <pc:docMk/>
            <pc:sldMk cId="4168331875" sldId="267"/>
            <ac:spMk id="15" creationId="{7E668D1D-5774-6DFF-DCB1-85761EA3E08D}"/>
          </ac:spMkLst>
        </pc:spChg>
        <pc:spChg chg="add del mod">
          <ac:chgData name="Giovanni Esma" userId="d7639bce6a300700" providerId="LiveId" clId="{081AFD49-51FD-4B8F-83E7-096FA771A92B}" dt="2023-10-04T05:52:29.397" v="179"/>
          <ac:spMkLst>
            <pc:docMk/>
            <pc:sldMk cId="4168331875" sldId="267"/>
            <ac:spMk id="16" creationId="{9678C469-879D-005D-FB6E-2A5A86E53E70}"/>
          </ac:spMkLst>
        </pc:spChg>
        <pc:spChg chg="add del mod">
          <ac:chgData name="Giovanni Esma" userId="d7639bce6a300700" providerId="LiveId" clId="{081AFD49-51FD-4B8F-83E7-096FA771A92B}" dt="2023-10-04T05:52:29.397" v="179"/>
          <ac:spMkLst>
            <pc:docMk/>
            <pc:sldMk cId="4168331875" sldId="267"/>
            <ac:spMk id="17" creationId="{997AAB0F-8DF0-6AED-B083-A84160EBA540}"/>
          </ac:spMkLst>
        </pc:spChg>
        <pc:spChg chg="add del mod">
          <ac:chgData name="Giovanni Esma" userId="d7639bce6a300700" providerId="LiveId" clId="{081AFD49-51FD-4B8F-83E7-096FA771A92B}" dt="2023-10-04T05:52:29.397" v="179"/>
          <ac:spMkLst>
            <pc:docMk/>
            <pc:sldMk cId="4168331875" sldId="267"/>
            <ac:spMk id="18" creationId="{6193A7E2-CDAD-1FEE-29F4-EEDEC2E0DD2A}"/>
          </ac:spMkLst>
        </pc:spChg>
        <pc:spChg chg="add del mod">
          <ac:chgData name="Giovanni Esma" userId="d7639bce6a300700" providerId="LiveId" clId="{081AFD49-51FD-4B8F-83E7-096FA771A92B}" dt="2023-10-04T21:59:57.692" v="1036" actId="14100"/>
          <ac:spMkLst>
            <pc:docMk/>
            <pc:sldMk cId="4168331875" sldId="267"/>
            <ac:spMk id="19" creationId="{6BCB25ED-6093-5E56-2E3D-9B392056D5A9}"/>
          </ac:spMkLst>
        </pc:spChg>
        <pc:cxnChg chg="add mod">
          <ac:chgData name="Giovanni Esma" userId="d7639bce6a300700" providerId="LiveId" clId="{081AFD49-51FD-4B8F-83E7-096FA771A92B}" dt="2023-10-04T22:00:01.932" v="1037" actId="14100"/>
          <ac:cxnSpMkLst>
            <pc:docMk/>
            <pc:sldMk cId="4168331875" sldId="267"/>
            <ac:cxnSpMk id="2" creationId="{7C5253CE-89B6-545D-4A71-3FFFE289A586}"/>
          </ac:cxnSpMkLst>
        </pc:cxnChg>
        <pc:cxnChg chg="add del mod">
          <ac:chgData name="Giovanni Esma" userId="d7639bce6a300700" providerId="LiveId" clId="{081AFD49-51FD-4B8F-83E7-096FA771A92B}" dt="2023-10-04T05:52:59.726" v="185" actId="478"/>
          <ac:cxnSpMkLst>
            <pc:docMk/>
            <pc:sldMk cId="4168331875" sldId="267"/>
            <ac:cxnSpMk id="21" creationId="{6E6A08CA-FF19-B013-6CA7-5C23E9A6E654}"/>
          </ac:cxnSpMkLst>
        </pc:cxnChg>
        <pc:cxnChg chg="add mod">
          <ac:chgData name="Giovanni Esma" userId="d7639bce6a300700" providerId="LiveId" clId="{081AFD49-51FD-4B8F-83E7-096FA771A92B}" dt="2023-10-04T05:58:28.772" v="370" actId="1582"/>
          <ac:cxnSpMkLst>
            <pc:docMk/>
            <pc:sldMk cId="4168331875" sldId="267"/>
            <ac:cxnSpMk id="24" creationId="{E50D6E52-EBF7-F5D7-1B7D-744A1DAEF0F1}"/>
          </ac:cxnSpMkLst>
        </pc:cxnChg>
        <pc:cxnChg chg="add mod">
          <ac:chgData name="Giovanni Esma" userId="d7639bce6a300700" providerId="LiveId" clId="{081AFD49-51FD-4B8F-83E7-096FA771A92B}" dt="2023-10-04T05:58:28.772" v="370" actId="1582"/>
          <ac:cxnSpMkLst>
            <pc:docMk/>
            <pc:sldMk cId="4168331875" sldId="267"/>
            <ac:cxnSpMk id="29" creationId="{7B185B8E-1C0B-0563-E307-1E51E892D00F}"/>
          </ac:cxnSpMkLst>
        </pc:cxnChg>
        <pc:cxnChg chg="add mod">
          <ac:chgData name="Giovanni Esma" userId="d7639bce6a300700" providerId="LiveId" clId="{081AFD49-51FD-4B8F-83E7-096FA771A92B}" dt="2023-10-04T05:58:28.772" v="370" actId="1582"/>
          <ac:cxnSpMkLst>
            <pc:docMk/>
            <pc:sldMk cId="4168331875" sldId="267"/>
            <ac:cxnSpMk id="32" creationId="{53CD66B8-EBB9-E901-7FA9-465C14953B07}"/>
          </ac:cxnSpMkLst>
        </pc:cxnChg>
        <pc:cxnChg chg="add mod">
          <ac:chgData name="Giovanni Esma" userId="d7639bce6a300700" providerId="LiveId" clId="{081AFD49-51FD-4B8F-83E7-096FA771A92B}" dt="2023-10-04T05:58:28.772" v="370" actId="1582"/>
          <ac:cxnSpMkLst>
            <pc:docMk/>
            <pc:sldMk cId="4168331875" sldId="267"/>
            <ac:cxnSpMk id="35" creationId="{BA0380A8-0892-3B77-0154-45B9775C72DD}"/>
          </ac:cxnSpMkLst>
        </pc:cxnChg>
        <pc:cxnChg chg="add mod">
          <ac:chgData name="Giovanni Esma" userId="d7639bce6a300700" providerId="LiveId" clId="{081AFD49-51FD-4B8F-83E7-096FA771A92B}" dt="2023-10-04T05:58:28.772" v="370" actId="1582"/>
          <ac:cxnSpMkLst>
            <pc:docMk/>
            <pc:sldMk cId="4168331875" sldId="267"/>
            <ac:cxnSpMk id="38" creationId="{7F67280F-4021-A4B9-57C8-1764D9FCB04E}"/>
          </ac:cxnSpMkLst>
        </pc:cxnChg>
        <pc:cxnChg chg="add mod">
          <ac:chgData name="Giovanni Esma" userId="d7639bce6a300700" providerId="LiveId" clId="{081AFD49-51FD-4B8F-83E7-096FA771A92B}" dt="2023-10-04T05:58:28.772" v="370" actId="1582"/>
          <ac:cxnSpMkLst>
            <pc:docMk/>
            <pc:sldMk cId="4168331875" sldId="267"/>
            <ac:cxnSpMk id="42" creationId="{05E072D0-712D-544F-244C-E89765C5DFE3}"/>
          </ac:cxnSpMkLst>
        </pc:cxnChg>
        <pc:cxnChg chg="add mod">
          <ac:chgData name="Giovanni Esma" userId="d7639bce6a300700" providerId="LiveId" clId="{081AFD49-51FD-4B8F-83E7-096FA771A92B}" dt="2023-10-04T21:59:57.692" v="1036" actId="14100"/>
          <ac:cxnSpMkLst>
            <pc:docMk/>
            <pc:sldMk cId="4168331875" sldId="267"/>
            <ac:cxnSpMk id="57" creationId="{E6D2E4E5-CA0B-2433-809F-C7408D45CFA1}"/>
          </ac:cxnSpMkLst>
        </pc:cxnChg>
      </pc:sldChg>
      <pc:sldChg chg="modSp add mod ord modAnim">
        <pc:chgData name="Giovanni Esma" userId="d7639bce6a300700" providerId="LiveId" clId="{081AFD49-51FD-4B8F-83E7-096FA771A92B}" dt="2023-10-04T21:59:32.682" v="1030" actId="20577"/>
        <pc:sldMkLst>
          <pc:docMk/>
          <pc:sldMk cId="2436638541" sldId="268"/>
        </pc:sldMkLst>
        <pc:spChg chg="mod">
          <ac:chgData name="Giovanni Esma" userId="d7639bce6a300700" providerId="LiveId" clId="{081AFD49-51FD-4B8F-83E7-096FA771A92B}" dt="2023-10-04T21:59:32.682" v="1030" actId="20577"/>
          <ac:spMkLst>
            <pc:docMk/>
            <pc:sldMk cId="2436638541" sldId="268"/>
            <ac:spMk id="3" creationId="{DB6F4F45-E057-5992-A886-87F21C537085}"/>
          </ac:spMkLst>
        </pc:spChg>
        <pc:spChg chg="mod">
          <ac:chgData name="Giovanni Esma" userId="d7639bce6a300700" providerId="LiveId" clId="{081AFD49-51FD-4B8F-83E7-096FA771A92B}" dt="2023-10-04T06:38:54.941" v="520"/>
          <ac:spMkLst>
            <pc:docMk/>
            <pc:sldMk cId="2436638541" sldId="268"/>
            <ac:spMk id="5" creationId="{3B8E0718-35AE-2031-77E0-B70D5FAED3C1}"/>
          </ac:spMkLst>
        </pc:spChg>
      </pc:sldChg>
      <pc:sldChg chg="modSp add modAnim">
        <pc:chgData name="Giovanni Esma" userId="d7639bce6a300700" providerId="LiveId" clId="{081AFD49-51FD-4B8F-83E7-096FA771A92B}" dt="2023-10-04T22:01:23.466" v="1077" actId="20577"/>
        <pc:sldMkLst>
          <pc:docMk/>
          <pc:sldMk cId="1678137618" sldId="269"/>
        </pc:sldMkLst>
        <pc:spChg chg="mod">
          <ac:chgData name="Giovanni Esma" userId="d7639bce6a300700" providerId="LiveId" clId="{081AFD49-51FD-4B8F-83E7-096FA771A92B}" dt="2023-10-04T22:01:23.466" v="1077" actId="20577"/>
          <ac:spMkLst>
            <pc:docMk/>
            <pc:sldMk cId="1678137618" sldId="269"/>
            <ac:spMk id="3" creationId="{DB6F4F45-E057-5992-A886-87F21C537085}"/>
          </ac:spMkLst>
        </pc:spChg>
      </pc:sldChg>
    </pc:docChg>
  </pc:docChgLst>
  <pc:docChgLst>
    <pc:chgData name="Giovanni Esma" userId="d7639bce6a300700" providerId="LiveId" clId="{A9884599-ED1F-4B9F-AD9C-2C4ADAAE53D9}"/>
    <pc:docChg chg="delSld modSld">
      <pc:chgData name="Giovanni Esma" userId="d7639bce6a300700" providerId="LiveId" clId="{A9884599-ED1F-4B9F-AD9C-2C4ADAAE53D9}" dt="2023-10-18T10:20:53.116" v="2" actId="1076"/>
      <pc:docMkLst>
        <pc:docMk/>
      </pc:docMkLst>
      <pc:sldChg chg="modSp mod">
        <pc:chgData name="Giovanni Esma" userId="d7639bce6a300700" providerId="LiveId" clId="{A9884599-ED1F-4B9F-AD9C-2C4ADAAE53D9}" dt="2023-10-18T10:20:53.116" v="2" actId="1076"/>
        <pc:sldMkLst>
          <pc:docMk/>
          <pc:sldMk cId="3213955588" sldId="270"/>
        </pc:sldMkLst>
        <pc:spChg chg="mod">
          <ac:chgData name="Giovanni Esma" userId="d7639bce6a300700" providerId="LiveId" clId="{A9884599-ED1F-4B9F-AD9C-2C4ADAAE53D9}" dt="2023-10-18T10:20:53.116" v="2" actId="1076"/>
          <ac:spMkLst>
            <pc:docMk/>
            <pc:sldMk cId="3213955588" sldId="270"/>
            <ac:spMk id="3" creationId="{DB6F4F45-E057-5992-A886-87F21C537085}"/>
          </ac:spMkLst>
        </pc:spChg>
      </pc:sldChg>
      <pc:sldChg chg="del">
        <pc:chgData name="Giovanni Esma" userId="d7639bce6a300700" providerId="LiveId" clId="{A9884599-ED1F-4B9F-AD9C-2C4ADAAE53D9}" dt="2023-10-18T08:20:57.236" v="0" actId="2696"/>
        <pc:sldMkLst>
          <pc:docMk/>
          <pc:sldMk cId="3040425125" sldId="273"/>
        </pc:sldMkLst>
      </pc:sldChg>
      <pc:sldChg chg="modSp">
        <pc:chgData name="Giovanni Esma" userId="d7639bce6a300700" providerId="LiveId" clId="{A9884599-ED1F-4B9F-AD9C-2C4ADAAE53D9}" dt="2023-10-18T10:03:56.377" v="1" actId="20577"/>
        <pc:sldMkLst>
          <pc:docMk/>
          <pc:sldMk cId="1432091345" sldId="275"/>
        </pc:sldMkLst>
        <pc:spChg chg="mod">
          <ac:chgData name="Giovanni Esma" userId="d7639bce6a300700" providerId="LiveId" clId="{A9884599-ED1F-4B9F-AD9C-2C4ADAAE53D9}" dt="2023-10-18T10:03:56.377" v="1" actId="20577"/>
          <ac:spMkLst>
            <pc:docMk/>
            <pc:sldMk cId="1432091345" sldId="275"/>
            <ac:spMk id="3" creationId="{DB6F4F45-E057-5992-A886-87F21C53708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t>9/20/2024</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9/20/2024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a:t>Click to 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a:xfrm>
            <a:off x="7680407" y="1880690"/>
            <a:ext cx="4511593" cy="2436592"/>
          </a:xfrm>
        </p:spPr>
        <p:txBody>
          <a:bodyPr/>
          <a:lstStyle/>
          <a:p>
            <a:r>
              <a:rPr lang="en-US" sz="6600" b="1" dirty="0"/>
              <a:t>Microservices</a:t>
            </a:r>
          </a:p>
        </p:txBody>
      </p:sp>
      <p:sp>
        <p:nvSpPr>
          <p:cNvPr id="6" name="Text Placeholder 5">
            <a:extLst>
              <a:ext uri="{FF2B5EF4-FFF2-40B4-BE49-F238E27FC236}">
                <a16:creationId xmlns:a16="http://schemas.microsoft.com/office/drawing/2014/main" id="{1397C2DB-90F2-4971-AC44-7CDDF5A3B552}"/>
              </a:ext>
            </a:extLst>
          </p:cNvPr>
          <p:cNvSpPr>
            <a:spLocks noGrp="1"/>
          </p:cNvSpPr>
          <p:nvPr>
            <p:ph type="body" sz="half" idx="2"/>
          </p:nvPr>
        </p:nvSpPr>
        <p:spPr/>
        <p:txBody>
          <a:bodyPr/>
          <a:lstStyle/>
          <a:p>
            <a:r>
              <a:rPr lang="en-US" dirty="0"/>
              <a:t>A Flexible Software Architecture</a:t>
            </a:r>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1026" name="Picture 2">
            <a:extLst>
              <a:ext uri="{FF2B5EF4-FFF2-40B4-BE49-F238E27FC236}">
                <a16:creationId xmlns:a16="http://schemas.microsoft.com/office/drawing/2014/main" id="{842DA0BD-FE24-3BBE-1736-6AADB9022032}"/>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8712" r="1871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250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6F4F45-E057-5992-A886-87F21C537085}"/>
              </a:ext>
            </a:extLst>
          </p:cNvPr>
          <p:cNvSpPr>
            <a:spLocks noGrp="1"/>
          </p:cNvSpPr>
          <p:nvPr>
            <p:ph idx="1"/>
          </p:nvPr>
        </p:nvSpPr>
        <p:spPr>
          <a:xfrm>
            <a:off x="838200" y="1439694"/>
            <a:ext cx="10893357" cy="4910305"/>
          </a:xfrm>
        </p:spPr>
        <p:txBody>
          <a:bodyPr/>
          <a:lstStyle/>
          <a:p>
            <a:pPr marL="514350" indent="-514350">
              <a:buAutoNum type="arabicPeriod" startAt="3"/>
            </a:pPr>
            <a:r>
              <a:rPr lang="en-PH" b="1" dirty="0">
                <a:solidFill>
                  <a:schemeClr val="accent2"/>
                </a:solidFill>
              </a:rPr>
              <a:t>Domain Architecture is Important</a:t>
            </a:r>
          </a:p>
          <a:p>
            <a:pPr marL="0" indent="0">
              <a:buNone/>
            </a:pPr>
            <a:r>
              <a:rPr lang="en-PH" b="1" dirty="0">
                <a:solidFill>
                  <a:schemeClr val="accent2"/>
                </a:solidFill>
              </a:rPr>
              <a:t>	</a:t>
            </a:r>
            <a:r>
              <a:rPr lang="en-US" sz="2400" dirty="0"/>
              <a:t>A solid domain architecture helps in breaking down a large, complex system 	into manageable pieces, each representing a specific business domain.</a:t>
            </a:r>
            <a:br>
              <a:rPr lang="en-US" sz="2400" dirty="0"/>
            </a:br>
            <a:r>
              <a:rPr lang="en-US" sz="2400" dirty="0"/>
              <a:t>	Must correctly identifying bounded contexts and separate services along 	business domain lines. </a:t>
            </a:r>
          </a:p>
          <a:p>
            <a:pPr marL="0" indent="0">
              <a:buNone/>
            </a:pPr>
            <a:endParaRPr lang="en-US" sz="2400" dirty="0"/>
          </a:p>
          <a:p>
            <a:pPr marL="895350" indent="0">
              <a:buNone/>
            </a:pPr>
            <a:r>
              <a:rPr lang="en-US" sz="2400" dirty="0"/>
              <a:t>	</a:t>
            </a:r>
            <a:r>
              <a:rPr lang="en-US" sz="2400" i="1" dirty="0"/>
              <a:t>Example.</a:t>
            </a:r>
            <a:r>
              <a:rPr lang="en-US" sz="2400" dirty="0"/>
              <a:t> If the Order Service places an order but the Payment Service fails to process the payment due to network issues, rolling back the changes and keeping the systems in sync is much more complex than in a monolithic architecture.</a:t>
            </a:r>
            <a:endParaRPr lang="en-PH" sz="2400" dirty="0"/>
          </a:p>
        </p:txBody>
      </p:sp>
      <p:sp>
        <p:nvSpPr>
          <p:cNvPr id="4" name="Slide Number Placeholder 3">
            <a:extLst>
              <a:ext uri="{FF2B5EF4-FFF2-40B4-BE49-F238E27FC236}">
                <a16:creationId xmlns:a16="http://schemas.microsoft.com/office/drawing/2014/main" id="{58D3D1CB-C84F-E309-B91D-0C0910B326CC}"/>
              </a:ext>
            </a:extLst>
          </p:cNvPr>
          <p:cNvSpPr>
            <a:spLocks noGrp="1"/>
          </p:cNvSpPr>
          <p:nvPr>
            <p:ph type="sldNum" sz="quarter" idx="10"/>
          </p:nvPr>
        </p:nvSpPr>
        <p:spPr/>
        <p:txBody>
          <a:bodyPr/>
          <a:lstStyle/>
          <a:p>
            <a:r>
              <a:rPr lang="en-US" dirty="0"/>
              <a:t>PAGE </a:t>
            </a:r>
            <a:fld id="{4A9B5881-4007-4345-955A-79C2656F0C49}" type="slidenum">
              <a:rPr lang="en-US" smtClean="0"/>
              <a:pPr/>
              <a:t>10</a:t>
            </a:fld>
            <a:endParaRPr lang="en-US" dirty="0"/>
          </a:p>
        </p:txBody>
      </p:sp>
      <p:sp>
        <p:nvSpPr>
          <p:cNvPr id="5" name="TextBox 4">
            <a:extLst>
              <a:ext uri="{FF2B5EF4-FFF2-40B4-BE49-F238E27FC236}">
                <a16:creationId xmlns:a16="http://schemas.microsoft.com/office/drawing/2014/main" id="{3B8E0718-35AE-2031-77E0-B70D5FAED3C1}"/>
              </a:ext>
            </a:extLst>
          </p:cNvPr>
          <p:cNvSpPr txBox="1"/>
          <p:nvPr/>
        </p:nvSpPr>
        <p:spPr>
          <a:xfrm>
            <a:off x="622570" y="359923"/>
            <a:ext cx="2925609" cy="830997"/>
          </a:xfrm>
          <a:prstGeom prst="rect">
            <a:avLst/>
          </a:prstGeom>
          <a:noFill/>
        </p:spPr>
        <p:txBody>
          <a:bodyPr wrap="none" rtlCol="0">
            <a:spAutoFit/>
          </a:bodyPr>
          <a:lstStyle/>
          <a:p>
            <a:r>
              <a:rPr lang="en-US" sz="4800" b="1" dirty="0">
                <a:solidFill>
                  <a:srgbClr val="00B0F0"/>
                </a:solidFill>
              </a:rPr>
              <a:t>Challenges</a:t>
            </a:r>
            <a:endParaRPr lang="en-PH" sz="4800" b="1" dirty="0">
              <a:solidFill>
                <a:srgbClr val="00B0F0"/>
              </a:solidFill>
            </a:endParaRPr>
          </a:p>
        </p:txBody>
      </p:sp>
    </p:spTree>
    <p:extLst>
      <p:ext uri="{BB962C8B-B14F-4D97-AF65-F5344CB8AC3E}">
        <p14:creationId xmlns:p14="http://schemas.microsoft.com/office/powerpoint/2010/main" val="4156346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6F4F45-E057-5992-A886-87F21C537085}"/>
              </a:ext>
            </a:extLst>
          </p:cNvPr>
          <p:cNvSpPr>
            <a:spLocks noGrp="1"/>
          </p:cNvSpPr>
          <p:nvPr>
            <p:ph idx="1"/>
          </p:nvPr>
        </p:nvSpPr>
        <p:spPr>
          <a:xfrm>
            <a:off x="838200" y="1439694"/>
            <a:ext cx="10893357" cy="4910305"/>
          </a:xfrm>
        </p:spPr>
        <p:txBody>
          <a:bodyPr/>
          <a:lstStyle/>
          <a:p>
            <a:pPr marL="514350" indent="-514350">
              <a:buAutoNum type="arabicPeriod" startAt="4"/>
            </a:pPr>
            <a:r>
              <a:rPr lang="en-PH" b="1" dirty="0">
                <a:solidFill>
                  <a:schemeClr val="accent2"/>
                </a:solidFill>
              </a:rPr>
              <a:t>Running Microservices is Complex</a:t>
            </a:r>
          </a:p>
          <a:p>
            <a:pPr marL="895350" indent="-895350">
              <a:buNone/>
            </a:pPr>
            <a:r>
              <a:rPr lang="en-PH" b="1" dirty="0">
                <a:solidFill>
                  <a:schemeClr val="accent2"/>
                </a:solidFill>
              </a:rPr>
              <a:t>	</a:t>
            </a:r>
            <a:r>
              <a:rPr lang="en-US" sz="2400" dirty="0"/>
              <a:t>A system comprised of Microservices has many components, which have to be deployed, controlled and run.</a:t>
            </a:r>
          </a:p>
          <a:p>
            <a:pPr marL="895350" indent="-895350">
              <a:buNone/>
            </a:pPr>
            <a:r>
              <a:rPr lang="en-US" sz="2400" dirty="0"/>
              <a:t>	Instead of deploying a single monolithic application, you are now dealing with multiple services that need to be deployed, versioned, scaled, and updated independently.</a:t>
            </a:r>
            <a:endParaRPr lang="en-PH" b="1" dirty="0">
              <a:solidFill>
                <a:schemeClr val="accent2"/>
              </a:solidFill>
            </a:endParaRPr>
          </a:p>
        </p:txBody>
      </p:sp>
      <p:sp>
        <p:nvSpPr>
          <p:cNvPr id="4" name="Slide Number Placeholder 3">
            <a:extLst>
              <a:ext uri="{FF2B5EF4-FFF2-40B4-BE49-F238E27FC236}">
                <a16:creationId xmlns:a16="http://schemas.microsoft.com/office/drawing/2014/main" id="{58D3D1CB-C84F-E309-B91D-0C0910B326CC}"/>
              </a:ext>
            </a:extLst>
          </p:cNvPr>
          <p:cNvSpPr>
            <a:spLocks noGrp="1"/>
          </p:cNvSpPr>
          <p:nvPr>
            <p:ph type="sldNum" sz="quarter" idx="10"/>
          </p:nvPr>
        </p:nvSpPr>
        <p:spPr/>
        <p:txBody>
          <a:bodyPr/>
          <a:lstStyle/>
          <a:p>
            <a:r>
              <a:rPr lang="en-US" dirty="0"/>
              <a:t>PAGE </a:t>
            </a:r>
            <a:fld id="{4A9B5881-4007-4345-955A-79C2656F0C49}" type="slidenum">
              <a:rPr lang="en-US" smtClean="0"/>
              <a:pPr/>
              <a:t>11</a:t>
            </a:fld>
            <a:endParaRPr lang="en-US" dirty="0"/>
          </a:p>
        </p:txBody>
      </p:sp>
      <p:sp>
        <p:nvSpPr>
          <p:cNvPr id="5" name="TextBox 4">
            <a:extLst>
              <a:ext uri="{FF2B5EF4-FFF2-40B4-BE49-F238E27FC236}">
                <a16:creationId xmlns:a16="http://schemas.microsoft.com/office/drawing/2014/main" id="{3B8E0718-35AE-2031-77E0-B70D5FAED3C1}"/>
              </a:ext>
            </a:extLst>
          </p:cNvPr>
          <p:cNvSpPr txBox="1"/>
          <p:nvPr/>
        </p:nvSpPr>
        <p:spPr>
          <a:xfrm>
            <a:off x="622570" y="359923"/>
            <a:ext cx="2925609" cy="830997"/>
          </a:xfrm>
          <a:prstGeom prst="rect">
            <a:avLst/>
          </a:prstGeom>
          <a:noFill/>
        </p:spPr>
        <p:txBody>
          <a:bodyPr wrap="none" rtlCol="0">
            <a:spAutoFit/>
          </a:bodyPr>
          <a:lstStyle/>
          <a:p>
            <a:r>
              <a:rPr lang="en-US" sz="4800" b="1" dirty="0">
                <a:solidFill>
                  <a:srgbClr val="00B0F0"/>
                </a:solidFill>
              </a:rPr>
              <a:t>Challenges</a:t>
            </a:r>
            <a:endParaRPr lang="en-PH" sz="4800" b="1" dirty="0">
              <a:solidFill>
                <a:srgbClr val="00B0F0"/>
              </a:solidFill>
            </a:endParaRPr>
          </a:p>
        </p:txBody>
      </p:sp>
    </p:spTree>
    <p:extLst>
      <p:ext uri="{BB962C8B-B14F-4D97-AF65-F5344CB8AC3E}">
        <p14:creationId xmlns:p14="http://schemas.microsoft.com/office/powerpoint/2010/main" val="1331217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6F4F45-E057-5992-A886-87F21C537085}"/>
              </a:ext>
            </a:extLst>
          </p:cNvPr>
          <p:cNvSpPr>
            <a:spLocks noGrp="1"/>
          </p:cNvSpPr>
          <p:nvPr>
            <p:ph idx="1"/>
          </p:nvPr>
        </p:nvSpPr>
        <p:spPr>
          <a:xfrm>
            <a:off x="838200" y="1439694"/>
            <a:ext cx="10893357" cy="4910305"/>
          </a:xfrm>
        </p:spPr>
        <p:txBody>
          <a:bodyPr/>
          <a:lstStyle/>
          <a:p>
            <a:r>
              <a:rPr lang="en-US" dirty="0"/>
              <a:t>The name “Microservices” betrays already that the size of the service matters, obviously Microservices are supposed to be small.</a:t>
            </a:r>
          </a:p>
          <a:p>
            <a:r>
              <a:rPr lang="en-US" dirty="0"/>
              <a:t>Modularization of Microservices increases the Complexity of the entire system.</a:t>
            </a:r>
          </a:p>
          <a:p>
            <a:r>
              <a:rPr lang="en-PH" dirty="0"/>
              <a:t>Distributed Communication: </a:t>
            </a:r>
            <a:r>
              <a:rPr lang="en-US" dirty="0"/>
              <a:t>Microservices run within independent processes. Therefore communication between Microservices is distributed communication via the network.</a:t>
            </a:r>
            <a:endParaRPr lang="en-PH" dirty="0"/>
          </a:p>
        </p:txBody>
      </p:sp>
      <p:sp>
        <p:nvSpPr>
          <p:cNvPr id="4" name="Slide Number Placeholder 3">
            <a:extLst>
              <a:ext uri="{FF2B5EF4-FFF2-40B4-BE49-F238E27FC236}">
                <a16:creationId xmlns:a16="http://schemas.microsoft.com/office/drawing/2014/main" id="{58D3D1CB-C84F-E309-B91D-0C0910B326CC}"/>
              </a:ext>
            </a:extLst>
          </p:cNvPr>
          <p:cNvSpPr>
            <a:spLocks noGrp="1"/>
          </p:cNvSpPr>
          <p:nvPr>
            <p:ph type="sldNum" sz="quarter" idx="10"/>
          </p:nvPr>
        </p:nvSpPr>
        <p:spPr/>
        <p:txBody>
          <a:bodyPr/>
          <a:lstStyle/>
          <a:p>
            <a:r>
              <a:rPr lang="en-US" dirty="0"/>
              <a:t>PAGE </a:t>
            </a:r>
            <a:fld id="{4A9B5881-4007-4345-955A-79C2656F0C49}" type="slidenum">
              <a:rPr lang="en-US" smtClean="0"/>
              <a:pPr/>
              <a:t>12</a:t>
            </a:fld>
            <a:endParaRPr lang="en-US" dirty="0"/>
          </a:p>
        </p:txBody>
      </p:sp>
      <p:sp>
        <p:nvSpPr>
          <p:cNvPr id="5" name="TextBox 4">
            <a:extLst>
              <a:ext uri="{FF2B5EF4-FFF2-40B4-BE49-F238E27FC236}">
                <a16:creationId xmlns:a16="http://schemas.microsoft.com/office/drawing/2014/main" id="{3B8E0718-35AE-2031-77E0-B70D5FAED3C1}"/>
              </a:ext>
            </a:extLst>
          </p:cNvPr>
          <p:cNvSpPr txBox="1"/>
          <p:nvPr/>
        </p:nvSpPr>
        <p:spPr>
          <a:xfrm>
            <a:off x="622570" y="359923"/>
            <a:ext cx="5499519" cy="830997"/>
          </a:xfrm>
          <a:prstGeom prst="rect">
            <a:avLst/>
          </a:prstGeom>
          <a:noFill/>
        </p:spPr>
        <p:txBody>
          <a:bodyPr wrap="none" rtlCol="0">
            <a:spAutoFit/>
          </a:bodyPr>
          <a:lstStyle/>
          <a:p>
            <a:r>
              <a:rPr lang="en-US" sz="4800" b="1" dirty="0">
                <a:solidFill>
                  <a:srgbClr val="00B0F0"/>
                </a:solidFill>
              </a:rPr>
              <a:t>Size of Microservices</a:t>
            </a:r>
            <a:endParaRPr lang="en-PH" sz="4800" b="1" dirty="0">
              <a:solidFill>
                <a:srgbClr val="00B0F0"/>
              </a:solidFill>
            </a:endParaRPr>
          </a:p>
        </p:txBody>
      </p:sp>
    </p:spTree>
    <p:extLst>
      <p:ext uri="{BB962C8B-B14F-4D97-AF65-F5344CB8AC3E}">
        <p14:creationId xmlns:p14="http://schemas.microsoft.com/office/powerpoint/2010/main" val="2587564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6F4F45-E057-5992-A886-87F21C537085}"/>
              </a:ext>
            </a:extLst>
          </p:cNvPr>
          <p:cNvSpPr>
            <a:spLocks noGrp="1"/>
          </p:cNvSpPr>
          <p:nvPr>
            <p:ph idx="1"/>
          </p:nvPr>
        </p:nvSpPr>
        <p:spPr>
          <a:xfrm>
            <a:off x="838200" y="1439694"/>
            <a:ext cx="10893357" cy="4910305"/>
          </a:xfrm>
        </p:spPr>
        <p:txBody>
          <a:bodyPr/>
          <a:lstStyle/>
          <a:p>
            <a:r>
              <a:rPr lang="en-US" dirty="0"/>
              <a:t>Team Size: A team has to be able to implement features independently of the other teams.</a:t>
            </a:r>
          </a:p>
          <a:p>
            <a:r>
              <a:rPr lang="en-US" dirty="0"/>
              <a:t>Infrastructure: Each Microservice has to be able to be deployed independently.</a:t>
            </a:r>
          </a:p>
          <a:p>
            <a:r>
              <a:rPr lang="en-US" dirty="0"/>
              <a:t>Replaceability: Replacing a Microservice can be sensible when its technology is outdated or the Microservice code is of such a bad quality that it cannot be developed any further.</a:t>
            </a:r>
            <a:endParaRPr lang="en-PH" dirty="0"/>
          </a:p>
        </p:txBody>
      </p:sp>
      <p:sp>
        <p:nvSpPr>
          <p:cNvPr id="4" name="Slide Number Placeholder 3">
            <a:extLst>
              <a:ext uri="{FF2B5EF4-FFF2-40B4-BE49-F238E27FC236}">
                <a16:creationId xmlns:a16="http://schemas.microsoft.com/office/drawing/2014/main" id="{58D3D1CB-C84F-E309-B91D-0C0910B326CC}"/>
              </a:ext>
            </a:extLst>
          </p:cNvPr>
          <p:cNvSpPr>
            <a:spLocks noGrp="1"/>
          </p:cNvSpPr>
          <p:nvPr>
            <p:ph type="sldNum" sz="quarter" idx="10"/>
          </p:nvPr>
        </p:nvSpPr>
        <p:spPr/>
        <p:txBody>
          <a:bodyPr/>
          <a:lstStyle/>
          <a:p>
            <a:r>
              <a:rPr lang="en-US"/>
              <a:t>PAGE </a:t>
            </a:r>
            <a:fld id="{4A9B5881-4007-4345-955A-79C2656F0C49}" type="slidenum">
              <a:rPr lang="en-US" smtClean="0"/>
              <a:pPr/>
              <a:t>13</a:t>
            </a:fld>
            <a:endParaRPr lang="en-US" dirty="0"/>
          </a:p>
        </p:txBody>
      </p:sp>
      <p:sp>
        <p:nvSpPr>
          <p:cNvPr id="5" name="TextBox 4">
            <a:extLst>
              <a:ext uri="{FF2B5EF4-FFF2-40B4-BE49-F238E27FC236}">
                <a16:creationId xmlns:a16="http://schemas.microsoft.com/office/drawing/2014/main" id="{3B8E0718-35AE-2031-77E0-B70D5FAED3C1}"/>
              </a:ext>
            </a:extLst>
          </p:cNvPr>
          <p:cNvSpPr txBox="1"/>
          <p:nvPr/>
        </p:nvSpPr>
        <p:spPr>
          <a:xfrm>
            <a:off x="622570" y="359923"/>
            <a:ext cx="5499519" cy="830997"/>
          </a:xfrm>
          <a:prstGeom prst="rect">
            <a:avLst/>
          </a:prstGeom>
          <a:noFill/>
        </p:spPr>
        <p:txBody>
          <a:bodyPr wrap="none" rtlCol="0">
            <a:spAutoFit/>
          </a:bodyPr>
          <a:lstStyle/>
          <a:p>
            <a:r>
              <a:rPr lang="en-US" sz="4800" b="1" dirty="0">
                <a:solidFill>
                  <a:srgbClr val="00B0F0"/>
                </a:solidFill>
              </a:rPr>
              <a:t>Size of Microservices</a:t>
            </a:r>
            <a:endParaRPr lang="en-PH" sz="4800" b="1" dirty="0">
              <a:solidFill>
                <a:srgbClr val="00B0F0"/>
              </a:solidFill>
            </a:endParaRPr>
          </a:p>
        </p:txBody>
      </p:sp>
    </p:spTree>
    <p:extLst>
      <p:ext uri="{BB962C8B-B14F-4D97-AF65-F5344CB8AC3E}">
        <p14:creationId xmlns:p14="http://schemas.microsoft.com/office/powerpoint/2010/main" val="1432091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6F4F45-E057-5992-A886-87F21C537085}"/>
              </a:ext>
            </a:extLst>
          </p:cNvPr>
          <p:cNvSpPr>
            <a:spLocks noGrp="1"/>
          </p:cNvSpPr>
          <p:nvPr>
            <p:ph idx="1"/>
          </p:nvPr>
        </p:nvSpPr>
        <p:spPr>
          <a:xfrm>
            <a:off x="838200" y="1439694"/>
            <a:ext cx="10893357" cy="4910305"/>
          </a:xfrm>
        </p:spPr>
        <p:txBody>
          <a:bodyPr/>
          <a:lstStyle/>
          <a:p>
            <a:pPr marL="0" indent="0">
              <a:buNone/>
            </a:pPr>
            <a:r>
              <a:rPr lang="en-US" sz="3200" dirty="0"/>
              <a:t>Transactions possess the so-called </a:t>
            </a:r>
            <a:r>
              <a:rPr lang="en-US" sz="3200" b="1" dirty="0"/>
              <a:t>ACID</a:t>
            </a:r>
            <a:r>
              <a:rPr lang="en-US" sz="3200" dirty="0"/>
              <a:t> characteristics:</a:t>
            </a:r>
          </a:p>
          <a:p>
            <a:r>
              <a:rPr lang="en-US" dirty="0">
                <a:solidFill>
                  <a:schemeClr val="accent2">
                    <a:lumMod val="60000"/>
                    <a:lumOff val="40000"/>
                  </a:schemeClr>
                </a:solidFill>
              </a:rPr>
              <a:t> </a:t>
            </a:r>
            <a:r>
              <a:rPr lang="en-US" sz="2400" b="1" dirty="0">
                <a:solidFill>
                  <a:schemeClr val="accent2">
                    <a:lumMod val="60000"/>
                    <a:lumOff val="40000"/>
                  </a:schemeClr>
                </a:solidFill>
              </a:rPr>
              <a:t>Atomicity</a:t>
            </a:r>
            <a:r>
              <a:rPr lang="en-US" sz="2400" dirty="0">
                <a:solidFill>
                  <a:schemeClr val="accent2">
                    <a:lumMod val="60000"/>
                    <a:lumOff val="40000"/>
                  </a:schemeClr>
                </a:solidFill>
              </a:rPr>
              <a:t> </a:t>
            </a:r>
            <a:r>
              <a:rPr lang="en-US" sz="2400" dirty="0"/>
              <a:t>indicates that a given transaction is either executed completely or not at all. In case of an error all changes are reversed again.</a:t>
            </a:r>
          </a:p>
          <a:p>
            <a:r>
              <a:rPr lang="en-US" sz="2400" dirty="0">
                <a:solidFill>
                  <a:schemeClr val="accent2">
                    <a:lumMod val="60000"/>
                    <a:lumOff val="40000"/>
                  </a:schemeClr>
                </a:solidFill>
              </a:rPr>
              <a:t> </a:t>
            </a:r>
            <a:r>
              <a:rPr lang="en-US" sz="2400" b="1" dirty="0">
                <a:solidFill>
                  <a:schemeClr val="accent2">
                    <a:lumMod val="60000"/>
                    <a:lumOff val="40000"/>
                  </a:schemeClr>
                </a:solidFill>
              </a:rPr>
              <a:t>Consistency</a:t>
            </a:r>
            <a:r>
              <a:rPr lang="en-US" sz="2400" dirty="0">
                <a:solidFill>
                  <a:schemeClr val="accent2">
                    <a:lumMod val="60000"/>
                    <a:lumOff val="40000"/>
                  </a:schemeClr>
                </a:solidFill>
              </a:rPr>
              <a:t> </a:t>
            </a:r>
            <a:r>
              <a:rPr lang="en-US" sz="2400" dirty="0"/>
              <a:t>means that data are consistent before and after the execution of a transaction – validations for instance are not violated.</a:t>
            </a:r>
          </a:p>
          <a:p>
            <a:r>
              <a:rPr lang="en-US" sz="2400" b="1" dirty="0">
                <a:solidFill>
                  <a:schemeClr val="accent2">
                    <a:lumMod val="60000"/>
                    <a:lumOff val="40000"/>
                  </a:schemeClr>
                </a:solidFill>
              </a:rPr>
              <a:t>Isolation</a:t>
            </a:r>
            <a:r>
              <a:rPr lang="en-US" sz="2400" dirty="0"/>
              <a:t> indicates that the operations of transactions are separated from each other. </a:t>
            </a:r>
          </a:p>
          <a:p>
            <a:r>
              <a:rPr lang="en-US" sz="2400" b="1" dirty="0">
                <a:solidFill>
                  <a:schemeClr val="accent2">
                    <a:lumMod val="60000"/>
                    <a:lumOff val="40000"/>
                  </a:schemeClr>
                </a:solidFill>
              </a:rPr>
              <a:t>Durability</a:t>
            </a:r>
            <a:r>
              <a:rPr lang="en-US" sz="2400" dirty="0">
                <a:solidFill>
                  <a:schemeClr val="accent2">
                    <a:lumMod val="60000"/>
                    <a:lumOff val="40000"/>
                  </a:schemeClr>
                </a:solidFill>
              </a:rPr>
              <a:t> </a:t>
            </a:r>
            <a:r>
              <a:rPr lang="en-US" sz="2400" dirty="0"/>
              <a:t>indicates permanence: Changes to the transaction are stored and are still available after a crash</a:t>
            </a:r>
            <a:endParaRPr lang="en-PH" dirty="0"/>
          </a:p>
        </p:txBody>
      </p:sp>
      <p:sp>
        <p:nvSpPr>
          <p:cNvPr id="4" name="Slide Number Placeholder 3">
            <a:extLst>
              <a:ext uri="{FF2B5EF4-FFF2-40B4-BE49-F238E27FC236}">
                <a16:creationId xmlns:a16="http://schemas.microsoft.com/office/drawing/2014/main" id="{58D3D1CB-C84F-E309-B91D-0C0910B326CC}"/>
              </a:ext>
            </a:extLst>
          </p:cNvPr>
          <p:cNvSpPr>
            <a:spLocks noGrp="1"/>
          </p:cNvSpPr>
          <p:nvPr>
            <p:ph type="sldNum" sz="quarter" idx="10"/>
          </p:nvPr>
        </p:nvSpPr>
        <p:spPr/>
        <p:txBody>
          <a:bodyPr/>
          <a:lstStyle/>
          <a:p>
            <a:r>
              <a:rPr lang="en-US"/>
              <a:t>PAGE </a:t>
            </a:r>
            <a:fld id="{4A9B5881-4007-4345-955A-79C2656F0C49}" type="slidenum">
              <a:rPr lang="en-US" smtClean="0"/>
              <a:pPr/>
              <a:t>14</a:t>
            </a:fld>
            <a:endParaRPr lang="en-US" dirty="0"/>
          </a:p>
        </p:txBody>
      </p:sp>
      <p:sp>
        <p:nvSpPr>
          <p:cNvPr id="5" name="TextBox 4">
            <a:extLst>
              <a:ext uri="{FF2B5EF4-FFF2-40B4-BE49-F238E27FC236}">
                <a16:creationId xmlns:a16="http://schemas.microsoft.com/office/drawing/2014/main" id="{3B8E0718-35AE-2031-77E0-B70D5FAED3C1}"/>
              </a:ext>
            </a:extLst>
          </p:cNvPr>
          <p:cNvSpPr txBox="1"/>
          <p:nvPr/>
        </p:nvSpPr>
        <p:spPr>
          <a:xfrm>
            <a:off x="622570" y="359923"/>
            <a:ext cx="7635232" cy="830997"/>
          </a:xfrm>
          <a:prstGeom prst="rect">
            <a:avLst/>
          </a:prstGeom>
          <a:noFill/>
        </p:spPr>
        <p:txBody>
          <a:bodyPr wrap="none" rtlCol="0">
            <a:spAutoFit/>
          </a:bodyPr>
          <a:lstStyle/>
          <a:p>
            <a:r>
              <a:rPr lang="en-PH" sz="4800" b="1" dirty="0">
                <a:solidFill>
                  <a:schemeClr val="accent2"/>
                </a:solidFill>
              </a:rPr>
              <a:t>Transactions and Consistency</a:t>
            </a:r>
          </a:p>
        </p:txBody>
      </p:sp>
    </p:spTree>
    <p:extLst>
      <p:ext uri="{BB962C8B-B14F-4D97-AF65-F5344CB8AC3E}">
        <p14:creationId xmlns:p14="http://schemas.microsoft.com/office/powerpoint/2010/main" val="1758786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3D6A-A5A8-0DA4-6731-C0ABE7DE5897}"/>
              </a:ext>
            </a:extLst>
          </p:cNvPr>
          <p:cNvSpPr>
            <a:spLocks noGrp="1"/>
          </p:cNvSpPr>
          <p:nvPr>
            <p:ph type="title"/>
          </p:nvPr>
        </p:nvSpPr>
        <p:spPr/>
        <p:txBody>
          <a:bodyPr/>
          <a:lstStyle/>
          <a:p>
            <a:r>
              <a:rPr lang="en-US" b="1" dirty="0"/>
              <a:t>E</a:t>
            </a:r>
            <a:r>
              <a:rPr lang="en-PH" b="1" dirty="0" err="1"/>
              <a:t>nd</a:t>
            </a:r>
            <a:r>
              <a:rPr lang="en-PH" b="1" dirty="0"/>
              <a:t> of Presentation</a:t>
            </a:r>
          </a:p>
        </p:txBody>
      </p:sp>
      <p:sp>
        <p:nvSpPr>
          <p:cNvPr id="4" name="Slide Number Placeholder 3">
            <a:extLst>
              <a:ext uri="{FF2B5EF4-FFF2-40B4-BE49-F238E27FC236}">
                <a16:creationId xmlns:a16="http://schemas.microsoft.com/office/drawing/2014/main" id="{23D67AF2-63CF-1868-1755-C23E5F8AB1C1}"/>
              </a:ext>
            </a:extLst>
          </p:cNvPr>
          <p:cNvSpPr>
            <a:spLocks noGrp="1"/>
          </p:cNvSpPr>
          <p:nvPr>
            <p:ph type="sldNum" sz="quarter" idx="10"/>
          </p:nvPr>
        </p:nvSpPr>
        <p:spPr/>
        <p:txBody>
          <a:bodyPr/>
          <a:lstStyle/>
          <a:p>
            <a:r>
              <a:rPr lang="en-US"/>
              <a:t>PAGE </a:t>
            </a:r>
            <a:fld id="{4A9B5881-4007-4345-955A-79C2656F0C49}" type="slidenum">
              <a:rPr lang="en-US" smtClean="0"/>
              <a:pPr/>
              <a:t>15</a:t>
            </a:fld>
            <a:endParaRPr lang="en-US" dirty="0"/>
          </a:p>
        </p:txBody>
      </p:sp>
    </p:spTree>
    <p:extLst>
      <p:ext uri="{BB962C8B-B14F-4D97-AF65-F5344CB8AC3E}">
        <p14:creationId xmlns:p14="http://schemas.microsoft.com/office/powerpoint/2010/main" val="529728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6F4F45-E057-5992-A886-87F21C537085}"/>
              </a:ext>
            </a:extLst>
          </p:cNvPr>
          <p:cNvSpPr>
            <a:spLocks noGrp="1"/>
          </p:cNvSpPr>
          <p:nvPr>
            <p:ph idx="1"/>
          </p:nvPr>
        </p:nvSpPr>
        <p:spPr>
          <a:xfrm>
            <a:off x="838200" y="1439694"/>
            <a:ext cx="10893357" cy="4910305"/>
          </a:xfrm>
        </p:spPr>
        <p:txBody>
          <a:bodyPr/>
          <a:lstStyle/>
          <a:p>
            <a:r>
              <a:rPr lang="en-US" dirty="0"/>
              <a:t>An approach for the modularization of software </a:t>
            </a:r>
          </a:p>
          <a:p>
            <a:r>
              <a:rPr lang="en-US" dirty="0"/>
              <a:t>Dividing Large System into smaller modules to better facilitates implementation</a:t>
            </a:r>
          </a:p>
          <a:p>
            <a:r>
              <a:rPr lang="en-US" dirty="0"/>
              <a:t>Each component, or "microservice," focuses on a specific task or functionality within the application, such as handling user authentication, processing payments, or managing product catalog information.</a:t>
            </a:r>
          </a:p>
        </p:txBody>
      </p:sp>
      <p:sp>
        <p:nvSpPr>
          <p:cNvPr id="4" name="Slide Number Placeholder 3">
            <a:extLst>
              <a:ext uri="{FF2B5EF4-FFF2-40B4-BE49-F238E27FC236}">
                <a16:creationId xmlns:a16="http://schemas.microsoft.com/office/drawing/2014/main" id="{58D3D1CB-C84F-E309-B91D-0C0910B326CC}"/>
              </a:ext>
            </a:extLst>
          </p:cNvPr>
          <p:cNvSpPr>
            <a:spLocks noGrp="1"/>
          </p:cNvSpPr>
          <p:nvPr>
            <p:ph type="sldNum" sz="quarter" idx="10"/>
          </p:nvPr>
        </p:nvSpPr>
        <p:spPr/>
        <p:txBody>
          <a:bodyPr/>
          <a:lstStyle/>
          <a:p>
            <a:r>
              <a:rPr lang="en-US" dirty="0"/>
              <a:t>PAGE </a:t>
            </a:r>
            <a:fld id="{4A9B5881-4007-4345-955A-79C2656F0C49}" type="slidenum">
              <a:rPr lang="en-US" smtClean="0"/>
              <a:pPr/>
              <a:t>2</a:t>
            </a:fld>
            <a:endParaRPr lang="en-US" dirty="0"/>
          </a:p>
        </p:txBody>
      </p:sp>
      <p:sp>
        <p:nvSpPr>
          <p:cNvPr id="5" name="TextBox 4">
            <a:extLst>
              <a:ext uri="{FF2B5EF4-FFF2-40B4-BE49-F238E27FC236}">
                <a16:creationId xmlns:a16="http://schemas.microsoft.com/office/drawing/2014/main" id="{3B8E0718-35AE-2031-77E0-B70D5FAED3C1}"/>
              </a:ext>
            </a:extLst>
          </p:cNvPr>
          <p:cNvSpPr txBox="1"/>
          <p:nvPr/>
        </p:nvSpPr>
        <p:spPr>
          <a:xfrm>
            <a:off x="622570" y="359923"/>
            <a:ext cx="2978316" cy="830997"/>
          </a:xfrm>
          <a:prstGeom prst="rect">
            <a:avLst/>
          </a:prstGeom>
          <a:noFill/>
        </p:spPr>
        <p:txBody>
          <a:bodyPr wrap="none" rtlCol="0">
            <a:spAutoFit/>
          </a:bodyPr>
          <a:lstStyle/>
          <a:p>
            <a:r>
              <a:rPr lang="en-US" sz="4800" b="1" dirty="0">
                <a:solidFill>
                  <a:srgbClr val="00B0F0"/>
                </a:solidFill>
              </a:rPr>
              <a:t>OVERVIEW</a:t>
            </a:r>
            <a:endParaRPr lang="en-PH" sz="4800" b="1" dirty="0">
              <a:solidFill>
                <a:srgbClr val="00B0F0"/>
              </a:solidFill>
            </a:endParaRPr>
          </a:p>
        </p:txBody>
      </p:sp>
    </p:spTree>
    <p:extLst>
      <p:ext uri="{BB962C8B-B14F-4D97-AF65-F5344CB8AC3E}">
        <p14:creationId xmlns:p14="http://schemas.microsoft.com/office/powerpoint/2010/main" val="3377714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6F4F45-E057-5992-A886-87F21C537085}"/>
              </a:ext>
            </a:extLst>
          </p:cNvPr>
          <p:cNvSpPr>
            <a:spLocks noGrp="1"/>
          </p:cNvSpPr>
          <p:nvPr>
            <p:ph idx="1"/>
          </p:nvPr>
        </p:nvSpPr>
        <p:spPr>
          <a:xfrm>
            <a:off x="838200" y="1439694"/>
            <a:ext cx="10893357" cy="4910305"/>
          </a:xfrm>
        </p:spPr>
        <p:txBody>
          <a:bodyPr/>
          <a:lstStyle/>
          <a:p>
            <a:r>
              <a:rPr lang="en-US" dirty="0"/>
              <a:t>Originated by Ken Thompson, is a set of cultural norms and philosophical approaches to minimalist, modular software development.</a:t>
            </a:r>
          </a:p>
          <a:p>
            <a:r>
              <a:rPr lang="en-US" dirty="0"/>
              <a:t>The Microservices approach is based on the philosophy of UNIX, which can be reduced to three aspects:</a:t>
            </a:r>
          </a:p>
          <a:p>
            <a:pPr lvl="1"/>
            <a:r>
              <a:rPr lang="en-US" dirty="0"/>
              <a:t>One program should only fulfill one task, but this it should do really well. </a:t>
            </a:r>
          </a:p>
          <a:p>
            <a:pPr lvl="1"/>
            <a:r>
              <a:rPr lang="en-US" dirty="0"/>
              <a:t>Programs should be able to work together. </a:t>
            </a:r>
          </a:p>
          <a:p>
            <a:pPr lvl="1"/>
            <a:r>
              <a:rPr lang="en-US" dirty="0"/>
              <a:t>A universal interface should be used. In UNIX this is provided by text streams.</a:t>
            </a:r>
            <a:endParaRPr lang="en-PH" dirty="0"/>
          </a:p>
        </p:txBody>
      </p:sp>
      <p:sp>
        <p:nvSpPr>
          <p:cNvPr id="4" name="Slide Number Placeholder 3">
            <a:extLst>
              <a:ext uri="{FF2B5EF4-FFF2-40B4-BE49-F238E27FC236}">
                <a16:creationId xmlns:a16="http://schemas.microsoft.com/office/drawing/2014/main" id="{58D3D1CB-C84F-E309-B91D-0C0910B326CC}"/>
              </a:ext>
            </a:extLst>
          </p:cNvPr>
          <p:cNvSpPr>
            <a:spLocks noGrp="1"/>
          </p:cNvSpPr>
          <p:nvPr>
            <p:ph type="sldNum" sz="quarter" idx="10"/>
          </p:nvPr>
        </p:nvSpPr>
        <p:spPr/>
        <p:txBody>
          <a:bodyPr/>
          <a:lstStyle/>
          <a:p>
            <a:r>
              <a:rPr lang="en-US" dirty="0"/>
              <a:t>PAGE </a:t>
            </a:r>
            <a:fld id="{4A9B5881-4007-4345-955A-79C2656F0C49}" type="slidenum">
              <a:rPr lang="en-US" smtClean="0"/>
              <a:pPr/>
              <a:t>3</a:t>
            </a:fld>
            <a:endParaRPr lang="en-US" dirty="0"/>
          </a:p>
        </p:txBody>
      </p:sp>
      <p:sp>
        <p:nvSpPr>
          <p:cNvPr id="5" name="TextBox 4">
            <a:extLst>
              <a:ext uri="{FF2B5EF4-FFF2-40B4-BE49-F238E27FC236}">
                <a16:creationId xmlns:a16="http://schemas.microsoft.com/office/drawing/2014/main" id="{3B8E0718-35AE-2031-77E0-B70D5FAED3C1}"/>
              </a:ext>
            </a:extLst>
          </p:cNvPr>
          <p:cNvSpPr txBox="1"/>
          <p:nvPr/>
        </p:nvSpPr>
        <p:spPr>
          <a:xfrm>
            <a:off x="622570" y="359923"/>
            <a:ext cx="5106013" cy="830997"/>
          </a:xfrm>
          <a:prstGeom prst="rect">
            <a:avLst/>
          </a:prstGeom>
          <a:noFill/>
        </p:spPr>
        <p:txBody>
          <a:bodyPr wrap="none" rtlCol="0">
            <a:spAutoFit/>
          </a:bodyPr>
          <a:lstStyle/>
          <a:p>
            <a:r>
              <a:rPr lang="en-US" sz="4800" b="1" dirty="0">
                <a:solidFill>
                  <a:srgbClr val="00B0F0"/>
                </a:solidFill>
              </a:rPr>
              <a:t>Philosophy of UNIX</a:t>
            </a:r>
            <a:endParaRPr lang="en-PH" sz="4800" b="1" dirty="0">
              <a:solidFill>
                <a:srgbClr val="00B0F0"/>
              </a:solidFill>
            </a:endParaRPr>
          </a:p>
        </p:txBody>
      </p:sp>
    </p:spTree>
    <p:extLst>
      <p:ext uri="{BB962C8B-B14F-4D97-AF65-F5344CB8AC3E}">
        <p14:creationId xmlns:p14="http://schemas.microsoft.com/office/powerpoint/2010/main" val="328398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D3D1CB-C84F-E309-B91D-0C0910B326CC}"/>
              </a:ext>
            </a:extLst>
          </p:cNvPr>
          <p:cNvSpPr>
            <a:spLocks noGrp="1"/>
          </p:cNvSpPr>
          <p:nvPr>
            <p:ph type="sldNum" sz="quarter" idx="10"/>
          </p:nvPr>
        </p:nvSpPr>
        <p:spPr/>
        <p:txBody>
          <a:bodyPr/>
          <a:lstStyle/>
          <a:p>
            <a:r>
              <a:rPr lang="en-US" dirty="0"/>
              <a:t>PAGE </a:t>
            </a:r>
            <a:fld id="{4A9B5881-4007-4345-955A-79C2656F0C49}" type="slidenum">
              <a:rPr lang="en-US" smtClean="0"/>
              <a:pPr/>
              <a:t>4</a:t>
            </a:fld>
            <a:endParaRPr lang="en-US" dirty="0"/>
          </a:p>
        </p:txBody>
      </p:sp>
      <p:sp>
        <p:nvSpPr>
          <p:cNvPr id="5" name="TextBox 4">
            <a:extLst>
              <a:ext uri="{FF2B5EF4-FFF2-40B4-BE49-F238E27FC236}">
                <a16:creationId xmlns:a16="http://schemas.microsoft.com/office/drawing/2014/main" id="{3B8E0718-35AE-2031-77E0-B70D5FAED3C1}"/>
              </a:ext>
            </a:extLst>
          </p:cNvPr>
          <p:cNvSpPr txBox="1"/>
          <p:nvPr/>
        </p:nvSpPr>
        <p:spPr>
          <a:xfrm>
            <a:off x="622570" y="359923"/>
            <a:ext cx="5017336" cy="830997"/>
          </a:xfrm>
          <a:prstGeom prst="rect">
            <a:avLst/>
          </a:prstGeom>
          <a:noFill/>
        </p:spPr>
        <p:txBody>
          <a:bodyPr wrap="none" rtlCol="0">
            <a:spAutoFit/>
          </a:bodyPr>
          <a:lstStyle/>
          <a:p>
            <a:r>
              <a:rPr lang="en-US" sz="4800" b="1" dirty="0">
                <a:solidFill>
                  <a:srgbClr val="00B0F0"/>
                </a:solidFill>
              </a:rPr>
              <a:t>Why Microservices</a:t>
            </a:r>
            <a:endParaRPr lang="en-PH" sz="4800" b="1" dirty="0">
              <a:solidFill>
                <a:srgbClr val="00B0F0"/>
              </a:solidFill>
            </a:endParaRPr>
          </a:p>
        </p:txBody>
      </p:sp>
      <p:sp>
        <p:nvSpPr>
          <p:cNvPr id="7" name="Rectangle: Rounded Corners 6">
            <a:extLst>
              <a:ext uri="{FF2B5EF4-FFF2-40B4-BE49-F238E27FC236}">
                <a16:creationId xmlns:a16="http://schemas.microsoft.com/office/drawing/2014/main" id="{3F5FF14C-DB4E-4743-2E93-7547107F034B}"/>
              </a:ext>
            </a:extLst>
          </p:cNvPr>
          <p:cNvSpPr/>
          <p:nvPr/>
        </p:nvSpPr>
        <p:spPr>
          <a:xfrm>
            <a:off x="5124302" y="1394253"/>
            <a:ext cx="1943395" cy="651753"/>
          </a:xfrm>
          <a:prstGeom prst="roundRect">
            <a:avLst/>
          </a:prstGeom>
          <a:ln w="57150"/>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a:t>Microservices </a:t>
            </a:r>
            <a:endParaRPr lang="en-PH" sz="2000" b="1" dirty="0"/>
          </a:p>
        </p:txBody>
      </p:sp>
      <p:sp>
        <p:nvSpPr>
          <p:cNvPr id="9" name="Rectangle: Rounded Corners 8">
            <a:extLst>
              <a:ext uri="{FF2B5EF4-FFF2-40B4-BE49-F238E27FC236}">
                <a16:creationId xmlns:a16="http://schemas.microsoft.com/office/drawing/2014/main" id="{FB5CEAE2-F29E-A341-B019-932C96FE3B70}"/>
              </a:ext>
            </a:extLst>
          </p:cNvPr>
          <p:cNvSpPr/>
          <p:nvPr/>
        </p:nvSpPr>
        <p:spPr>
          <a:xfrm>
            <a:off x="327201" y="3754875"/>
            <a:ext cx="1943395" cy="651753"/>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t>Strong</a:t>
            </a:r>
            <a:r>
              <a:rPr lang="en-US" sz="2000" b="1" dirty="0"/>
              <a:t> </a:t>
            </a:r>
            <a:r>
              <a:rPr lang="en-US" sz="2000" dirty="0"/>
              <a:t>Modularization</a:t>
            </a:r>
            <a:endParaRPr lang="en-PH" sz="2000" dirty="0"/>
          </a:p>
        </p:txBody>
      </p:sp>
      <p:sp>
        <p:nvSpPr>
          <p:cNvPr id="10" name="Rectangle: Rounded Corners 9">
            <a:extLst>
              <a:ext uri="{FF2B5EF4-FFF2-40B4-BE49-F238E27FC236}">
                <a16:creationId xmlns:a16="http://schemas.microsoft.com/office/drawing/2014/main" id="{D33A3D59-40D9-C354-2784-06D7E032B62D}"/>
              </a:ext>
            </a:extLst>
          </p:cNvPr>
          <p:cNvSpPr/>
          <p:nvPr/>
        </p:nvSpPr>
        <p:spPr>
          <a:xfrm>
            <a:off x="2506196" y="3754874"/>
            <a:ext cx="1943395" cy="651753"/>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t>Replaceability</a:t>
            </a:r>
            <a:endParaRPr lang="en-PH" sz="2000" dirty="0"/>
          </a:p>
        </p:txBody>
      </p:sp>
      <p:sp>
        <p:nvSpPr>
          <p:cNvPr id="11" name="Rectangle: Rounded Corners 10">
            <a:extLst>
              <a:ext uri="{FF2B5EF4-FFF2-40B4-BE49-F238E27FC236}">
                <a16:creationId xmlns:a16="http://schemas.microsoft.com/office/drawing/2014/main" id="{D4B956A6-0A69-B199-6E9D-4B779ACEF163}"/>
              </a:ext>
            </a:extLst>
          </p:cNvPr>
          <p:cNvSpPr/>
          <p:nvPr/>
        </p:nvSpPr>
        <p:spPr>
          <a:xfrm>
            <a:off x="3874554" y="4609963"/>
            <a:ext cx="1943395" cy="651753"/>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t>Legacy</a:t>
            </a:r>
            <a:r>
              <a:rPr lang="en-US" sz="2000" b="1" dirty="0"/>
              <a:t> </a:t>
            </a:r>
            <a:r>
              <a:rPr lang="en-US" sz="2000" dirty="0"/>
              <a:t>Application</a:t>
            </a:r>
            <a:endParaRPr lang="en-PH" sz="2000" dirty="0"/>
          </a:p>
        </p:txBody>
      </p:sp>
      <p:sp>
        <p:nvSpPr>
          <p:cNvPr id="12" name="Rectangle: Rounded Corners 11">
            <a:extLst>
              <a:ext uri="{FF2B5EF4-FFF2-40B4-BE49-F238E27FC236}">
                <a16:creationId xmlns:a16="http://schemas.microsoft.com/office/drawing/2014/main" id="{5095D914-E5E3-8161-12FE-51EBE62A761E}"/>
              </a:ext>
            </a:extLst>
          </p:cNvPr>
          <p:cNvSpPr/>
          <p:nvPr/>
        </p:nvSpPr>
        <p:spPr>
          <a:xfrm>
            <a:off x="6096000" y="4609963"/>
            <a:ext cx="1943395" cy="651753"/>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t>Time-to-Market</a:t>
            </a:r>
            <a:endParaRPr lang="en-PH" sz="2000" dirty="0"/>
          </a:p>
        </p:txBody>
      </p:sp>
      <p:sp>
        <p:nvSpPr>
          <p:cNvPr id="13" name="Rectangle: Rounded Corners 12">
            <a:extLst>
              <a:ext uri="{FF2B5EF4-FFF2-40B4-BE49-F238E27FC236}">
                <a16:creationId xmlns:a16="http://schemas.microsoft.com/office/drawing/2014/main" id="{7A0A2E5E-BCF0-F1ED-D062-48DA0FE5AA4D}"/>
              </a:ext>
            </a:extLst>
          </p:cNvPr>
          <p:cNvSpPr/>
          <p:nvPr/>
        </p:nvSpPr>
        <p:spPr>
          <a:xfrm>
            <a:off x="7651616" y="3754877"/>
            <a:ext cx="1943395" cy="651753"/>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t>Choice</a:t>
            </a:r>
            <a:r>
              <a:rPr lang="en-US" sz="2000" b="1" dirty="0"/>
              <a:t> </a:t>
            </a:r>
            <a:r>
              <a:rPr lang="en-US" sz="2000" dirty="0"/>
              <a:t>of</a:t>
            </a:r>
            <a:r>
              <a:rPr lang="en-US" sz="2000" b="1" dirty="0"/>
              <a:t> </a:t>
            </a:r>
            <a:r>
              <a:rPr lang="en-US" sz="2000" dirty="0"/>
              <a:t>Technology</a:t>
            </a:r>
            <a:endParaRPr lang="en-PH" sz="2000" dirty="0"/>
          </a:p>
        </p:txBody>
      </p:sp>
      <p:sp>
        <p:nvSpPr>
          <p:cNvPr id="14" name="Rectangle: Rounded Corners 13">
            <a:extLst>
              <a:ext uri="{FF2B5EF4-FFF2-40B4-BE49-F238E27FC236}">
                <a16:creationId xmlns:a16="http://schemas.microsoft.com/office/drawing/2014/main" id="{18EBF917-4D49-75F4-FAB9-BE11C8307819}"/>
              </a:ext>
            </a:extLst>
          </p:cNvPr>
          <p:cNvSpPr/>
          <p:nvPr/>
        </p:nvSpPr>
        <p:spPr>
          <a:xfrm>
            <a:off x="9856551" y="3754876"/>
            <a:ext cx="1943395" cy="651753"/>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t>Continuous</a:t>
            </a:r>
            <a:r>
              <a:rPr lang="en-US" sz="2000" b="1" dirty="0"/>
              <a:t> </a:t>
            </a:r>
            <a:r>
              <a:rPr lang="en-US" sz="2000" dirty="0"/>
              <a:t>Delivery</a:t>
            </a:r>
            <a:endParaRPr lang="en-PH" sz="2000" dirty="0"/>
          </a:p>
        </p:txBody>
      </p:sp>
      <p:sp>
        <p:nvSpPr>
          <p:cNvPr id="19" name="Rectangle: Rounded Corners 18">
            <a:extLst>
              <a:ext uri="{FF2B5EF4-FFF2-40B4-BE49-F238E27FC236}">
                <a16:creationId xmlns:a16="http://schemas.microsoft.com/office/drawing/2014/main" id="{6BCB25ED-6093-5E56-2E3D-9B392056D5A9}"/>
              </a:ext>
            </a:extLst>
          </p:cNvPr>
          <p:cNvSpPr/>
          <p:nvPr/>
        </p:nvSpPr>
        <p:spPr>
          <a:xfrm>
            <a:off x="1386448" y="5299679"/>
            <a:ext cx="1943395" cy="651753"/>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t>Sustainable Development</a:t>
            </a:r>
            <a:endParaRPr lang="en-PH" sz="2000" dirty="0"/>
          </a:p>
        </p:txBody>
      </p:sp>
      <p:cxnSp>
        <p:nvCxnSpPr>
          <p:cNvPr id="24" name="Straight Arrow Connector 23">
            <a:extLst>
              <a:ext uri="{FF2B5EF4-FFF2-40B4-BE49-F238E27FC236}">
                <a16:creationId xmlns:a16="http://schemas.microsoft.com/office/drawing/2014/main" id="{E50D6E52-EBF7-F5D7-1B7D-744A1DAEF0F1}"/>
              </a:ext>
            </a:extLst>
          </p:cNvPr>
          <p:cNvCxnSpPr>
            <a:cxnSpLocks/>
            <a:stCxn id="7" idx="2"/>
            <a:endCxn id="9" idx="0"/>
          </p:cNvCxnSpPr>
          <p:nvPr/>
        </p:nvCxnSpPr>
        <p:spPr>
          <a:xfrm flipH="1">
            <a:off x="1298899" y="2046006"/>
            <a:ext cx="4797101" cy="1708869"/>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9" name="Straight Arrow Connector 28">
            <a:extLst>
              <a:ext uri="{FF2B5EF4-FFF2-40B4-BE49-F238E27FC236}">
                <a16:creationId xmlns:a16="http://schemas.microsoft.com/office/drawing/2014/main" id="{7B185B8E-1C0B-0563-E307-1E51E892D00F}"/>
              </a:ext>
            </a:extLst>
          </p:cNvPr>
          <p:cNvCxnSpPr>
            <a:cxnSpLocks/>
            <a:stCxn id="7" idx="2"/>
            <a:endCxn id="10" idx="0"/>
          </p:cNvCxnSpPr>
          <p:nvPr/>
        </p:nvCxnSpPr>
        <p:spPr>
          <a:xfrm flipH="1">
            <a:off x="3477894" y="2046006"/>
            <a:ext cx="2618106" cy="1708868"/>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a:extLst>
              <a:ext uri="{FF2B5EF4-FFF2-40B4-BE49-F238E27FC236}">
                <a16:creationId xmlns:a16="http://schemas.microsoft.com/office/drawing/2014/main" id="{53CD66B8-EBB9-E901-7FA9-465C14953B07}"/>
              </a:ext>
            </a:extLst>
          </p:cNvPr>
          <p:cNvCxnSpPr>
            <a:cxnSpLocks/>
            <a:stCxn id="7" idx="2"/>
            <a:endCxn id="11" idx="0"/>
          </p:cNvCxnSpPr>
          <p:nvPr/>
        </p:nvCxnSpPr>
        <p:spPr>
          <a:xfrm flipH="1">
            <a:off x="4846252" y="2046006"/>
            <a:ext cx="1249748" cy="2563957"/>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35" name="Straight Arrow Connector 34">
            <a:extLst>
              <a:ext uri="{FF2B5EF4-FFF2-40B4-BE49-F238E27FC236}">
                <a16:creationId xmlns:a16="http://schemas.microsoft.com/office/drawing/2014/main" id="{BA0380A8-0892-3B77-0154-45B9775C72DD}"/>
              </a:ext>
            </a:extLst>
          </p:cNvPr>
          <p:cNvCxnSpPr>
            <a:cxnSpLocks/>
            <a:stCxn id="7" idx="2"/>
            <a:endCxn id="12" idx="0"/>
          </p:cNvCxnSpPr>
          <p:nvPr/>
        </p:nvCxnSpPr>
        <p:spPr>
          <a:xfrm>
            <a:off x="6096000" y="2046006"/>
            <a:ext cx="971698" cy="2563957"/>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38" name="Straight Arrow Connector 37">
            <a:extLst>
              <a:ext uri="{FF2B5EF4-FFF2-40B4-BE49-F238E27FC236}">
                <a16:creationId xmlns:a16="http://schemas.microsoft.com/office/drawing/2014/main" id="{7F67280F-4021-A4B9-57C8-1764D9FCB04E}"/>
              </a:ext>
            </a:extLst>
          </p:cNvPr>
          <p:cNvCxnSpPr>
            <a:cxnSpLocks/>
            <a:stCxn id="7" idx="2"/>
            <a:endCxn id="13" idx="0"/>
          </p:cNvCxnSpPr>
          <p:nvPr/>
        </p:nvCxnSpPr>
        <p:spPr>
          <a:xfrm>
            <a:off x="6096000" y="2046006"/>
            <a:ext cx="2527314" cy="1708871"/>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42" name="Straight Arrow Connector 41">
            <a:extLst>
              <a:ext uri="{FF2B5EF4-FFF2-40B4-BE49-F238E27FC236}">
                <a16:creationId xmlns:a16="http://schemas.microsoft.com/office/drawing/2014/main" id="{05E072D0-712D-544F-244C-E89765C5DFE3}"/>
              </a:ext>
            </a:extLst>
          </p:cNvPr>
          <p:cNvCxnSpPr>
            <a:cxnSpLocks/>
            <a:stCxn id="7" idx="2"/>
            <a:endCxn id="14" idx="0"/>
          </p:cNvCxnSpPr>
          <p:nvPr/>
        </p:nvCxnSpPr>
        <p:spPr>
          <a:xfrm>
            <a:off x="6096000" y="2046006"/>
            <a:ext cx="4732249" cy="170887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57" name="Straight Arrow Connector 56">
            <a:extLst>
              <a:ext uri="{FF2B5EF4-FFF2-40B4-BE49-F238E27FC236}">
                <a16:creationId xmlns:a16="http://schemas.microsoft.com/office/drawing/2014/main" id="{E6D2E4E5-CA0B-2433-809F-C7408D45CFA1}"/>
              </a:ext>
            </a:extLst>
          </p:cNvPr>
          <p:cNvCxnSpPr>
            <a:cxnSpLocks/>
            <a:stCxn id="10" idx="2"/>
            <a:endCxn id="19" idx="0"/>
          </p:cNvCxnSpPr>
          <p:nvPr/>
        </p:nvCxnSpPr>
        <p:spPr>
          <a:xfrm flipH="1">
            <a:off x="2358146" y="4406627"/>
            <a:ext cx="1119748" cy="893052"/>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 name="Straight Arrow Connector 1">
            <a:extLst>
              <a:ext uri="{FF2B5EF4-FFF2-40B4-BE49-F238E27FC236}">
                <a16:creationId xmlns:a16="http://schemas.microsoft.com/office/drawing/2014/main" id="{7C5253CE-89B6-545D-4A71-3FFFE289A586}"/>
              </a:ext>
            </a:extLst>
          </p:cNvPr>
          <p:cNvCxnSpPr>
            <a:cxnSpLocks/>
            <a:endCxn id="19" idx="0"/>
          </p:cNvCxnSpPr>
          <p:nvPr/>
        </p:nvCxnSpPr>
        <p:spPr>
          <a:xfrm>
            <a:off x="1168400" y="4406627"/>
            <a:ext cx="1189746" cy="893052"/>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68331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6F4F45-E057-5992-A886-87F21C537085}"/>
              </a:ext>
            </a:extLst>
          </p:cNvPr>
          <p:cNvSpPr>
            <a:spLocks noGrp="1"/>
          </p:cNvSpPr>
          <p:nvPr>
            <p:ph idx="1"/>
          </p:nvPr>
        </p:nvSpPr>
        <p:spPr>
          <a:xfrm>
            <a:off x="838200" y="1439694"/>
            <a:ext cx="10893357" cy="4910305"/>
          </a:xfrm>
        </p:spPr>
        <p:txBody>
          <a:bodyPr>
            <a:normAutofit lnSpcReduction="10000"/>
          </a:bodyPr>
          <a:lstStyle/>
          <a:p>
            <a:pPr marL="0" indent="0">
              <a:buNone/>
            </a:pPr>
            <a:r>
              <a:rPr lang="en-US" b="1" dirty="0">
                <a:solidFill>
                  <a:srgbClr val="00B0F0"/>
                </a:solidFill>
              </a:rPr>
              <a:t>Strong Modularization</a:t>
            </a:r>
            <a:endParaRPr lang="en-US" dirty="0"/>
          </a:p>
          <a:p>
            <a:r>
              <a:rPr lang="en-US" dirty="0"/>
              <a:t>Each component are independent services.</a:t>
            </a:r>
          </a:p>
          <a:p>
            <a:r>
              <a:rPr lang="en-US" dirty="0"/>
              <a:t>The entire system is built in different components and communicate using different technologies, such as APIs, Webhooks, EDA, and </a:t>
            </a:r>
            <a:r>
              <a:rPr lang="en-US" dirty="0" err="1"/>
              <a:t>gPRC</a:t>
            </a:r>
            <a:r>
              <a:rPr lang="en-US" dirty="0"/>
              <a:t>. </a:t>
            </a:r>
          </a:p>
          <a:p>
            <a:pPr marL="0" indent="0">
              <a:buNone/>
            </a:pPr>
            <a:r>
              <a:rPr lang="en-US" b="1" dirty="0">
                <a:solidFill>
                  <a:srgbClr val="00B0F0"/>
                </a:solidFill>
              </a:rPr>
              <a:t>Easy Replaceability</a:t>
            </a:r>
            <a:endParaRPr lang="en-US" dirty="0"/>
          </a:p>
          <a:p>
            <a:r>
              <a:rPr lang="en-US" dirty="0"/>
              <a:t>Components can easily be replaced</a:t>
            </a:r>
            <a:r>
              <a:rPr lang="en-US"/>
              <a:t>, this reduces </a:t>
            </a:r>
            <a:r>
              <a:rPr lang="en-US" dirty="0"/>
              <a:t>costs when converting to new technology or correct some </a:t>
            </a:r>
            <a:r>
              <a:rPr lang="en-US"/>
              <a:t>existing mistakes.</a:t>
            </a:r>
            <a:endParaRPr lang="en-US" dirty="0"/>
          </a:p>
          <a:p>
            <a:pPr marL="0" indent="0">
              <a:buNone/>
            </a:pPr>
            <a:r>
              <a:rPr lang="en-US" b="1" dirty="0">
                <a:solidFill>
                  <a:srgbClr val="00B0F0"/>
                </a:solidFill>
              </a:rPr>
              <a:t>Sustainable Development</a:t>
            </a:r>
            <a:endParaRPr lang="en-US" dirty="0"/>
          </a:p>
          <a:p>
            <a:r>
              <a:rPr lang="en-US" dirty="0"/>
              <a:t>The modularity and replaceability aspect of microservices allow a longer life span and an easier maintainability in terms of technology depreciation </a:t>
            </a:r>
          </a:p>
          <a:p>
            <a:endParaRPr lang="en-PH" dirty="0"/>
          </a:p>
        </p:txBody>
      </p:sp>
      <p:sp>
        <p:nvSpPr>
          <p:cNvPr id="4" name="Slide Number Placeholder 3">
            <a:extLst>
              <a:ext uri="{FF2B5EF4-FFF2-40B4-BE49-F238E27FC236}">
                <a16:creationId xmlns:a16="http://schemas.microsoft.com/office/drawing/2014/main" id="{58D3D1CB-C84F-E309-B91D-0C0910B326CC}"/>
              </a:ext>
            </a:extLst>
          </p:cNvPr>
          <p:cNvSpPr>
            <a:spLocks noGrp="1"/>
          </p:cNvSpPr>
          <p:nvPr>
            <p:ph type="sldNum" sz="quarter" idx="10"/>
          </p:nvPr>
        </p:nvSpPr>
        <p:spPr/>
        <p:txBody>
          <a:bodyPr/>
          <a:lstStyle/>
          <a:p>
            <a:r>
              <a:rPr lang="en-US" dirty="0"/>
              <a:t>PAGE </a:t>
            </a:r>
            <a:fld id="{4A9B5881-4007-4345-955A-79C2656F0C49}" type="slidenum">
              <a:rPr lang="en-US" smtClean="0"/>
              <a:pPr/>
              <a:t>5</a:t>
            </a:fld>
            <a:endParaRPr lang="en-US" dirty="0"/>
          </a:p>
        </p:txBody>
      </p:sp>
      <p:sp>
        <p:nvSpPr>
          <p:cNvPr id="5" name="TextBox 4">
            <a:extLst>
              <a:ext uri="{FF2B5EF4-FFF2-40B4-BE49-F238E27FC236}">
                <a16:creationId xmlns:a16="http://schemas.microsoft.com/office/drawing/2014/main" id="{3B8E0718-35AE-2031-77E0-B70D5FAED3C1}"/>
              </a:ext>
            </a:extLst>
          </p:cNvPr>
          <p:cNvSpPr txBox="1"/>
          <p:nvPr/>
        </p:nvSpPr>
        <p:spPr>
          <a:xfrm>
            <a:off x="622570" y="359923"/>
            <a:ext cx="5017336" cy="830997"/>
          </a:xfrm>
          <a:prstGeom prst="rect">
            <a:avLst/>
          </a:prstGeom>
          <a:noFill/>
        </p:spPr>
        <p:txBody>
          <a:bodyPr wrap="none" rtlCol="0">
            <a:spAutoFit/>
          </a:bodyPr>
          <a:lstStyle/>
          <a:p>
            <a:r>
              <a:rPr lang="en-US" sz="4800" b="1" dirty="0">
                <a:solidFill>
                  <a:srgbClr val="00B0F0"/>
                </a:solidFill>
              </a:rPr>
              <a:t>Why Microservices</a:t>
            </a:r>
            <a:endParaRPr lang="en-PH" sz="4800" b="1" dirty="0">
              <a:solidFill>
                <a:srgbClr val="00B0F0"/>
              </a:solidFill>
            </a:endParaRPr>
          </a:p>
        </p:txBody>
      </p:sp>
    </p:spTree>
    <p:extLst>
      <p:ext uri="{BB962C8B-B14F-4D97-AF65-F5344CB8AC3E}">
        <p14:creationId xmlns:p14="http://schemas.microsoft.com/office/powerpoint/2010/main" val="2436638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6F4F45-E057-5992-A886-87F21C537085}"/>
              </a:ext>
            </a:extLst>
          </p:cNvPr>
          <p:cNvSpPr>
            <a:spLocks noGrp="1"/>
          </p:cNvSpPr>
          <p:nvPr>
            <p:ph idx="1"/>
          </p:nvPr>
        </p:nvSpPr>
        <p:spPr>
          <a:xfrm>
            <a:off x="838200" y="1439694"/>
            <a:ext cx="10893357" cy="4910305"/>
          </a:xfrm>
        </p:spPr>
        <p:txBody>
          <a:bodyPr/>
          <a:lstStyle/>
          <a:p>
            <a:pPr marL="0" indent="0">
              <a:buNone/>
            </a:pPr>
            <a:r>
              <a:rPr lang="en-US" b="1" dirty="0">
                <a:solidFill>
                  <a:srgbClr val="00B0F0"/>
                </a:solidFill>
              </a:rPr>
              <a:t>Legacy Application </a:t>
            </a:r>
            <a:endParaRPr lang="en-US" dirty="0"/>
          </a:p>
          <a:p>
            <a:r>
              <a:rPr lang="en-US" dirty="0"/>
              <a:t>The legacy system can be enhanced with Microservices.</a:t>
            </a:r>
          </a:p>
          <a:p>
            <a:r>
              <a:rPr lang="en-US" dirty="0"/>
              <a:t>The Microservice can act on specific requests while leaving all others to the legacy system.</a:t>
            </a:r>
          </a:p>
          <a:p>
            <a:pPr marL="0" indent="0">
              <a:buNone/>
            </a:pPr>
            <a:r>
              <a:rPr lang="en-US" b="1" dirty="0">
                <a:solidFill>
                  <a:srgbClr val="00B0F0"/>
                </a:solidFill>
              </a:rPr>
              <a:t>Time-to-Market</a:t>
            </a:r>
            <a:endParaRPr lang="en-US" dirty="0"/>
          </a:p>
          <a:p>
            <a:r>
              <a:rPr lang="en-US" dirty="0"/>
              <a:t>Microservices can be brought into production on a one-by-one basis.</a:t>
            </a:r>
          </a:p>
          <a:p>
            <a:r>
              <a:rPr lang="en-US" dirty="0"/>
              <a:t>Each Microservice can be scaled independently of other services.  </a:t>
            </a:r>
            <a:endParaRPr lang="en-PH" dirty="0"/>
          </a:p>
        </p:txBody>
      </p:sp>
      <p:sp>
        <p:nvSpPr>
          <p:cNvPr id="4" name="Slide Number Placeholder 3">
            <a:extLst>
              <a:ext uri="{FF2B5EF4-FFF2-40B4-BE49-F238E27FC236}">
                <a16:creationId xmlns:a16="http://schemas.microsoft.com/office/drawing/2014/main" id="{58D3D1CB-C84F-E309-B91D-0C0910B326CC}"/>
              </a:ext>
            </a:extLst>
          </p:cNvPr>
          <p:cNvSpPr>
            <a:spLocks noGrp="1"/>
          </p:cNvSpPr>
          <p:nvPr>
            <p:ph type="sldNum" sz="quarter" idx="10"/>
          </p:nvPr>
        </p:nvSpPr>
        <p:spPr/>
        <p:txBody>
          <a:bodyPr/>
          <a:lstStyle/>
          <a:p>
            <a:r>
              <a:rPr lang="en-US" dirty="0"/>
              <a:t>PAGE </a:t>
            </a:r>
            <a:fld id="{4A9B5881-4007-4345-955A-79C2656F0C49}" type="slidenum">
              <a:rPr lang="en-US" smtClean="0"/>
              <a:pPr/>
              <a:t>6</a:t>
            </a:fld>
            <a:endParaRPr lang="en-US" dirty="0"/>
          </a:p>
        </p:txBody>
      </p:sp>
      <p:sp>
        <p:nvSpPr>
          <p:cNvPr id="5" name="TextBox 4">
            <a:extLst>
              <a:ext uri="{FF2B5EF4-FFF2-40B4-BE49-F238E27FC236}">
                <a16:creationId xmlns:a16="http://schemas.microsoft.com/office/drawing/2014/main" id="{3B8E0718-35AE-2031-77E0-B70D5FAED3C1}"/>
              </a:ext>
            </a:extLst>
          </p:cNvPr>
          <p:cNvSpPr txBox="1"/>
          <p:nvPr/>
        </p:nvSpPr>
        <p:spPr>
          <a:xfrm>
            <a:off x="622570" y="359923"/>
            <a:ext cx="5017336" cy="830997"/>
          </a:xfrm>
          <a:prstGeom prst="rect">
            <a:avLst/>
          </a:prstGeom>
          <a:noFill/>
        </p:spPr>
        <p:txBody>
          <a:bodyPr wrap="none" rtlCol="0">
            <a:spAutoFit/>
          </a:bodyPr>
          <a:lstStyle/>
          <a:p>
            <a:r>
              <a:rPr lang="en-US" sz="4800" b="1" dirty="0">
                <a:solidFill>
                  <a:srgbClr val="00B0F0"/>
                </a:solidFill>
              </a:rPr>
              <a:t>Why Microservices</a:t>
            </a:r>
            <a:endParaRPr lang="en-PH" sz="4800" b="1" dirty="0">
              <a:solidFill>
                <a:srgbClr val="00B0F0"/>
              </a:solidFill>
            </a:endParaRPr>
          </a:p>
        </p:txBody>
      </p:sp>
    </p:spTree>
    <p:extLst>
      <p:ext uri="{BB962C8B-B14F-4D97-AF65-F5344CB8AC3E}">
        <p14:creationId xmlns:p14="http://schemas.microsoft.com/office/powerpoint/2010/main" val="167813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6F4F45-E057-5992-A886-87F21C537085}"/>
              </a:ext>
            </a:extLst>
          </p:cNvPr>
          <p:cNvSpPr>
            <a:spLocks noGrp="1"/>
          </p:cNvSpPr>
          <p:nvPr>
            <p:ph idx="1"/>
          </p:nvPr>
        </p:nvSpPr>
        <p:spPr>
          <a:xfrm>
            <a:off x="649321" y="1451170"/>
            <a:ext cx="10893357" cy="4910305"/>
          </a:xfrm>
        </p:spPr>
        <p:txBody>
          <a:bodyPr/>
          <a:lstStyle/>
          <a:p>
            <a:pPr marL="0" indent="0">
              <a:buNone/>
            </a:pPr>
            <a:r>
              <a:rPr lang="en-US" b="1" dirty="0">
                <a:solidFill>
                  <a:srgbClr val="00B0F0"/>
                </a:solidFill>
              </a:rPr>
              <a:t>Free Choice of Technologies</a:t>
            </a:r>
            <a:endParaRPr lang="en-US" dirty="0"/>
          </a:p>
          <a:p>
            <a:r>
              <a:rPr lang="en-US" dirty="0"/>
              <a:t>There are little to no restrictions in regards to the usage of technologies.</a:t>
            </a:r>
          </a:p>
          <a:p>
            <a:r>
              <a:rPr lang="en-US" dirty="0"/>
              <a:t>You can test a new technology within a single Microservice without affecting other services, thereby reducing the risk of a newly introduced technology.</a:t>
            </a:r>
          </a:p>
          <a:p>
            <a:r>
              <a:rPr lang="en-US" dirty="0"/>
              <a:t>This enables independent technology decisions for different Microservices.</a:t>
            </a:r>
            <a:endParaRPr lang="en-PH" dirty="0"/>
          </a:p>
        </p:txBody>
      </p:sp>
      <p:sp>
        <p:nvSpPr>
          <p:cNvPr id="4" name="Slide Number Placeholder 3">
            <a:extLst>
              <a:ext uri="{FF2B5EF4-FFF2-40B4-BE49-F238E27FC236}">
                <a16:creationId xmlns:a16="http://schemas.microsoft.com/office/drawing/2014/main" id="{58D3D1CB-C84F-E309-B91D-0C0910B326CC}"/>
              </a:ext>
            </a:extLst>
          </p:cNvPr>
          <p:cNvSpPr>
            <a:spLocks noGrp="1"/>
          </p:cNvSpPr>
          <p:nvPr>
            <p:ph type="sldNum" sz="quarter" idx="10"/>
          </p:nvPr>
        </p:nvSpPr>
        <p:spPr/>
        <p:txBody>
          <a:bodyPr/>
          <a:lstStyle/>
          <a:p>
            <a:r>
              <a:rPr lang="en-US" dirty="0"/>
              <a:t>PAGE </a:t>
            </a:r>
            <a:fld id="{4A9B5881-4007-4345-955A-79C2656F0C49}" type="slidenum">
              <a:rPr lang="en-US" smtClean="0"/>
              <a:pPr/>
              <a:t>7</a:t>
            </a:fld>
            <a:endParaRPr lang="en-US" dirty="0"/>
          </a:p>
        </p:txBody>
      </p:sp>
      <p:sp>
        <p:nvSpPr>
          <p:cNvPr id="5" name="TextBox 4">
            <a:extLst>
              <a:ext uri="{FF2B5EF4-FFF2-40B4-BE49-F238E27FC236}">
                <a16:creationId xmlns:a16="http://schemas.microsoft.com/office/drawing/2014/main" id="{3B8E0718-35AE-2031-77E0-B70D5FAED3C1}"/>
              </a:ext>
            </a:extLst>
          </p:cNvPr>
          <p:cNvSpPr txBox="1"/>
          <p:nvPr/>
        </p:nvSpPr>
        <p:spPr>
          <a:xfrm>
            <a:off x="622570" y="359923"/>
            <a:ext cx="5017336" cy="830997"/>
          </a:xfrm>
          <a:prstGeom prst="rect">
            <a:avLst/>
          </a:prstGeom>
          <a:noFill/>
        </p:spPr>
        <p:txBody>
          <a:bodyPr wrap="none" rtlCol="0">
            <a:spAutoFit/>
          </a:bodyPr>
          <a:lstStyle/>
          <a:p>
            <a:r>
              <a:rPr lang="en-US" sz="4800" b="1" dirty="0">
                <a:solidFill>
                  <a:srgbClr val="00B0F0"/>
                </a:solidFill>
              </a:rPr>
              <a:t>Why Microservices</a:t>
            </a:r>
            <a:endParaRPr lang="en-PH" sz="4800" b="1" dirty="0">
              <a:solidFill>
                <a:srgbClr val="00B0F0"/>
              </a:solidFill>
            </a:endParaRPr>
          </a:p>
        </p:txBody>
      </p:sp>
    </p:spTree>
    <p:extLst>
      <p:ext uri="{BB962C8B-B14F-4D97-AF65-F5344CB8AC3E}">
        <p14:creationId xmlns:p14="http://schemas.microsoft.com/office/powerpoint/2010/main" val="3213955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6F4F45-E057-5992-A886-87F21C537085}"/>
              </a:ext>
            </a:extLst>
          </p:cNvPr>
          <p:cNvSpPr>
            <a:spLocks noGrp="1"/>
          </p:cNvSpPr>
          <p:nvPr>
            <p:ph idx="1"/>
          </p:nvPr>
        </p:nvSpPr>
        <p:spPr>
          <a:xfrm>
            <a:off x="838200" y="1439694"/>
            <a:ext cx="10893357" cy="4910305"/>
          </a:xfrm>
        </p:spPr>
        <p:txBody>
          <a:bodyPr/>
          <a:lstStyle/>
          <a:p>
            <a:pPr marL="0" indent="0">
              <a:buNone/>
            </a:pPr>
            <a:r>
              <a:rPr lang="en-US" b="1" dirty="0">
                <a:solidFill>
                  <a:srgbClr val="00B0F0"/>
                </a:solidFill>
              </a:rPr>
              <a:t> Continuous	Delivery</a:t>
            </a:r>
          </a:p>
          <a:p>
            <a:r>
              <a:rPr lang="en-US" dirty="0"/>
              <a:t>Microservices are small and can be deployed independently of each other. </a:t>
            </a:r>
          </a:p>
          <a:p>
            <a:r>
              <a:rPr lang="en-US" dirty="0"/>
              <a:t>The deployment of a single Microservice is associated with less risk than the deployment of a large monolith.</a:t>
            </a:r>
          </a:p>
          <a:p>
            <a:r>
              <a:rPr lang="en-US" dirty="0"/>
              <a:t>You can also run different version of a microservice in parallel </a:t>
            </a:r>
            <a:endParaRPr lang="en-PH" dirty="0"/>
          </a:p>
        </p:txBody>
      </p:sp>
      <p:sp>
        <p:nvSpPr>
          <p:cNvPr id="4" name="Slide Number Placeholder 3">
            <a:extLst>
              <a:ext uri="{FF2B5EF4-FFF2-40B4-BE49-F238E27FC236}">
                <a16:creationId xmlns:a16="http://schemas.microsoft.com/office/drawing/2014/main" id="{58D3D1CB-C84F-E309-B91D-0C0910B326CC}"/>
              </a:ext>
            </a:extLst>
          </p:cNvPr>
          <p:cNvSpPr>
            <a:spLocks noGrp="1"/>
          </p:cNvSpPr>
          <p:nvPr>
            <p:ph type="sldNum" sz="quarter" idx="10"/>
          </p:nvPr>
        </p:nvSpPr>
        <p:spPr/>
        <p:txBody>
          <a:bodyPr/>
          <a:lstStyle/>
          <a:p>
            <a:r>
              <a:rPr lang="en-US" dirty="0"/>
              <a:t>PAGE </a:t>
            </a:r>
            <a:fld id="{4A9B5881-4007-4345-955A-79C2656F0C49}" type="slidenum">
              <a:rPr lang="en-US" smtClean="0"/>
              <a:pPr/>
              <a:t>8</a:t>
            </a:fld>
            <a:endParaRPr lang="en-US" dirty="0"/>
          </a:p>
        </p:txBody>
      </p:sp>
      <p:sp>
        <p:nvSpPr>
          <p:cNvPr id="5" name="TextBox 4">
            <a:extLst>
              <a:ext uri="{FF2B5EF4-FFF2-40B4-BE49-F238E27FC236}">
                <a16:creationId xmlns:a16="http://schemas.microsoft.com/office/drawing/2014/main" id="{3B8E0718-35AE-2031-77E0-B70D5FAED3C1}"/>
              </a:ext>
            </a:extLst>
          </p:cNvPr>
          <p:cNvSpPr txBox="1"/>
          <p:nvPr/>
        </p:nvSpPr>
        <p:spPr>
          <a:xfrm>
            <a:off x="622570" y="359923"/>
            <a:ext cx="5017336" cy="830997"/>
          </a:xfrm>
          <a:prstGeom prst="rect">
            <a:avLst/>
          </a:prstGeom>
          <a:noFill/>
        </p:spPr>
        <p:txBody>
          <a:bodyPr wrap="none" rtlCol="0">
            <a:spAutoFit/>
          </a:bodyPr>
          <a:lstStyle/>
          <a:p>
            <a:r>
              <a:rPr lang="en-US" sz="4800" b="1" dirty="0">
                <a:solidFill>
                  <a:srgbClr val="00B0F0"/>
                </a:solidFill>
              </a:rPr>
              <a:t>Why Microservices</a:t>
            </a:r>
            <a:endParaRPr lang="en-PH" sz="4800" b="1" dirty="0">
              <a:solidFill>
                <a:srgbClr val="00B0F0"/>
              </a:solidFill>
            </a:endParaRPr>
          </a:p>
        </p:txBody>
      </p:sp>
    </p:spTree>
    <p:extLst>
      <p:ext uri="{BB962C8B-B14F-4D97-AF65-F5344CB8AC3E}">
        <p14:creationId xmlns:p14="http://schemas.microsoft.com/office/powerpoint/2010/main" val="805378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6F4F45-E057-5992-A886-87F21C537085}"/>
              </a:ext>
            </a:extLst>
          </p:cNvPr>
          <p:cNvSpPr>
            <a:spLocks noGrp="1"/>
          </p:cNvSpPr>
          <p:nvPr>
            <p:ph idx="1"/>
          </p:nvPr>
        </p:nvSpPr>
        <p:spPr>
          <a:xfrm>
            <a:off x="838200" y="1439694"/>
            <a:ext cx="10893357" cy="4910305"/>
          </a:xfrm>
        </p:spPr>
        <p:txBody>
          <a:bodyPr>
            <a:normAutofit/>
          </a:bodyPr>
          <a:lstStyle/>
          <a:p>
            <a:pPr marL="514350" indent="-514350">
              <a:buAutoNum type="arabicPeriod"/>
            </a:pPr>
            <a:r>
              <a:rPr lang="en-PH" b="1" dirty="0">
                <a:solidFill>
                  <a:schemeClr val="accent2"/>
                </a:solidFill>
              </a:rPr>
              <a:t>Data Management</a:t>
            </a:r>
          </a:p>
          <a:p>
            <a:pPr marL="457200" lvl="1" indent="0">
              <a:buNone/>
            </a:pPr>
            <a:r>
              <a:rPr lang="en-PH" dirty="0"/>
              <a:t>	Management can be difficult as the microservice grow. </a:t>
            </a:r>
          </a:p>
          <a:p>
            <a:pPr marL="457200" lvl="1" indent="0">
              <a:buNone/>
            </a:pPr>
            <a:r>
              <a:rPr lang="en-PH" dirty="0"/>
              <a:t>	The </a:t>
            </a:r>
            <a:r>
              <a:rPr lang="en-PH" dirty="0" err="1"/>
              <a:t>autonomity</a:t>
            </a:r>
            <a:r>
              <a:rPr lang="en-PH" dirty="0"/>
              <a:t> of each microservice </a:t>
            </a:r>
            <a:r>
              <a:rPr lang="en-US" dirty="0"/>
              <a:t>complicates data management when</a:t>
            </a:r>
          </a:p>
          <a:p>
            <a:pPr marL="457200" lvl="1" indent="0">
              <a:buNone/>
            </a:pPr>
            <a:r>
              <a:rPr lang="en-US" dirty="0"/>
              <a:t>	multiple services need to access or share related data.</a:t>
            </a:r>
            <a:endParaRPr lang="en-PH" dirty="0"/>
          </a:p>
          <a:p>
            <a:pPr marL="514350" indent="-514350">
              <a:buAutoNum type="arabicPeriod"/>
            </a:pPr>
            <a:r>
              <a:rPr lang="en-PH" b="1" dirty="0">
                <a:solidFill>
                  <a:schemeClr val="accent2"/>
                </a:solidFill>
              </a:rPr>
              <a:t>Refactoring is Difficult</a:t>
            </a:r>
          </a:p>
          <a:p>
            <a:pPr marL="914400" lvl="2" indent="0">
              <a:buNone/>
            </a:pPr>
            <a:r>
              <a:rPr lang="en-US" sz="2400" dirty="0"/>
              <a:t>Multiple services may be deployed across different environments, servers, or even data center. </a:t>
            </a:r>
            <a:r>
              <a:rPr lang="en-PH" sz="2400" dirty="0"/>
              <a:t>Improving the internal structure or design of existing code could be challenging.</a:t>
            </a:r>
          </a:p>
          <a:p>
            <a:pPr marL="914400" lvl="2" indent="0">
              <a:buNone/>
            </a:pPr>
            <a:r>
              <a:rPr lang="en-US" sz="2400" i="1" dirty="0"/>
              <a:t>Example. </a:t>
            </a:r>
            <a:r>
              <a:rPr lang="en-US" sz="2400" dirty="0"/>
              <a:t>If you need to change the data model of a service, all other services consuming that data may need to be updated, making the refactoring process much more involved than in a monolith.</a:t>
            </a:r>
            <a:endParaRPr lang="en-PH" b="1" dirty="0">
              <a:solidFill>
                <a:schemeClr val="accent2"/>
              </a:solidFill>
            </a:endParaRPr>
          </a:p>
        </p:txBody>
      </p:sp>
      <p:sp>
        <p:nvSpPr>
          <p:cNvPr id="4" name="Slide Number Placeholder 3">
            <a:extLst>
              <a:ext uri="{FF2B5EF4-FFF2-40B4-BE49-F238E27FC236}">
                <a16:creationId xmlns:a16="http://schemas.microsoft.com/office/drawing/2014/main" id="{58D3D1CB-C84F-E309-B91D-0C0910B326CC}"/>
              </a:ext>
            </a:extLst>
          </p:cNvPr>
          <p:cNvSpPr>
            <a:spLocks noGrp="1"/>
          </p:cNvSpPr>
          <p:nvPr>
            <p:ph type="sldNum" sz="quarter" idx="10"/>
          </p:nvPr>
        </p:nvSpPr>
        <p:spPr/>
        <p:txBody>
          <a:bodyPr/>
          <a:lstStyle/>
          <a:p>
            <a:r>
              <a:rPr lang="en-US" dirty="0"/>
              <a:t>PAGE </a:t>
            </a:r>
            <a:fld id="{4A9B5881-4007-4345-955A-79C2656F0C49}" type="slidenum">
              <a:rPr lang="en-US" smtClean="0"/>
              <a:pPr/>
              <a:t>9</a:t>
            </a:fld>
            <a:endParaRPr lang="en-US" dirty="0"/>
          </a:p>
        </p:txBody>
      </p:sp>
      <p:sp>
        <p:nvSpPr>
          <p:cNvPr id="5" name="TextBox 4">
            <a:extLst>
              <a:ext uri="{FF2B5EF4-FFF2-40B4-BE49-F238E27FC236}">
                <a16:creationId xmlns:a16="http://schemas.microsoft.com/office/drawing/2014/main" id="{3B8E0718-35AE-2031-77E0-B70D5FAED3C1}"/>
              </a:ext>
            </a:extLst>
          </p:cNvPr>
          <p:cNvSpPr txBox="1"/>
          <p:nvPr/>
        </p:nvSpPr>
        <p:spPr>
          <a:xfrm>
            <a:off x="622570" y="359923"/>
            <a:ext cx="2925609" cy="830997"/>
          </a:xfrm>
          <a:prstGeom prst="rect">
            <a:avLst/>
          </a:prstGeom>
          <a:noFill/>
        </p:spPr>
        <p:txBody>
          <a:bodyPr wrap="none" rtlCol="0">
            <a:spAutoFit/>
          </a:bodyPr>
          <a:lstStyle/>
          <a:p>
            <a:r>
              <a:rPr lang="en-US" sz="4800" b="1" dirty="0">
                <a:solidFill>
                  <a:srgbClr val="00B0F0"/>
                </a:solidFill>
              </a:rPr>
              <a:t>Challenges</a:t>
            </a:r>
            <a:endParaRPr lang="en-PH" sz="4800" b="1" dirty="0">
              <a:solidFill>
                <a:srgbClr val="00B0F0"/>
              </a:solidFill>
            </a:endParaRPr>
          </a:p>
        </p:txBody>
      </p:sp>
    </p:spTree>
    <p:extLst>
      <p:ext uri="{BB962C8B-B14F-4D97-AF65-F5344CB8AC3E}">
        <p14:creationId xmlns:p14="http://schemas.microsoft.com/office/powerpoint/2010/main" val="1144673102"/>
      </p:ext>
    </p:extLst>
  </p:cSld>
  <p:clrMapOvr>
    <a:masterClrMapping/>
  </p:clrMapOvr>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7543618_win32_fixed.potx" id="{ADAA76EA-DF5A-4461-9F55-FB2239CA5BEE}" vid="{736839AE-787B-453A-8CE5-01202B88CD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docProps/app.xml><?xml version="1.0" encoding="utf-8"?>
<Properties xmlns="http://schemas.openxmlformats.org/officeDocument/2006/extended-properties" xmlns:vt="http://schemas.openxmlformats.org/officeDocument/2006/docPropsVTypes">
  <Template>Corporate teach a course</Template>
  <TotalTime>741</TotalTime>
  <Words>884</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Microservices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of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Giovanni Esma</dc:creator>
  <cp:lastModifiedBy>Giovanni Esma</cp:lastModifiedBy>
  <cp:revision>7</cp:revision>
  <dcterms:created xsi:type="dcterms:W3CDTF">2023-10-04T02:35:24Z</dcterms:created>
  <dcterms:modified xsi:type="dcterms:W3CDTF">2024-09-20T00:58:21Z</dcterms:modified>
</cp:coreProperties>
</file>