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69" r:id="rId5"/>
    <p:sldId id="273" r:id="rId6"/>
    <p:sldId id="272" r:id="rId7"/>
    <p:sldId id="270" r:id="rId8"/>
    <p:sldId id="266" r:id="rId9"/>
    <p:sldId id="275" r:id="rId10"/>
    <p:sldId id="267" r:id="rId11"/>
    <p:sldId id="268" r:id="rId12"/>
    <p:sldId id="274" r:id="rId13"/>
    <p:sldId id="276" r:id="rId14"/>
    <p:sldId id="278" r:id="rId15"/>
    <p:sldId id="277" r:id="rId16"/>
    <p:sldId id="279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55A50-1041-439A-910D-9BC76B76F60A}" v="286" dt="2025-02-27T17:14:49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es Makki" userId="d0c14dd2-ce13-49c4-820b-c6a5e60d5a8d" providerId="ADAL" clId="{10055A50-1041-439A-910D-9BC76B76F60A}"/>
    <pc:docChg chg="undo custSel addSld delSld modSld sldOrd">
      <pc:chgData name="Fares Makki" userId="d0c14dd2-ce13-49c4-820b-c6a5e60d5a8d" providerId="ADAL" clId="{10055A50-1041-439A-910D-9BC76B76F60A}" dt="2025-02-27T17:20:12.485" v="2828" actId="5793"/>
      <pc:docMkLst>
        <pc:docMk/>
      </pc:docMkLst>
      <pc:sldChg chg="addSp delSp modSp mod modNotesTx">
        <pc:chgData name="Fares Makki" userId="d0c14dd2-ce13-49c4-820b-c6a5e60d5a8d" providerId="ADAL" clId="{10055A50-1041-439A-910D-9BC76B76F60A}" dt="2025-02-27T10:22:56.213" v="7" actId="1076"/>
        <pc:sldMkLst>
          <pc:docMk/>
          <pc:sldMk cId="3141831435" sldId="263"/>
        </pc:sldMkLst>
        <pc:spChg chg="mod">
          <ac:chgData name="Fares Makki" userId="d0c14dd2-ce13-49c4-820b-c6a5e60d5a8d" providerId="ADAL" clId="{10055A50-1041-439A-910D-9BC76B76F60A}" dt="2025-02-27T10:22:49.514" v="6" actId="14100"/>
          <ac:spMkLst>
            <pc:docMk/>
            <pc:sldMk cId="3141831435" sldId="263"/>
            <ac:spMk id="3" creationId="{4C452378-BE35-16A6-478E-0C8A9B4AEEBE}"/>
          </ac:spMkLst>
        </pc:spChg>
        <pc:picChg chg="del">
          <ac:chgData name="Fares Makki" userId="d0c14dd2-ce13-49c4-820b-c6a5e60d5a8d" providerId="ADAL" clId="{10055A50-1041-439A-910D-9BC76B76F60A}" dt="2025-02-27T10:21:34.407" v="0" actId="478"/>
          <ac:picMkLst>
            <pc:docMk/>
            <pc:sldMk cId="3141831435" sldId="263"/>
            <ac:picMk id="4" creationId="{943D9F61-ADEF-2231-1B7F-2F926CCD11E3}"/>
          </ac:picMkLst>
        </pc:picChg>
        <pc:picChg chg="del">
          <ac:chgData name="Fares Makki" userId="d0c14dd2-ce13-49c4-820b-c6a5e60d5a8d" providerId="ADAL" clId="{10055A50-1041-439A-910D-9BC76B76F60A}" dt="2025-02-27T10:21:35.824" v="1" actId="478"/>
          <ac:picMkLst>
            <pc:docMk/>
            <pc:sldMk cId="3141831435" sldId="263"/>
            <ac:picMk id="5" creationId="{E988AC64-3B00-4332-7B8B-46A1180763B1}"/>
          </ac:picMkLst>
        </pc:picChg>
        <pc:picChg chg="add mod">
          <ac:chgData name="Fares Makki" userId="d0c14dd2-ce13-49c4-820b-c6a5e60d5a8d" providerId="ADAL" clId="{10055A50-1041-439A-910D-9BC76B76F60A}" dt="2025-02-27T10:22:56.213" v="7" actId="1076"/>
          <ac:picMkLst>
            <pc:docMk/>
            <pc:sldMk cId="3141831435" sldId="263"/>
            <ac:picMk id="1026" creationId="{8E7377AB-BEBF-ED2D-581A-D2785F96376F}"/>
          </ac:picMkLst>
        </pc:picChg>
      </pc:sldChg>
      <pc:sldChg chg="modSp mod modNotesTx">
        <pc:chgData name="Fares Makki" userId="d0c14dd2-ce13-49c4-820b-c6a5e60d5a8d" providerId="ADAL" clId="{10055A50-1041-439A-910D-9BC76B76F60A}" dt="2025-02-27T12:21:50.870" v="1806" actId="20577"/>
        <pc:sldMkLst>
          <pc:docMk/>
          <pc:sldMk cId="317362573" sldId="264"/>
        </pc:sldMkLst>
        <pc:spChg chg="mod">
          <ac:chgData name="Fares Makki" userId="d0c14dd2-ce13-49c4-820b-c6a5e60d5a8d" providerId="ADAL" clId="{10055A50-1041-439A-910D-9BC76B76F60A}" dt="2025-02-27T12:21:50.870" v="1806" actId="20577"/>
          <ac:spMkLst>
            <pc:docMk/>
            <pc:sldMk cId="317362573" sldId="264"/>
            <ac:spMk id="3" creationId="{9DB54F11-D312-BF1B-0CFB-A2D0A68AC02F}"/>
          </ac:spMkLst>
        </pc:spChg>
      </pc:sldChg>
      <pc:sldChg chg="del">
        <pc:chgData name="Fares Makki" userId="d0c14dd2-ce13-49c4-820b-c6a5e60d5a8d" providerId="ADAL" clId="{10055A50-1041-439A-910D-9BC76B76F60A}" dt="2025-02-27T12:07:19.623" v="1235" actId="2696"/>
        <pc:sldMkLst>
          <pc:docMk/>
          <pc:sldMk cId="2452369359" sldId="265"/>
        </pc:sldMkLst>
      </pc:sldChg>
      <pc:sldChg chg="addSp delSp modSp mod">
        <pc:chgData name="Fares Makki" userId="d0c14dd2-ce13-49c4-820b-c6a5e60d5a8d" providerId="ADAL" clId="{10055A50-1041-439A-910D-9BC76B76F60A}" dt="2025-02-27T17:00:02.061" v="1924" actId="20577"/>
        <pc:sldMkLst>
          <pc:docMk/>
          <pc:sldMk cId="4066164342" sldId="266"/>
        </pc:sldMkLst>
        <pc:spChg chg="mod">
          <ac:chgData name="Fares Makki" userId="d0c14dd2-ce13-49c4-820b-c6a5e60d5a8d" providerId="ADAL" clId="{10055A50-1041-439A-910D-9BC76B76F60A}" dt="2025-02-27T16:59:57.390" v="1908" actId="20577"/>
          <ac:spMkLst>
            <pc:docMk/>
            <pc:sldMk cId="4066164342" sldId="266"/>
            <ac:spMk id="2" creationId="{93527E5A-C129-86D3-F8F0-E0D9AA7C9AAF}"/>
          </ac:spMkLst>
        </pc:spChg>
        <pc:spChg chg="mod">
          <ac:chgData name="Fares Makki" userId="d0c14dd2-ce13-49c4-820b-c6a5e60d5a8d" providerId="ADAL" clId="{10055A50-1041-439A-910D-9BC76B76F60A}" dt="2025-02-27T17:00:02.061" v="1924" actId="20577"/>
          <ac:spMkLst>
            <pc:docMk/>
            <pc:sldMk cId="4066164342" sldId="266"/>
            <ac:spMk id="3" creationId="{0FE7F528-90FC-1489-65F9-B713A8593E4E}"/>
          </ac:spMkLst>
        </pc:spChg>
        <pc:spChg chg="add mod">
          <ac:chgData name="Fares Makki" userId="d0c14dd2-ce13-49c4-820b-c6a5e60d5a8d" providerId="ADAL" clId="{10055A50-1041-439A-910D-9BC76B76F60A}" dt="2025-02-27T12:20:45.198" v="1779" actId="1076"/>
          <ac:spMkLst>
            <pc:docMk/>
            <pc:sldMk cId="4066164342" sldId="266"/>
            <ac:spMk id="5" creationId="{DE724E9C-09FE-48B9-ED01-570AA6988130}"/>
          </ac:spMkLst>
        </pc:spChg>
        <pc:picChg chg="del">
          <ac:chgData name="Fares Makki" userId="d0c14dd2-ce13-49c4-820b-c6a5e60d5a8d" providerId="ADAL" clId="{10055A50-1041-439A-910D-9BC76B76F60A}" dt="2025-02-27T12:13:50.010" v="1384" actId="478"/>
          <ac:picMkLst>
            <pc:docMk/>
            <pc:sldMk cId="4066164342" sldId="266"/>
            <ac:picMk id="4" creationId="{766BFC13-EEA8-8D45-A94D-DCB7EB477D8B}"/>
          </ac:picMkLst>
        </pc:picChg>
      </pc:sldChg>
      <pc:sldChg chg="modSp mod">
        <pc:chgData name="Fares Makki" userId="d0c14dd2-ce13-49c4-820b-c6a5e60d5a8d" providerId="ADAL" clId="{10055A50-1041-439A-910D-9BC76B76F60A}" dt="2025-02-27T17:06:41.654" v="2269" actId="20577"/>
        <pc:sldMkLst>
          <pc:docMk/>
          <pc:sldMk cId="997157134" sldId="267"/>
        </pc:sldMkLst>
        <pc:spChg chg="mod">
          <ac:chgData name="Fares Makki" userId="d0c14dd2-ce13-49c4-820b-c6a5e60d5a8d" providerId="ADAL" clId="{10055A50-1041-439A-910D-9BC76B76F60A}" dt="2025-02-27T17:06:41.654" v="2269" actId="20577"/>
          <ac:spMkLst>
            <pc:docMk/>
            <pc:sldMk cId="997157134" sldId="267"/>
            <ac:spMk id="3" creationId="{09BA8F06-15E6-02E1-00A2-3B5BD431F4F5}"/>
          </ac:spMkLst>
        </pc:spChg>
      </pc:sldChg>
      <pc:sldChg chg="addSp modSp new mod modNotesTx">
        <pc:chgData name="Fares Makki" userId="d0c14dd2-ce13-49c4-820b-c6a5e60d5a8d" providerId="ADAL" clId="{10055A50-1041-439A-910D-9BC76B76F60A}" dt="2025-02-27T16:31:15.869" v="1807" actId="20577"/>
        <pc:sldMkLst>
          <pc:docMk/>
          <pc:sldMk cId="2227308944" sldId="269"/>
        </pc:sldMkLst>
        <pc:spChg chg="mod">
          <ac:chgData name="Fares Makki" userId="d0c14dd2-ce13-49c4-820b-c6a5e60d5a8d" providerId="ADAL" clId="{10055A50-1041-439A-910D-9BC76B76F60A}" dt="2025-02-27T10:52:23.027" v="311" actId="20577"/>
          <ac:spMkLst>
            <pc:docMk/>
            <pc:sldMk cId="2227308944" sldId="269"/>
            <ac:spMk id="2" creationId="{42B1ABB1-B3D5-F7A4-2AB2-76C2B8884718}"/>
          </ac:spMkLst>
        </pc:spChg>
        <pc:spChg chg="mod">
          <ac:chgData name="Fares Makki" userId="d0c14dd2-ce13-49c4-820b-c6a5e60d5a8d" providerId="ADAL" clId="{10055A50-1041-439A-910D-9BC76B76F60A}" dt="2025-02-27T10:56:25.907" v="443" actId="20577"/>
          <ac:spMkLst>
            <pc:docMk/>
            <pc:sldMk cId="2227308944" sldId="269"/>
            <ac:spMk id="3" creationId="{3E426C6F-4016-930F-442D-49AA271A8583}"/>
          </ac:spMkLst>
        </pc:spChg>
        <pc:spChg chg="add mod">
          <ac:chgData name="Fares Makki" userId="d0c14dd2-ce13-49c4-820b-c6a5e60d5a8d" providerId="ADAL" clId="{10055A50-1041-439A-910D-9BC76B76F60A}" dt="2025-02-27T12:21:32.980" v="1792" actId="14100"/>
          <ac:spMkLst>
            <pc:docMk/>
            <pc:sldMk cId="2227308944" sldId="269"/>
            <ac:spMk id="4" creationId="{96FE87BD-E5A1-0D1A-EF5A-2979DD5E0589}"/>
          </ac:spMkLst>
        </pc:spChg>
      </pc:sldChg>
      <pc:sldChg chg="addSp delSp modSp new mod">
        <pc:chgData name="Fares Makki" userId="d0c14dd2-ce13-49c4-820b-c6a5e60d5a8d" providerId="ADAL" clId="{10055A50-1041-439A-910D-9BC76B76F60A}" dt="2025-02-27T12:21:16.949" v="1786" actId="478"/>
        <pc:sldMkLst>
          <pc:docMk/>
          <pc:sldMk cId="4019544004" sldId="270"/>
        </pc:sldMkLst>
        <pc:spChg chg="mod">
          <ac:chgData name="Fares Makki" userId="d0c14dd2-ce13-49c4-820b-c6a5e60d5a8d" providerId="ADAL" clId="{10055A50-1041-439A-910D-9BC76B76F60A}" dt="2025-02-27T12:05:10.972" v="1201" actId="20577"/>
          <ac:spMkLst>
            <pc:docMk/>
            <pc:sldMk cId="4019544004" sldId="270"/>
            <ac:spMk id="2" creationId="{A16776F9-6BB5-F76B-06BE-A7373BB07CD8}"/>
          </ac:spMkLst>
        </pc:spChg>
        <pc:spChg chg="mod">
          <ac:chgData name="Fares Makki" userId="d0c14dd2-ce13-49c4-820b-c6a5e60d5a8d" providerId="ADAL" clId="{10055A50-1041-439A-910D-9BC76B76F60A}" dt="2025-02-27T12:12:18.109" v="1383" actId="20577"/>
          <ac:spMkLst>
            <pc:docMk/>
            <pc:sldMk cId="4019544004" sldId="270"/>
            <ac:spMk id="3" creationId="{2FA46160-C580-49DA-B4B3-B0E05634ACB6}"/>
          </ac:spMkLst>
        </pc:spChg>
        <pc:spChg chg="add mod">
          <ac:chgData name="Fares Makki" userId="d0c14dd2-ce13-49c4-820b-c6a5e60d5a8d" providerId="ADAL" clId="{10055A50-1041-439A-910D-9BC76B76F60A}" dt="2025-02-27T12:21:12.716" v="1784" actId="14100"/>
          <ac:spMkLst>
            <pc:docMk/>
            <pc:sldMk cId="4019544004" sldId="270"/>
            <ac:spMk id="4" creationId="{A148A336-C508-A1F2-D516-6DDAF45CB6E0}"/>
          </ac:spMkLst>
        </pc:spChg>
        <pc:spChg chg="add del mod">
          <ac:chgData name="Fares Makki" userId="d0c14dd2-ce13-49c4-820b-c6a5e60d5a8d" providerId="ADAL" clId="{10055A50-1041-439A-910D-9BC76B76F60A}" dt="2025-02-27T12:21:16.949" v="1786" actId="478"/>
          <ac:spMkLst>
            <pc:docMk/>
            <pc:sldMk cId="4019544004" sldId="270"/>
            <ac:spMk id="5" creationId="{7FFC7939-614F-FCAD-DEA8-7E3D5A9AFEE9}"/>
          </ac:spMkLst>
        </pc:spChg>
      </pc:sldChg>
      <pc:sldChg chg="modSp add del mod">
        <pc:chgData name="Fares Makki" userId="d0c14dd2-ce13-49c4-820b-c6a5e60d5a8d" providerId="ADAL" clId="{10055A50-1041-439A-910D-9BC76B76F60A}" dt="2025-02-27T11:29:23.798" v="858" actId="2696"/>
        <pc:sldMkLst>
          <pc:docMk/>
          <pc:sldMk cId="2516363851" sldId="271"/>
        </pc:sldMkLst>
        <pc:spChg chg="mod">
          <ac:chgData name="Fares Makki" userId="d0c14dd2-ce13-49c4-820b-c6a5e60d5a8d" providerId="ADAL" clId="{10055A50-1041-439A-910D-9BC76B76F60A}" dt="2025-02-27T11:27:23.314" v="816" actId="20577"/>
          <ac:spMkLst>
            <pc:docMk/>
            <pc:sldMk cId="2516363851" sldId="271"/>
            <ac:spMk id="3" creationId="{26D7F4E4-3FC6-6FA5-51E8-39E5F777BD7A}"/>
          </ac:spMkLst>
        </pc:spChg>
      </pc:sldChg>
      <pc:sldChg chg="addSp modSp add mod modNotesTx">
        <pc:chgData name="Fares Makki" userId="d0c14dd2-ce13-49c4-820b-c6a5e60d5a8d" providerId="ADAL" clId="{10055A50-1041-439A-910D-9BC76B76F60A}" dt="2025-02-27T16:32:00.685" v="1902" actId="20577"/>
        <pc:sldMkLst>
          <pc:docMk/>
          <pc:sldMk cId="176342856" sldId="272"/>
        </pc:sldMkLst>
        <pc:spChg chg="mod">
          <ac:chgData name="Fares Makki" userId="d0c14dd2-ce13-49c4-820b-c6a5e60d5a8d" providerId="ADAL" clId="{10055A50-1041-439A-910D-9BC76B76F60A}" dt="2025-02-27T11:56:30.962" v="1141" actId="20577"/>
          <ac:spMkLst>
            <pc:docMk/>
            <pc:sldMk cId="176342856" sldId="272"/>
            <ac:spMk id="3" creationId="{C4CB15AF-8A24-49A2-8C71-62211A140445}"/>
          </ac:spMkLst>
        </pc:spChg>
        <pc:spChg chg="add mod">
          <ac:chgData name="Fares Makki" userId="d0c14dd2-ce13-49c4-820b-c6a5e60d5a8d" providerId="ADAL" clId="{10055A50-1041-439A-910D-9BC76B76F60A}" dt="2025-02-27T12:21:20.440" v="1787"/>
          <ac:spMkLst>
            <pc:docMk/>
            <pc:sldMk cId="176342856" sldId="272"/>
            <ac:spMk id="4" creationId="{38A8E624-887E-7001-2DDA-DD8E121E61E7}"/>
          </ac:spMkLst>
        </pc:spChg>
      </pc:sldChg>
      <pc:sldChg chg="addSp modSp add mod ord modNotesTx">
        <pc:chgData name="Fares Makki" userId="d0c14dd2-ce13-49c4-820b-c6a5e60d5a8d" providerId="ADAL" clId="{10055A50-1041-439A-910D-9BC76B76F60A}" dt="2025-02-27T16:31:31.917" v="1859" actId="20577"/>
        <pc:sldMkLst>
          <pc:docMk/>
          <pc:sldMk cId="2808032635" sldId="273"/>
        </pc:sldMkLst>
        <pc:spChg chg="mod">
          <ac:chgData name="Fares Makki" userId="d0c14dd2-ce13-49c4-820b-c6a5e60d5a8d" providerId="ADAL" clId="{10055A50-1041-439A-910D-9BC76B76F60A}" dt="2025-02-27T11:55:10.453" v="1053" actId="20577"/>
          <ac:spMkLst>
            <pc:docMk/>
            <pc:sldMk cId="2808032635" sldId="273"/>
            <ac:spMk id="3" creationId="{BC5D24D3-11B9-F3C5-411B-274C0552E478}"/>
          </ac:spMkLst>
        </pc:spChg>
        <pc:spChg chg="add mod">
          <ac:chgData name="Fares Makki" userId="d0c14dd2-ce13-49c4-820b-c6a5e60d5a8d" providerId="ADAL" clId="{10055A50-1041-439A-910D-9BC76B76F60A}" dt="2025-02-27T12:21:23.043" v="1788"/>
          <ac:spMkLst>
            <pc:docMk/>
            <pc:sldMk cId="2808032635" sldId="273"/>
            <ac:spMk id="4" creationId="{0D3C2C5E-1E2F-5693-CF01-E0125C45D064}"/>
          </ac:spMkLst>
        </pc:spChg>
      </pc:sldChg>
      <pc:sldChg chg="modSp new mod modNotesTx">
        <pc:chgData name="Fares Makki" userId="d0c14dd2-ce13-49c4-820b-c6a5e60d5a8d" providerId="ADAL" clId="{10055A50-1041-439A-910D-9BC76B76F60A}" dt="2025-02-27T17:16:12.636" v="2536" actId="20577"/>
        <pc:sldMkLst>
          <pc:docMk/>
          <pc:sldMk cId="3902760865" sldId="274"/>
        </pc:sldMkLst>
        <pc:spChg chg="mod">
          <ac:chgData name="Fares Makki" userId="d0c14dd2-ce13-49c4-820b-c6a5e60d5a8d" providerId="ADAL" clId="{10055A50-1041-439A-910D-9BC76B76F60A}" dt="2025-02-27T17:14:41.744" v="2457" actId="20577"/>
          <ac:spMkLst>
            <pc:docMk/>
            <pc:sldMk cId="3902760865" sldId="274"/>
            <ac:spMk id="2" creationId="{331FD25A-1033-5FC5-CD0C-931CEBC5D36E}"/>
          </ac:spMkLst>
        </pc:spChg>
        <pc:spChg chg="mod">
          <ac:chgData name="Fares Makki" userId="d0c14dd2-ce13-49c4-820b-c6a5e60d5a8d" providerId="ADAL" clId="{10055A50-1041-439A-910D-9BC76B76F60A}" dt="2025-02-27T17:12:06.791" v="2294" actId="5793"/>
          <ac:spMkLst>
            <pc:docMk/>
            <pc:sldMk cId="3902760865" sldId="274"/>
            <ac:spMk id="3" creationId="{BC6055A5-CF04-EB30-3CD7-9BE67B2C032F}"/>
          </ac:spMkLst>
        </pc:spChg>
      </pc:sldChg>
      <pc:sldChg chg="modSp new mod ord">
        <pc:chgData name="Fares Makki" userId="d0c14dd2-ce13-49c4-820b-c6a5e60d5a8d" providerId="ADAL" clId="{10055A50-1041-439A-910D-9BC76B76F60A}" dt="2025-02-27T17:06:14.642" v="2264" actId="20577"/>
        <pc:sldMkLst>
          <pc:docMk/>
          <pc:sldMk cId="1106263369" sldId="275"/>
        </pc:sldMkLst>
        <pc:spChg chg="mod">
          <ac:chgData name="Fares Makki" userId="d0c14dd2-ce13-49c4-820b-c6a5e60d5a8d" providerId="ADAL" clId="{10055A50-1041-439A-910D-9BC76B76F60A}" dt="2025-02-27T17:02:42.327" v="2003" actId="20577"/>
          <ac:spMkLst>
            <pc:docMk/>
            <pc:sldMk cId="1106263369" sldId="275"/>
            <ac:spMk id="2" creationId="{12CB3309-292E-D041-15B3-C2785E165BE3}"/>
          </ac:spMkLst>
        </pc:spChg>
        <pc:spChg chg="mod">
          <ac:chgData name="Fares Makki" userId="d0c14dd2-ce13-49c4-820b-c6a5e60d5a8d" providerId="ADAL" clId="{10055A50-1041-439A-910D-9BC76B76F60A}" dt="2025-02-27T17:06:14.642" v="2264" actId="20577"/>
          <ac:spMkLst>
            <pc:docMk/>
            <pc:sldMk cId="1106263369" sldId="275"/>
            <ac:spMk id="3" creationId="{01D645CF-5C9C-6D87-01DA-9AC13D155FAE}"/>
          </ac:spMkLst>
        </pc:spChg>
      </pc:sldChg>
      <pc:sldChg chg="modSp new mod">
        <pc:chgData name="Fares Makki" userId="d0c14dd2-ce13-49c4-820b-c6a5e60d5a8d" providerId="ADAL" clId="{10055A50-1041-439A-910D-9BC76B76F60A}" dt="2025-02-27T17:14:49.845" v="2460" actId="20577"/>
        <pc:sldMkLst>
          <pc:docMk/>
          <pc:sldMk cId="3097633502" sldId="276"/>
        </pc:sldMkLst>
        <pc:spChg chg="mod">
          <ac:chgData name="Fares Makki" userId="d0c14dd2-ce13-49c4-820b-c6a5e60d5a8d" providerId="ADAL" clId="{10055A50-1041-439A-910D-9BC76B76F60A}" dt="2025-02-27T17:14:33.389" v="2450" actId="20577"/>
          <ac:spMkLst>
            <pc:docMk/>
            <pc:sldMk cId="3097633502" sldId="276"/>
            <ac:spMk id="2" creationId="{E9B18E03-23DA-23B0-59BD-EE9864BB1C89}"/>
          </ac:spMkLst>
        </pc:spChg>
        <pc:spChg chg="mod">
          <ac:chgData name="Fares Makki" userId="d0c14dd2-ce13-49c4-820b-c6a5e60d5a8d" providerId="ADAL" clId="{10055A50-1041-439A-910D-9BC76B76F60A}" dt="2025-02-27T17:14:49.845" v="2460" actId="20577"/>
          <ac:spMkLst>
            <pc:docMk/>
            <pc:sldMk cId="3097633502" sldId="276"/>
            <ac:spMk id="3" creationId="{99AC8A28-67DD-A898-5736-84ED66DE5918}"/>
          </ac:spMkLst>
        </pc:spChg>
      </pc:sldChg>
      <pc:sldChg chg="modSp new mod">
        <pc:chgData name="Fares Makki" userId="d0c14dd2-ce13-49c4-820b-c6a5e60d5a8d" providerId="ADAL" clId="{10055A50-1041-439A-910D-9BC76B76F60A}" dt="2025-02-27T17:18:21.182" v="2738" actId="20577"/>
        <pc:sldMkLst>
          <pc:docMk/>
          <pc:sldMk cId="3676537497" sldId="277"/>
        </pc:sldMkLst>
        <pc:spChg chg="mod">
          <ac:chgData name="Fares Makki" userId="d0c14dd2-ce13-49c4-820b-c6a5e60d5a8d" providerId="ADAL" clId="{10055A50-1041-439A-910D-9BC76B76F60A}" dt="2025-02-27T17:17:19.391" v="2544" actId="20577"/>
          <ac:spMkLst>
            <pc:docMk/>
            <pc:sldMk cId="3676537497" sldId="277"/>
            <ac:spMk id="2" creationId="{8C79567B-8D54-D699-E956-F832FF99A3D8}"/>
          </ac:spMkLst>
        </pc:spChg>
        <pc:spChg chg="mod">
          <ac:chgData name="Fares Makki" userId="d0c14dd2-ce13-49c4-820b-c6a5e60d5a8d" providerId="ADAL" clId="{10055A50-1041-439A-910D-9BC76B76F60A}" dt="2025-02-27T17:18:21.182" v="2738" actId="20577"/>
          <ac:spMkLst>
            <pc:docMk/>
            <pc:sldMk cId="3676537497" sldId="277"/>
            <ac:spMk id="3" creationId="{34B197A3-4B32-0330-DE01-2A4B8508BE00}"/>
          </ac:spMkLst>
        </pc:spChg>
      </pc:sldChg>
      <pc:sldChg chg="modSp new mod ord">
        <pc:chgData name="Fares Makki" userId="d0c14dd2-ce13-49c4-820b-c6a5e60d5a8d" providerId="ADAL" clId="{10055A50-1041-439A-910D-9BC76B76F60A}" dt="2025-02-27T17:19:36.306" v="2801"/>
        <pc:sldMkLst>
          <pc:docMk/>
          <pc:sldMk cId="2407157904" sldId="278"/>
        </pc:sldMkLst>
        <pc:spChg chg="mod">
          <ac:chgData name="Fares Makki" userId="d0c14dd2-ce13-49c4-820b-c6a5e60d5a8d" providerId="ADAL" clId="{10055A50-1041-439A-910D-9BC76B76F60A}" dt="2025-02-27T17:19:05.010" v="2746" actId="20577"/>
          <ac:spMkLst>
            <pc:docMk/>
            <pc:sldMk cId="2407157904" sldId="278"/>
            <ac:spMk id="2" creationId="{04264DF1-E21A-EC1C-B339-A267021E2BDB}"/>
          </ac:spMkLst>
        </pc:spChg>
        <pc:spChg chg="mod">
          <ac:chgData name="Fares Makki" userId="d0c14dd2-ce13-49c4-820b-c6a5e60d5a8d" providerId="ADAL" clId="{10055A50-1041-439A-910D-9BC76B76F60A}" dt="2025-02-27T17:19:33.723" v="2799" actId="20577"/>
          <ac:spMkLst>
            <pc:docMk/>
            <pc:sldMk cId="2407157904" sldId="278"/>
            <ac:spMk id="3" creationId="{FF33C9A3-2399-6A79-EE7A-8220C46F5460}"/>
          </ac:spMkLst>
        </pc:spChg>
      </pc:sldChg>
      <pc:sldChg chg="modSp new mod">
        <pc:chgData name="Fares Makki" userId="d0c14dd2-ce13-49c4-820b-c6a5e60d5a8d" providerId="ADAL" clId="{10055A50-1041-439A-910D-9BC76B76F60A}" dt="2025-02-27T17:20:12.485" v="2828" actId="5793"/>
        <pc:sldMkLst>
          <pc:docMk/>
          <pc:sldMk cId="1924750366" sldId="279"/>
        </pc:sldMkLst>
        <pc:spChg chg="mod">
          <ac:chgData name="Fares Makki" userId="d0c14dd2-ce13-49c4-820b-c6a5e60d5a8d" providerId="ADAL" clId="{10055A50-1041-439A-910D-9BC76B76F60A}" dt="2025-02-27T17:19:48.700" v="2810" actId="20577"/>
          <ac:spMkLst>
            <pc:docMk/>
            <pc:sldMk cId="1924750366" sldId="279"/>
            <ac:spMk id="2" creationId="{69436A94-68DC-3C99-8BF9-8C2828D374F8}"/>
          </ac:spMkLst>
        </pc:spChg>
        <pc:spChg chg="mod">
          <ac:chgData name="Fares Makki" userId="d0c14dd2-ce13-49c4-820b-c6a5e60d5a8d" providerId="ADAL" clId="{10055A50-1041-439A-910D-9BC76B76F60A}" dt="2025-02-27T17:20:12.485" v="2828" actId="5793"/>
          <ac:spMkLst>
            <pc:docMk/>
            <pc:sldMk cId="1924750366" sldId="279"/>
            <ac:spMk id="3" creationId="{9DB4FD6C-9BB2-E567-FD2B-E1858BB710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14F5-1963-4D9E-9048-2F39423E52F2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D9FC1-5491-40FE-AE39-E969980A0B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869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07DC5-A175-4B0E-BA03-098EBC6A23D6}" type="slidenum">
              <a:rPr lang="en-GB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24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>
                <a:cs typeface="Calibri"/>
              </a:rPr>
              <a:t>Påverkas av: substansmängden, temperaturen, och </a:t>
            </a:r>
            <a:r>
              <a:rPr lang="sv-SE" dirty="0" err="1">
                <a:cs typeface="Calibri"/>
              </a:rPr>
              <a:t>volylm</a:t>
            </a:r>
            <a:r>
              <a:rPr lang="sv-SE" dirty="0">
                <a:cs typeface="Calibri"/>
              </a:rPr>
              <a:t> </a:t>
            </a:r>
            <a:endParaRPr lang="sv-SE" i="1" dirty="0">
              <a:cs typeface="Calibri"/>
            </a:endParaRP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D9FC1-5491-40FE-AE39-E969980A0B6C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310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Lungor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D9FC1-5491-40FE-AE39-E969980A0B6C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2734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FA9B2-8B86-0D09-FF8F-6032F381F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355F49D7-5757-F190-7469-AE7B9C9610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3D15D655-A8AB-DB9E-BF2C-3F229CBF4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Varmluftsballong </a:t>
            </a:r>
          </a:p>
          <a:p>
            <a:r>
              <a:rPr lang="sv-SE" dirty="0"/>
              <a:t>Ballong på en flaska i varmt och kallt vatten 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84EA831-FE51-B227-741E-1CB064DB9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D9FC1-5491-40FE-AE39-E969980A0B6C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132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81E13-4C68-7D45-4BC1-559DD3F3A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D2887F2A-13EE-F332-51D1-73AE65CD06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0906CBD2-2BA9-4247-8200-495824257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Krossa aluminium burk i kallt vatten 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BED822C-5A9C-429C-AE16-BF154632E0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D9FC1-5491-40FE-AE39-E969980A0B6C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2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D9FC1-5491-40FE-AE39-E969980A0B6C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6169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OBS! Tryck I Pa, </a:t>
            </a:r>
            <a:r>
              <a:rPr lang="en-US" dirty="0" err="1">
                <a:cs typeface="Calibri"/>
              </a:rPr>
              <a:t>volym</a:t>
            </a:r>
            <a:r>
              <a:rPr lang="en-US" dirty="0">
                <a:cs typeface="Calibri"/>
              </a:rPr>
              <a:t> I m3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07DC5-A175-4B0E-BA03-098EBC6A23D6}" type="slidenum">
              <a:rPr lang="en-GB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847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Måste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vandla</a:t>
            </a:r>
            <a:r>
              <a:rPr lang="en-US" dirty="0">
                <a:cs typeface="Calibri"/>
              </a:rPr>
              <a:t> om till Kelvin </a:t>
            </a:r>
            <a:r>
              <a:rPr lang="en-US" dirty="0" err="1">
                <a:cs typeface="Calibri"/>
              </a:rPr>
              <a:t>från</a:t>
            </a:r>
            <a:r>
              <a:rPr lang="en-US" dirty="0">
                <a:cs typeface="Calibri"/>
              </a:rPr>
              <a:t> Celsius grader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07DC5-A175-4B0E-BA03-098EBC6A23D6}" type="slidenum">
              <a:rPr lang="en-GB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431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Olika tryck och temperatur leder till olika </a:t>
            </a:r>
            <a:r>
              <a:rPr lang="sv-SE" dirty="0" err="1"/>
              <a:t>gasmolvolymen</a:t>
            </a:r>
            <a:r>
              <a:rPr lang="sv-SE" dirty="0"/>
              <a:t>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D9FC1-5491-40FE-AE39-E969980A0B6C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087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6C0266-03A8-D14E-66AE-8F83FF415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3FBE410-B240-30BE-1E0B-8EC1FCAF6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9C1C465-99A2-40B0-79AF-FF8911E0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F18E-7EB9-4BB7-BBD2-A12ED935D961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2DD171E-4D88-C910-A119-CB554EAF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228C434-85FA-F8CD-5048-5329BB2F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6ED-107D-4F59-B6E7-07CBED6B3FF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668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2CA9491-80BE-D18E-3EAE-97A9D9EB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7A98A60-67AF-E443-AE08-D5C0A4032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0DCA784-145C-061A-4D01-BD4373CD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F18E-7EB9-4BB7-BBD2-A12ED935D961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E8C4445-2BC3-08E9-53AA-22BEDE6B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194EC94-D8DE-D3C2-76D8-EEB5D5A3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6ED-107D-4F59-B6E7-07CBED6B3FF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150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BC38D4E-8137-F5A1-3367-1E3794BA2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2BC59C1-BF72-7F18-00F8-64B7612BB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D4BDD51-99EF-9C3D-15EC-EB40A596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F18E-7EB9-4BB7-BBD2-A12ED935D961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9E80951-2785-137B-464F-F5B1C249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3A4A30F-7FAE-5439-B517-331C68EE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6ED-107D-4F59-B6E7-07CBED6B3FF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688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798F27-0020-AF60-77C5-B14C0ABD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78AFCFA-FEFD-5CB2-30FA-7C29B556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9D8C2E8-63AA-C3A3-919E-65195E34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F18E-7EB9-4BB7-BBD2-A12ED935D961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F1F47A6-C719-672C-D0BB-CF15C445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ABC94DE-F8E4-A490-85D2-7896FB38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6ED-107D-4F59-B6E7-07CBED6B3FF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074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093A4B-6EC8-928C-FD9B-54FC1AC1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8B65E8E-6176-466A-BE9A-7C21D3218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472D4EB-1921-35AE-CC5C-487774D4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F18E-7EB9-4BB7-BBD2-A12ED935D961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9CDEAEF-C293-3C28-1F32-D9356F31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B46966-A511-333E-61ED-F307189A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6ED-107D-4F59-B6E7-07CBED6B3FF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465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A79E6E-0F87-B019-FFE9-91FFE1AD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1A56BFC-7B99-3A43-5383-E714C2BF0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265B656-B1F1-33F7-10CC-91F713310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4D75CF6-50B2-8855-49EB-26B44C2C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F18E-7EB9-4BB7-BBD2-A12ED935D961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36D04DB-9C6A-B591-4EF0-B23FF9D3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2322A4F-4AC0-5F2B-B4D8-C6B6A649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6ED-107D-4F59-B6E7-07CBED6B3FF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135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9973EF-7BE9-22CF-7409-DC2E4653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7DE0327-4594-361E-BAAD-B5FAACF7A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29EA114-5D98-426C-5963-E53E7CCB1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E0532C6-29D9-7FA6-D94D-2E24FF638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9F69DD4-75B0-6BD3-1979-502CF1725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725F4A3-FCED-93C3-412B-048F1CD3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F18E-7EB9-4BB7-BBD2-A12ED935D961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2D82FC0-2DBC-266A-0ABB-CF9D7370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6A207A9-B448-315B-8E55-9851A4D1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6ED-107D-4F59-B6E7-07CBED6B3FF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48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F895B3C-CF1D-133C-002D-3F5FF6C2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2C32277-2BAC-9812-2510-0AE312E3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F18E-7EB9-4BB7-BBD2-A12ED935D961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383E5E6-D1BD-8B60-01D5-F2205E65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06872C1-EBF9-17C9-970E-ECCB1FDF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6ED-107D-4F59-B6E7-07CBED6B3FF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263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6AB89E2-8223-DC57-3D9B-48DA29F1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F18E-7EB9-4BB7-BBD2-A12ED935D961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E39817A-3B78-526C-3B36-632B74DB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EA5CE22-C775-07B9-A226-6736A237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6ED-107D-4F59-B6E7-07CBED6B3FF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238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444B29-9902-20B2-F730-791CD5CB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86F8DF9-E0C9-BFF4-5D0D-8A76C3E2A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8A68204-B006-F5DB-11F7-170392608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FCDC9E0-C2EE-65FD-CD7E-2A288231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F18E-7EB9-4BB7-BBD2-A12ED935D961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77CE94E-5F2D-F1AF-CD9A-AA5AE9CE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D4442D7-3535-6A14-92B0-0F69E3E2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6ED-107D-4F59-B6E7-07CBED6B3FF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842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A5BCF8-0722-8B47-D3DD-6668AFA2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9BC554D-8F4B-8E23-BC4B-44A94DF15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245FBE5-A243-56BE-42D4-11251E3F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5C29DAB-08FE-63A9-181E-A4DF3DF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F18E-7EB9-4BB7-BBD2-A12ED935D961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E406B04-2287-FC19-6C6E-FE5A9381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5CBF8F2-D44B-04D6-085D-0297DD40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16ED-107D-4F59-B6E7-07CBED6B3FF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30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FE1A4FE-A625-3EC1-BBF1-4BBBC86F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0535D05-2572-7839-1A94-DD4563741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C80111-F5C5-7E36-BBCE-9D843940A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ADF18E-7EB9-4BB7-BBD2-A12ED935D961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7259031-39D2-6A8C-B6DF-7F5189F2F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D6AF67D-4AAA-BB15-AA00-D08BDCA0A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BF16ED-107D-4F59-B6E7-07CBED6B3FF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9310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9512EC-0452-9D29-5366-37DED51638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Kemi 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66724E3-39EB-D770-E890-660D45250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Gaslagar </a:t>
            </a:r>
          </a:p>
        </p:txBody>
      </p:sp>
    </p:spTree>
    <p:extLst>
      <p:ext uri="{BB962C8B-B14F-4D97-AF65-F5344CB8AC3E}">
        <p14:creationId xmlns:p14="http://schemas.microsoft.com/office/powerpoint/2010/main" val="397962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BAC4-1EBA-D301-8A1D-F383B077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Exempel</a:t>
            </a:r>
            <a:r>
              <a:rPr lang="en-GB" dirty="0">
                <a:cs typeface="Calibri Light"/>
              </a:rPr>
              <a:t>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8F06-15E6-02E1-00A2-3B5BD431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v-SE" dirty="0">
                <a:cs typeface="Calibri" panose="020F0502020204030204"/>
              </a:rPr>
              <a:t>Hur stor volym har 56g kvävgas vid SATP</a:t>
            </a: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9715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00F6-EC7F-40F2-400E-225AA5DB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Exempel</a:t>
            </a:r>
            <a:r>
              <a:rPr lang="en-GB" dirty="0">
                <a:cs typeface="Calibri Light"/>
              </a:rPr>
              <a:t>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5FB5E-4D57-21C4-A5A3-D5841B59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v-SE" dirty="0">
                <a:cs typeface="Calibri" panose="020F0502020204030204"/>
              </a:rPr>
              <a:t>Då zink reagerar med saltsyra bildas vätgas och zinkklorid. Hur stor volym vätgas på SATP bildas då 5.0g zink reagerar med saltsyra? </a:t>
            </a: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533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31FD25A-1033-5FC5-CD0C-931CEBC5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Gasmolvolym</a:t>
            </a:r>
            <a:r>
              <a:rPr lang="sv-SE" dirty="0"/>
              <a:t> (</a:t>
            </a:r>
            <a:r>
              <a:rPr lang="sv-SE" dirty="0" err="1"/>
              <a:t>V</a:t>
            </a:r>
            <a:r>
              <a:rPr lang="sv-SE" baseline="-25000" dirty="0" err="1"/>
              <a:t>m</a:t>
            </a:r>
            <a:r>
              <a:rPr lang="sv-SE" dirty="0"/>
              <a:t>)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C6055A5-CF04-EB30-3CD7-9BE67B2C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Hur stor volym 1 mol av en gas har vid STP 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Räkna ut: 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2760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B18E03-23DA-23B0-59BD-EE9864BB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Gasmolvolym</a:t>
            </a:r>
            <a:r>
              <a:rPr lang="sv-SE" dirty="0"/>
              <a:t> (</a:t>
            </a:r>
            <a:r>
              <a:rPr lang="sv-SE" dirty="0" err="1"/>
              <a:t>V</a:t>
            </a:r>
            <a:r>
              <a:rPr lang="sv-SE" baseline="-25000" dirty="0" err="1"/>
              <a:t>m</a:t>
            </a:r>
            <a:r>
              <a:rPr lang="sv-SE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99AC8A28-67DD-A898-5736-84ED66DE59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Eftersom alla gaser har lika stora </a:t>
                </a:r>
                <a:r>
                  <a:rPr lang="sv-SE" dirty="0" err="1"/>
                  <a:t>molvolymer</a:t>
                </a:r>
                <a:r>
                  <a:rPr lang="sv-SE" dirty="0"/>
                  <a:t> kan man beräkna </a:t>
                </a:r>
                <a:r>
                  <a:rPr lang="sv-SE" dirty="0" err="1"/>
                  <a:t>substansmängded</a:t>
                </a:r>
                <a:r>
                  <a:rPr lang="sv-SE" dirty="0"/>
                  <a:t> från en känd volym: </a:t>
                </a:r>
              </a:p>
              <a:p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99AC8A28-67DD-A898-5736-84ED66DE5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63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264DF1-E21A-EC1C-B339-A267021E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33C9A3-2399-6A79-EE7A-8220C46F5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Hur stor substansmängd är 6,00dm</a:t>
            </a:r>
            <a:r>
              <a:rPr lang="sv-SE" baseline="30000" dirty="0"/>
              <a:t>3</a:t>
            </a:r>
            <a:r>
              <a:rPr lang="sv-SE" dirty="0"/>
              <a:t> vätgas vid STP? </a:t>
            </a:r>
          </a:p>
        </p:txBody>
      </p:sp>
    </p:spTree>
    <p:extLst>
      <p:ext uri="{BB962C8B-B14F-4D97-AF65-F5344CB8AC3E}">
        <p14:creationId xmlns:p14="http://schemas.microsoft.com/office/powerpoint/2010/main" val="2407157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79567B-8D54-D699-E956-F832FF99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4B197A3-4B32-0330-DE01-2A4B8508B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Väte bildas när magnesium reagerar med saltsyra. Vilken volym vätgas bildas om 0,112g magnesium reagerar med saltsyra? </a:t>
            </a:r>
            <a:r>
              <a:rPr lang="sv-SE" dirty="0" err="1"/>
              <a:t>Molvolymen</a:t>
            </a:r>
            <a:r>
              <a:rPr lang="sv-SE" dirty="0"/>
              <a:t> vid aktuellt tryck och temperatur är 24,5 dm</a:t>
            </a:r>
            <a:r>
              <a:rPr lang="sv-SE" baseline="30000" dirty="0"/>
              <a:t>3</a:t>
            </a:r>
            <a:r>
              <a:rPr lang="sv-SE" dirty="0"/>
              <a:t>/mol. </a:t>
            </a:r>
          </a:p>
        </p:txBody>
      </p:sp>
    </p:spTree>
    <p:extLst>
      <p:ext uri="{BB962C8B-B14F-4D97-AF65-F5344CB8AC3E}">
        <p14:creationId xmlns:p14="http://schemas.microsoft.com/office/powerpoint/2010/main" val="3676537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9436A94-68DC-3C99-8BF9-8C2828D3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Övningar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DB4FD6C-9BB2-E567-FD2B-E1858BB71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s. 197 #68 – 71 </a:t>
            </a:r>
          </a:p>
        </p:txBody>
      </p:sp>
    </p:spTree>
    <p:extLst>
      <p:ext uri="{BB962C8B-B14F-4D97-AF65-F5344CB8AC3E}">
        <p14:creationId xmlns:p14="http://schemas.microsoft.com/office/powerpoint/2010/main" val="192475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E043-2729-2220-56C8-FE721856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Gaser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2378-BE35-16A6-478E-0C8A9B4AE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8376" cy="1804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>
                <a:cs typeface="Calibri"/>
              </a:rPr>
              <a:t>I gaser rör sig molekylerna mer eller mindre fritt </a:t>
            </a:r>
          </a:p>
          <a:p>
            <a:r>
              <a:rPr lang="sv-SE" dirty="0">
                <a:cs typeface="Calibri"/>
              </a:rPr>
              <a:t>De tar större plats än vätskor eller fasta ämnen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7377AB-BEBF-ED2D-581A-D2785F963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3429000"/>
            <a:ext cx="69913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83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36E6-F908-B71B-58CF-6304E4C4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Gasers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tryck</a:t>
            </a:r>
            <a:r>
              <a:rPr lang="en-GB" dirty="0">
                <a:cs typeface="Calibri Light"/>
              </a:rPr>
              <a:t> 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54F11-D312-BF1B-0CFB-A2D0A68AC0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8055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sv-SE" dirty="0">
                    <a:cs typeface="Calibri"/>
                  </a:rPr>
                  <a:t>Gaser i en behållare leder till att rörelseenergi får gaserna att kollidera med varandra </a:t>
                </a:r>
                <a:r>
                  <a:rPr lang="sv-SE" b="1" dirty="0">
                    <a:cs typeface="Calibri"/>
                  </a:rPr>
                  <a:t>och</a:t>
                </a:r>
                <a:r>
                  <a:rPr lang="sv-SE" dirty="0">
                    <a:cs typeface="Calibri"/>
                  </a:rPr>
                  <a:t> med väggarna </a:t>
                </a:r>
                <a:endParaRPr lang="en-GB" dirty="0">
                  <a:cs typeface="Calibri"/>
                </a:endParaRPr>
              </a:p>
              <a:p>
                <a:pPr lvl="1"/>
                <a:r>
                  <a:rPr lang="sv-SE" dirty="0">
                    <a:cs typeface="Calibri"/>
                  </a:rPr>
                  <a:t>Det kallas för </a:t>
                </a:r>
                <a:r>
                  <a:rPr lang="sv-SE" i="1" dirty="0">
                    <a:cs typeface="Calibri"/>
                  </a:rPr>
                  <a:t>kraft</a:t>
                </a:r>
              </a:p>
              <a:p>
                <a:r>
                  <a:rPr lang="sv-SE" dirty="0">
                    <a:cs typeface="Calibri"/>
                  </a:rPr>
                  <a:t>Den kraft per </a:t>
                </a:r>
                <a:r>
                  <a:rPr lang="sv-SE" dirty="0" err="1">
                    <a:cs typeface="Calibri"/>
                  </a:rPr>
                  <a:t>areaenhet</a:t>
                </a:r>
                <a:r>
                  <a:rPr lang="sv-SE" dirty="0">
                    <a:cs typeface="Calibri"/>
                  </a:rPr>
                  <a:t> av en yta kallas gasens </a:t>
                </a:r>
                <a:r>
                  <a:rPr lang="sv-SE" i="1" dirty="0">
                    <a:cs typeface="Calibri"/>
                  </a:rPr>
                  <a:t>tryck</a:t>
                </a:r>
              </a:p>
              <a:p>
                <a:r>
                  <a:rPr lang="sv-SE" dirty="0">
                    <a:cs typeface="Calibri"/>
                  </a:rPr>
                  <a:t>Tryck betecknas, P </a:t>
                </a:r>
                <a:r>
                  <a:rPr lang="sv-SE" i="1" dirty="0">
                    <a:cs typeface="Calibri"/>
                  </a:rPr>
                  <a:t>(engelska: </a:t>
                </a:r>
                <a:r>
                  <a:rPr lang="sv-SE" i="1" dirty="0" err="1">
                    <a:cs typeface="Calibri"/>
                  </a:rPr>
                  <a:t>pressure</a:t>
                </a:r>
                <a:r>
                  <a:rPr lang="sv-SE" i="1" dirty="0">
                    <a:cs typeface="Calibri"/>
                  </a:rPr>
                  <a:t>)</a:t>
                </a:r>
                <a:endParaRPr lang="sv-SE" dirty="0">
                  <a:cs typeface="Calibri"/>
                </a:endParaRPr>
              </a:p>
              <a:p>
                <a:r>
                  <a:rPr lang="sv-SE" dirty="0">
                    <a:cs typeface="Calibri"/>
                  </a:rPr>
                  <a:t>Tryckets SI-enheter: </a:t>
                </a:r>
                <a14:m>
                  <m:oMath xmlns:m="http://schemas.openxmlformats.org/officeDocument/2006/math">
                    <m:r>
                      <a:rPr lang="sv-SE" b="0" i="0" smtClean="0"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  <m:f>
                      <m:fPr>
                        <m:ctrlPr>
                          <a:rPr lang="sv-SE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  <a:cs typeface="Calibri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sv-SE" i="1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𝑚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  <a:cs typeface="Calibri"/>
                      </a:rPr>
                      <m:t>=1 </m:t>
                    </m:r>
                    <m:r>
                      <a:rPr lang="sv-SE" b="0" i="1" smtClean="0">
                        <a:latin typeface="Cambria Math" panose="02040503050406030204" pitchFamily="18" charset="0"/>
                        <a:cs typeface="Calibri"/>
                      </a:rPr>
                      <m:t>𝑃𝑎</m:t>
                    </m:r>
                    <m:r>
                      <a:rPr lang="sv-SE" b="0" i="1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sv-SE" b="0" i="0" smtClean="0"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  <a:cs typeface="Calibri"/>
                      </a:rPr>
                      <m:t>oftast</m:t>
                    </m:r>
                    <m:r>
                      <a:rPr lang="sv-SE" b="0" i="0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  <a:cs typeface="Calibri"/>
                      </a:rPr>
                      <m:t>i</m:t>
                    </m:r>
                    <m:r>
                      <a:rPr lang="sv-SE" b="0" i="0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  <a:cs typeface="Calibri"/>
                      </a:rPr>
                      <m:t>kPa</m:t>
                    </m:r>
                    <m:r>
                      <a:rPr lang="sv-SE" b="0" i="0" smtClean="0">
                        <a:latin typeface="Cambria Math" panose="02040503050406030204" pitchFamily="18" charset="0"/>
                        <a:cs typeface="Calibri"/>
                      </a:rPr>
                      <m:t>) </m:t>
                    </m:r>
                  </m:oMath>
                </a14:m>
                <a:r>
                  <a:rPr lang="sv-SE" dirty="0">
                    <a:cs typeface="Calibri"/>
                  </a:rPr>
                  <a:t>,men också: </a:t>
                </a:r>
              </a:p>
              <a:p>
                <a:pPr lvl="1"/>
                <a:r>
                  <a:rPr lang="sv-SE" dirty="0" err="1">
                    <a:cs typeface="Calibri"/>
                  </a:rPr>
                  <a:t>psi</a:t>
                </a:r>
                <a:r>
                  <a:rPr lang="sv-SE" dirty="0">
                    <a:cs typeface="Calibri"/>
                  </a:rPr>
                  <a:t> (</a:t>
                </a:r>
                <a:r>
                  <a:rPr lang="sv-SE" dirty="0" err="1">
                    <a:cs typeface="Calibri"/>
                  </a:rPr>
                  <a:t>pounds</a:t>
                </a:r>
                <a:r>
                  <a:rPr lang="sv-SE" dirty="0">
                    <a:cs typeface="Calibri"/>
                  </a:rPr>
                  <a:t> per </a:t>
                </a:r>
                <a:r>
                  <a:rPr lang="sv-SE" dirty="0" err="1">
                    <a:cs typeface="Calibri"/>
                  </a:rPr>
                  <a:t>square</a:t>
                </a:r>
                <a:r>
                  <a:rPr lang="sv-SE" dirty="0">
                    <a:cs typeface="Calibri"/>
                  </a:rPr>
                  <a:t> </a:t>
                </a:r>
                <a:r>
                  <a:rPr lang="sv-SE" dirty="0" err="1">
                    <a:cs typeface="Calibri"/>
                  </a:rPr>
                  <a:t>inch</a:t>
                </a:r>
                <a:r>
                  <a:rPr lang="sv-SE" dirty="0">
                    <a:cs typeface="Calibri"/>
                  </a:rPr>
                  <a:t>) </a:t>
                </a:r>
              </a:p>
              <a:p>
                <a:pPr lvl="1"/>
                <a:r>
                  <a:rPr lang="sv-SE" dirty="0">
                    <a:cs typeface="Calibri"/>
                  </a:rPr>
                  <a:t>bar (1 bar = 100 </a:t>
                </a:r>
                <a:r>
                  <a:rPr lang="sv-SE" dirty="0" err="1">
                    <a:cs typeface="Calibri"/>
                  </a:rPr>
                  <a:t>kPa</a:t>
                </a:r>
                <a:r>
                  <a:rPr lang="sv-SE" dirty="0">
                    <a:cs typeface="Calibri"/>
                  </a:rPr>
                  <a:t>)</a:t>
                </a:r>
              </a:p>
              <a:p>
                <a:pPr lvl="1"/>
                <a:r>
                  <a:rPr lang="sv-SE" dirty="0">
                    <a:cs typeface="Calibri"/>
                  </a:rPr>
                  <a:t>torr = </a:t>
                </a:r>
                <a:r>
                  <a:rPr lang="sv-SE" dirty="0" err="1">
                    <a:cs typeface="Calibri"/>
                  </a:rPr>
                  <a:t>mmHg</a:t>
                </a:r>
                <a:endParaRPr lang="sv-SE" dirty="0">
                  <a:cs typeface="Calibri"/>
                </a:endParaRPr>
              </a:p>
              <a:p>
                <a:pPr lvl="1"/>
                <a:r>
                  <a:rPr lang="sv-SE" dirty="0" err="1">
                    <a:cs typeface="Calibri"/>
                  </a:rPr>
                  <a:t>atm</a:t>
                </a:r>
                <a:r>
                  <a:rPr lang="sv-SE" dirty="0">
                    <a:cs typeface="Calibri"/>
                  </a:rPr>
                  <a:t> (1atm = 101,3kPa)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B54F11-D312-BF1B-0CFB-A2D0A68AC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8055"/>
              </a:xfrm>
              <a:blipFill>
                <a:blip r:embed="rId3"/>
                <a:stretch>
                  <a:fillRect l="-1043" t="-217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6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B1ABB1-B3D5-F7A4-2AB2-76C2B888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Gas lagar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E426C6F-4016-930F-442D-49AA271A85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Boyles lag: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𝑃𝑉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v-SE" dirty="0"/>
              </a:p>
              <a:p>
                <a:endParaRPr lang="sv-SE" dirty="0"/>
              </a:p>
              <a:p>
                <a:r>
                  <a:rPr lang="sv-SE" dirty="0"/>
                  <a:t>När volymen ökas då minskas trycket </a:t>
                </a:r>
              </a:p>
              <a:p>
                <a:r>
                  <a:rPr lang="sv-SE" dirty="0"/>
                  <a:t>När trycket ökas då minskas volymen </a:t>
                </a:r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E426C6F-4016-930F-442D-49AA271A85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ktangel 3">
            <a:extLst>
              <a:ext uri="{FF2B5EF4-FFF2-40B4-BE49-F238E27FC236}">
                <a16:creationId xmlns:a16="http://schemas.microsoft.com/office/drawing/2014/main" id="{96FE87BD-E5A1-0D1A-EF5A-2979DD5E0589}"/>
              </a:ext>
            </a:extLst>
          </p:cNvPr>
          <p:cNvSpPr/>
          <p:nvPr/>
        </p:nvSpPr>
        <p:spPr>
          <a:xfrm>
            <a:off x="6192012" y="2304288"/>
            <a:ext cx="1324356" cy="72237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730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F5AC-368B-ED98-3394-D29C03954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A77ABB-718C-E3DA-CA5A-7617D31F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Gas lagar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C5D24D3-11B9-F3C5-411B-274C0552E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Charles lag: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v-SE" dirty="0"/>
              </a:p>
              <a:p>
                <a:endParaRPr lang="sv-SE" dirty="0"/>
              </a:p>
              <a:p>
                <a:r>
                  <a:rPr lang="sv-SE" dirty="0"/>
                  <a:t>När volymen ökas då ökas temperaturen; samma med minskning</a:t>
                </a:r>
              </a:p>
              <a:p>
                <a:r>
                  <a:rPr lang="sv-SE" dirty="0"/>
                  <a:t>När temperaturen ökas då ökas volymen; samma med minskning </a:t>
                </a:r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C5D24D3-11B9-F3C5-411B-274C0552E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ktangel 3">
            <a:extLst>
              <a:ext uri="{FF2B5EF4-FFF2-40B4-BE49-F238E27FC236}">
                <a16:creationId xmlns:a16="http://schemas.microsoft.com/office/drawing/2014/main" id="{0D3C2C5E-1E2F-5693-CF01-E0125C45D064}"/>
              </a:ext>
            </a:extLst>
          </p:cNvPr>
          <p:cNvSpPr/>
          <p:nvPr/>
        </p:nvSpPr>
        <p:spPr>
          <a:xfrm>
            <a:off x="6192012" y="2103120"/>
            <a:ext cx="1205484" cy="11064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803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5EA75-85F0-4B9F-61A7-54CA30FA0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F3DF78-5B6B-4F65-225F-F3445521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Gas lagar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4CB15AF-8A24-49A2-8C71-62211A140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Gay-</a:t>
                </a:r>
                <a:r>
                  <a:rPr lang="sv-SE" dirty="0" err="1"/>
                  <a:t>Lussacs</a:t>
                </a:r>
                <a:r>
                  <a:rPr lang="sv-SE" dirty="0"/>
                  <a:t> lag: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v-SE" dirty="0"/>
              </a:p>
              <a:p>
                <a:endParaRPr lang="sv-SE" dirty="0"/>
              </a:p>
              <a:p>
                <a:r>
                  <a:rPr lang="sv-SE" dirty="0"/>
                  <a:t>När trycket ökas då ökas temperaturen; samma med minskning </a:t>
                </a:r>
              </a:p>
              <a:p>
                <a:r>
                  <a:rPr lang="sv-SE" dirty="0"/>
                  <a:t>När temperaturen ökas då ökas trycket; samma med minskning</a:t>
                </a:r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4CB15AF-8A24-49A2-8C71-62211A140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ktangel 3">
            <a:extLst>
              <a:ext uri="{FF2B5EF4-FFF2-40B4-BE49-F238E27FC236}">
                <a16:creationId xmlns:a16="http://schemas.microsoft.com/office/drawing/2014/main" id="{38A8E624-887E-7001-2DDA-DD8E121E61E7}"/>
              </a:ext>
            </a:extLst>
          </p:cNvPr>
          <p:cNvSpPr/>
          <p:nvPr/>
        </p:nvSpPr>
        <p:spPr>
          <a:xfrm>
            <a:off x="6192012" y="2103120"/>
            <a:ext cx="1205484" cy="11064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34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6776F9-6BB5-F76B-06BE-A7373BB0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Gas lagar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FA46160-C580-49DA-B4B3-B0E05634A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Avogadros lag: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endParaRPr lang="sv-SE" dirty="0"/>
              </a:p>
              <a:p>
                <a:r>
                  <a:rPr lang="sv-SE" dirty="0"/>
                  <a:t>När volymen ökas då ökas substansmängden; samma med minskning  </a:t>
                </a:r>
              </a:p>
              <a:p>
                <a:r>
                  <a:rPr lang="sv-SE" dirty="0"/>
                  <a:t>När substansmängden ökas då ökas volymen; samma med minskning 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</p:txBody>
          </p:sp>
        </mc:Choice>
        <mc:Fallback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2FA46160-C580-49DA-B4B3-B0E05634A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ktangel 3">
            <a:extLst>
              <a:ext uri="{FF2B5EF4-FFF2-40B4-BE49-F238E27FC236}">
                <a16:creationId xmlns:a16="http://schemas.microsoft.com/office/drawing/2014/main" id="{A148A336-C508-A1F2-D516-6DDAF45CB6E0}"/>
              </a:ext>
            </a:extLst>
          </p:cNvPr>
          <p:cNvSpPr/>
          <p:nvPr/>
        </p:nvSpPr>
        <p:spPr>
          <a:xfrm>
            <a:off x="6192012" y="2103120"/>
            <a:ext cx="1205484" cy="11064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954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7E5A-C129-86D3-F8F0-E0D9AA7C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Ideala</a:t>
            </a:r>
            <a:r>
              <a:rPr lang="en-GB" dirty="0">
                <a:cs typeface="Calibri Light"/>
              </a:rPr>
              <a:t> </a:t>
            </a:r>
            <a:r>
              <a:rPr lang="en-GB" dirty="0" err="1">
                <a:cs typeface="Calibri Light"/>
              </a:rPr>
              <a:t>gaslagen</a:t>
            </a:r>
            <a:r>
              <a:rPr lang="en-GB" dirty="0">
                <a:cs typeface="Calibri Light"/>
              </a:rPr>
              <a:t> 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7F528-90FC-1489-65F9-B713A8593E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 fontScale="92500" lnSpcReduction="10000"/>
              </a:bodyPr>
              <a:lstStyle/>
              <a:p>
                <a:r>
                  <a:rPr lang="sv-SE" dirty="0">
                    <a:cs typeface="Calibri"/>
                  </a:rPr>
                  <a:t>Alla gas lagar kombineras till den ideala </a:t>
                </a:r>
                <a:r>
                  <a:rPr lang="sv-SE" dirty="0" err="1">
                    <a:cs typeface="Calibri"/>
                  </a:rPr>
                  <a:t>gaslagen</a:t>
                </a:r>
                <a:r>
                  <a:rPr lang="sv-SE" dirty="0">
                    <a:cs typeface="Calibri"/>
                  </a:rPr>
                  <a:t>: </a:t>
                </a:r>
              </a:p>
              <a:p>
                <a:endParaRPr lang="sv-SE" dirty="0"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𝑃𝑉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𝑛𝑇</m:t>
                          </m:r>
                        </m:den>
                      </m:f>
                      <m:r>
                        <a:rPr lang="sv-SE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cs typeface="Calibri"/>
                        </a:rPr>
                        <m:t>𝑘</m:t>
                      </m:r>
                      <m:r>
                        <a:rPr lang="sv-SE" b="0" i="0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sv-SE" dirty="0">
                  <a:cs typeface="Calibri"/>
                </a:endParaRPr>
              </a:p>
              <a:p>
                <a:endParaRPr lang="sv-SE" dirty="0">
                  <a:cs typeface="Calibri"/>
                </a:endParaRPr>
              </a:p>
              <a:p>
                <a:r>
                  <a:rPr lang="sv-SE" dirty="0">
                    <a:cs typeface="Calibri"/>
                  </a:rPr>
                  <a:t>k är en proportionalitetskonstant som blir till </a:t>
                </a:r>
                <a:r>
                  <a:rPr lang="sv-SE" i="1" dirty="0">
                    <a:cs typeface="Calibri"/>
                  </a:rPr>
                  <a:t>R </a:t>
                </a:r>
                <a:r>
                  <a:rPr lang="sv-SE" dirty="0">
                    <a:cs typeface="Calibri"/>
                  </a:rPr>
                  <a:t>i den </a:t>
                </a:r>
                <a:r>
                  <a:rPr lang="sv-SE" dirty="0" err="1">
                    <a:cs typeface="Calibri"/>
                  </a:rPr>
                  <a:t>allmäna</a:t>
                </a:r>
                <a:r>
                  <a:rPr lang="sv-SE" dirty="0">
                    <a:cs typeface="Calibri"/>
                  </a:rPr>
                  <a:t> </a:t>
                </a:r>
                <a:r>
                  <a:rPr lang="sv-SE" dirty="0" err="1">
                    <a:cs typeface="Calibri"/>
                  </a:rPr>
                  <a:t>gaslagen</a:t>
                </a:r>
                <a:r>
                  <a:rPr lang="sv-SE" dirty="0">
                    <a:cs typeface="Calibri"/>
                  </a:rPr>
                  <a:t>: </a:t>
                </a:r>
              </a:p>
              <a:p>
                <a:pPr marL="0" indent="0">
                  <a:buNone/>
                </a:pPr>
                <a:endParaRPr lang="sv-SE" b="0" i="1" dirty="0">
                  <a:latin typeface="Cambria Math" panose="02040503050406030204" pitchFamily="18" charset="0"/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  <a:cs typeface="Calibri"/>
                        </a:rPr>
                        <m:t>𝑃𝑉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cs typeface="Calibri"/>
                        </a:rPr>
                        <m:t>𝑛𝑅𝑇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cs typeface="Calibri"/>
                        </a:rPr>
                        <m:t>          </m:t>
                      </m:r>
                      <m:r>
                        <a:rPr lang="sv-SE" i="1">
                          <a:latin typeface="Cambria Math" panose="02040503050406030204" pitchFamily="18" charset="0"/>
                          <a:cs typeface="Calibri"/>
                        </a:rPr>
                        <m:t>𝑅</m:t>
                      </m:r>
                      <m:r>
                        <a:rPr lang="sv-SE" i="1">
                          <a:latin typeface="Cambria Math" panose="02040503050406030204" pitchFamily="18" charset="0"/>
                          <a:cs typeface="Calibri"/>
                        </a:rPr>
                        <m:t>=8,314 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  <a:cs typeface="Calibri"/>
                            </a:rPr>
                            <m:t>𝑘𝑃𝑎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∙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𝐿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  <a:cs typeface="Calibri"/>
                            </a:rPr>
                            <m:t>𝑚𝑜𝑙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∙</m:t>
                          </m:r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/>
                            </a:rPr>
                            <m:t>𝐾</m:t>
                          </m:r>
                        </m:den>
                      </m:f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 </m:t>
                      </m:r>
                    </m:oMath>
                  </m:oMathPara>
                </a14:m>
                <a:endParaRPr lang="sv-SE" dirty="0">
                  <a:cs typeface="Calibri"/>
                </a:endParaRPr>
              </a:p>
              <a:p>
                <a:pPr marL="0" indent="0">
                  <a:buNone/>
                </a:pPr>
                <a:endParaRPr lang="sv-SE" dirty="0">
                  <a:cs typeface="Calibri"/>
                </a:endParaRPr>
              </a:p>
              <a:p>
                <a:pPr marL="457200" lvl="1" indent="0">
                  <a:buNone/>
                </a:pPr>
                <a:r>
                  <a:rPr lang="sv-SE" b="0" dirty="0">
                    <a:cs typeface="Calibri"/>
                  </a:rPr>
                  <a:t>								</a:t>
                </a:r>
                <a:endParaRPr lang="sv-SE" dirty="0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7F528-90FC-1489-65F9-B713A8593E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r="-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ktangel 4">
            <a:extLst>
              <a:ext uri="{FF2B5EF4-FFF2-40B4-BE49-F238E27FC236}">
                <a16:creationId xmlns:a16="http://schemas.microsoft.com/office/drawing/2014/main" id="{DE724E9C-09FE-48B9-ED01-570AA6988130}"/>
              </a:ext>
            </a:extLst>
          </p:cNvPr>
          <p:cNvSpPr/>
          <p:nvPr/>
        </p:nvSpPr>
        <p:spPr>
          <a:xfrm>
            <a:off x="3247644" y="4581144"/>
            <a:ext cx="2112264" cy="86868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616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CB3309-292E-D041-15B3-C2785E16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STP och SATP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D645CF-5C9C-6D87-01DA-9AC13D15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STP </a:t>
            </a:r>
            <a:r>
              <a:rPr lang="sv-SE" i="1" dirty="0"/>
              <a:t>(standard </a:t>
            </a:r>
            <a:r>
              <a:rPr lang="sv-SE" i="1" dirty="0" err="1"/>
              <a:t>temperature</a:t>
            </a:r>
            <a:r>
              <a:rPr lang="sv-SE" i="1" dirty="0"/>
              <a:t> and </a:t>
            </a:r>
            <a:r>
              <a:rPr lang="sv-SE" i="1" dirty="0" err="1"/>
              <a:t>pressure</a:t>
            </a:r>
            <a:r>
              <a:rPr lang="sv-SE" i="1" dirty="0"/>
              <a:t>) </a:t>
            </a:r>
          </a:p>
          <a:p>
            <a:pPr lvl="1"/>
            <a:r>
              <a:rPr lang="sv-SE" dirty="0"/>
              <a:t>T = 0</a:t>
            </a:r>
            <a:r>
              <a:rPr lang="sv-SE" baseline="30000" dirty="0"/>
              <a:t>o</a:t>
            </a:r>
            <a:r>
              <a:rPr lang="sv-SE" dirty="0"/>
              <a:t>C eller 273 K</a:t>
            </a:r>
          </a:p>
          <a:p>
            <a:pPr lvl="1"/>
            <a:r>
              <a:rPr lang="sv-SE" dirty="0"/>
              <a:t>P = 1 </a:t>
            </a:r>
            <a:r>
              <a:rPr lang="sv-SE" dirty="0" err="1"/>
              <a:t>atm</a:t>
            </a:r>
            <a:r>
              <a:rPr lang="sv-SE" dirty="0"/>
              <a:t> eller 101,3 </a:t>
            </a:r>
            <a:r>
              <a:rPr lang="sv-SE" dirty="0" err="1"/>
              <a:t>kPa</a:t>
            </a:r>
            <a:r>
              <a:rPr lang="sv-SE" dirty="0"/>
              <a:t> </a:t>
            </a:r>
          </a:p>
          <a:p>
            <a:endParaRPr lang="sv-SE" dirty="0"/>
          </a:p>
          <a:p>
            <a:r>
              <a:rPr lang="sv-SE" dirty="0"/>
              <a:t>SATP </a:t>
            </a:r>
            <a:r>
              <a:rPr lang="sv-SE" i="1" dirty="0"/>
              <a:t>(standard ambient </a:t>
            </a:r>
            <a:r>
              <a:rPr lang="sv-SE" i="1" dirty="0" err="1"/>
              <a:t>temperature</a:t>
            </a:r>
            <a:r>
              <a:rPr lang="sv-SE" i="1" dirty="0"/>
              <a:t> and </a:t>
            </a:r>
            <a:r>
              <a:rPr lang="sv-SE" i="1" dirty="0" err="1"/>
              <a:t>pressure</a:t>
            </a:r>
            <a:r>
              <a:rPr lang="sv-SE" i="1" dirty="0"/>
              <a:t>) </a:t>
            </a:r>
          </a:p>
          <a:p>
            <a:pPr lvl="1"/>
            <a:r>
              <a:rPr lang="sv-SE" dirty="0"/>
              <a:t>T = 25</a:t>
            </a:r>
            <a:r>
              <a:rPr lang="sv-SE" baseline="30000" dirty="0"/>
              <a:t>o</a:t>
            </a:r>
            <a:r>
              <a:rPr lang="sv-SE" dirty="0"/>
              <a:t>C eller 298 K</a:t>
            </a:r>
          </a:p>
          <a:p>
            <a:pPr lvl="1"/>
            <a:r>
              <a:rPr lang="sv-SE" dirty="0"/>
              <a:t>P = 100kPa </a:t>
            </a:r>
          </a:p>
        </p:txBody>
      </p:sp>
    </p:spTree>
    <p:extLst>
      <p:ext uri="{BB962C8B-B14F-4D97-AF65-F5344CB8AC3E}">
        <p14:creationId xmlns:p14="http://schemas.microsoft.com/office/powerpoint/2010/main" val="110626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494</Words>
  <Application>Microsoft Office PowerPoint</Application>
  <PresentationFormat>Bredbild</PresentationFormat>
  <Paragraphs>93</Paragraphs>
  <Slides>16</Slides>
  <Notes>9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Calibri Light</vt:lpstr>
      <vt:lpstr>Cambria Math</vt:lpstr>
      <vt:lpstr>Office-tema</vt:lpstr>
      <vt:lpstr>Kemi 1</vt:lpstr>
      <vt:lpstr>Gaser </vt:lpstr>
      <vt:lpstr>Gasers tryck </vt:lpstr>
      <vt:lpstr>Gas lagar </vt:lpstr>
      <vt:lpstr>Gas lagar </vt:lpstr>
      <vt:lpstr>Gas lagar </vt:lpstr>
      <vt:lpstr>Gas lagar </vt:lpstr>
      <vt:lpstr>Ideala gaslagen </vt:lpstr>
      <vt:lpstr>STP och SATP </vt:lpstr>
      <vt:lpstr>Exempel </vt:lpstr>
      <vt:lpstr>Exempel </vt:lpstr>
      <vt:lpstr>Gasmolvolym (Vm) </vt:lpstr>
      <vt:lpstr>Gasmolvolym (Vm)</vt:lpstr>
      <vt:lpstr>Exempel</vt:lpstr>
      <vt:lpstr>Exempel</vt:lpstr>
      <vt:lpstr>Övningar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Fares Makki</dc:creator>
  <cp:lastModifiedBy>Fares Makki</cp:lastModifiedBy>
  <cp:revision>1</cp:revision>
  <dcterms:created xsi:type="dcterms:W3CDTF">2024-11-29T10:09:34Z</dcterms:created>
  <dcterms:modified xsi:type="dcterms:W3CDTF">2025-02-27T17:21:34Z</dcterms:modified>
</cp:coreProperties>
</file>