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6" r:id="rId2"/>
    <p:sldId id="273" r:id="rId3"/>
    <p:sldId id="274" r:id="rId4"/>
    <p:sldId id="275" r:id="rId5"/>
    <p:sldId id="276" r:id="rId6"/>
    <p:sldId id="257" r:id="rId7"/>
    <p:sldId id="258" r:id="rId8"/>
    <p:sldId id="259" r:id="rId9"/>
    <p:sldId id="281" r:id="rId10"/>
    <p:sldId id="261" r:id="rId11"/>
    <p:sldId id="262" r:id="rId12"/>
    <p:sldId id="263" r:id="rId13"/>
    <p:sldId id="277" r:id="rId14"/>
    <p:sldId id="264" r:id="rId15"/>
    <p:sldId id="265" r:id="rId16"/>
    <p:sldId id="279" r:id="rId17"/>
    <p:sldId id="267" r:id="rId18"/>
    <p:sldId id="278" r:id="rId19"/>
    <p:sldId id="266" r:id="rId20"/>
    <p:sldId id="269" r:id="rId21"/>
    <p:sldId id="270" r:id="rId22"/>
    <p:sldId id="271" r:id="rId23"/>
    <p:sldId id="280" r:id="rId24"/>
    <p:sldId id="272" r:id="rId25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CE0E5-7455-4CDD-99A7-D641A9D42691}" v="39" dt="2024-10-16T09:00:43.7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66" autoAdjust="0"/>
  </p:normalViewPr>
  <p:slideViewPr>
    <p:cSldViewPr snapToGrid="0">
      <p:cViewPr varScale="1">
        <p:scale>
          <a:sx n="70" d="100"/>
          <a:sy n="70" d="100"/>
        </p:scale>
        <p:origin x="112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7A1CE0E5-7455-4CDD-99A7-D641A9D42691}"/>
    <pc:docChg chg="undo custSel addSld modSld sldOrd">
      <pc:chgData name="Fares Makki" userId="d0c14dd2-ce13-49c4-820b-c6a5e60d5a8d" providerId="ADAL" clId="{7A1CE0E5-7455-4CDD-99A7-D641A9D42691}" dt="2024-10-16T09:08:48.322" v="1671" actId="20577"/>
      <pc:docMkLst>
        <pc:docMk/>
      </pc:docMkLst>
      <pc:sldChg chg="modSp modAnim">
        <pc:chgData name="Fares Makki" userId="d0c14dd2-ce13-49c4-820b-c6a5e60d5a8d" providerId="ADAL" clId="{7A1CE0E5-7455-4CDD-99A7-D641A9D42691}" dt="2024-10-16T09:00:43.706" v="1570" actId="20577"/>
        <pc:sldMkLst>
          <pc:docMk/>
          <pc:sldMk cId="757197233" sldId="261"/>
        </pc:sldMkLst>
        <pc:spChg chg="mod">
          <ac:chgData name="Fares Makki" userId="d0c14dd2-ce13-49c4-820b-c6a5e60d5a8d" providerId="ADAL" clId="{7A1CE0E5-7455-4CDD-99A7-D641A9D42691}" dt="2024-10-16T09:00:43.706" v="1570" actId="20577"/>
          <ac:spMkLst>
            <pc:docMk/>
            <pc:sldMk cId="757197233" sldId="261"/>
            <ac:spMk id="3" creationId="{CB4B36E3-2BC2-9D9E-2C3A-48B732E964F0}"/>
          </ac:spMkLst>
        </pc:spChg>
      </pc:sldChg>
      <pc:sldChg chg="modSp mod modShow modNotesTx">
        <pc:chgData name="Fares Makki" userId="d0c14dd2-ce13-49c4-820b-c6a5e60d5a8d" providerId="ADAL" clId="{7A1CE0E5-7455-4CDD-99A7-D641A9D42691}" dt="2024-10-16T09:07:45.220" v="1663" actId="20577"/>
        <pc:sldMkLst>
          <pc:docMk/>
          <pc:sldMk cId="2529632628" sldId="265"/>
        </pc:sldMkLst>
        <pc:spChg chg="mod">
          <ac:chgData name="Fares Makki" userId="d0c14dd2-ce13-49c4-820b-c6a5e60d5a8d" providerId="ADAL" clId="{7A1CE0E5-7455-4CDD-99A7-D641A9D42691}" dt="2024-10-16T09:07:45.220" v="1663" actId="20577"/>
          <ac:spMkLst>
            <pc:docMk/>
            <pc:sldMk cId="2529632628" sldId="265"/>
            <ac:spMk id="3" creationId="{E4649022-9DF8-CEB6-4EC3-C7502FF51158}"/>
          </ac:spMkLst>
        </pc:spChg>
      </pc:sldChg>
      <pc:sldChg chg="modSp mod">
        <pc:chgData name="Fares Makki" userId="d0c14dd2-ce13-49c4-820b-c6a5e60d5a8d" providerId="ADAL" clId="{7A1CE0E5-7455-4CDD-99A7-D641A9D42691}" dt="2024-09-17T07:24:21.437" v="1365" actId="114"/>
        <pc:sldMkLst>
          <pc:docMk/>
          <pc:sldMk cId="1051125827" sldId="267"/>
        </pc:sldMkLst>
        <pc:spChg chg="mod">
          <ac:chgData name="Fares Makki" userId="d0c14dd2-ce13-49c4-820b-c6a5e60d5a8d" providerId="ADAL" clId="{7A1CE0E5-7455-4CDD-99A7-D641A9D42691}" dt="2024-09-17T07:24:21.437" v="1365" actId="114"/>
          <ac:spMkLst>
            <pc:docMk/>
            <pc:sldMk cId="1051125827" sldId="267"/>
            <ac:spMk id="3" creationId="{03EF2B9E-0B95-F991-C6AF-BC9B44AF05D8}"/>
          </ac:spMkLst>
        </pc:spChg>
      </pc:sldChg>
      <pc:sldChg chg="modSp mod">
        <pc:chgData name="Fares Makki" userId="d0c14dd2-ce13-49c4-820b-c6a5e60d5a8d" providerId="ADAL" clId="{7A1CE0E5-7455-4CDD-99A7-D641A9D42691}" dt="2024-09-17T07:29:45.708" v="1533" actId="5793"/>
        <pc:sldMkLst>
          <pc:docMk/>
          <pc:sldMk cId="998782666" sldId="272"/>
        </pc:sldMkLst>
        <pc:spChg chg="mod">
          <ac:chgData name="Fares Makki" userId="d0c14dd2-ce13-49c4-820b-c6a5e60d5a8d" providerId="ADAL" clId="{7A1CE0E5-7455-4CDD-99A7-D641A9D42691}" dt="2024-09-17T07:29:45.708" v="1533" actId="5793"/>
          <ac:spMkLst>
            <pc:docMk/>
            <pc:sldMk cId="998782666" sldId="272"/>
            <ac:spMk id="3" creationId="{4C33FA54-0DB9-BA21-6B09-0C8A1CEC0F8F}"/>
          </ac:spMkLst>
        </pc:spChg>
      </pc:sldChg>
      <pc:sldChg chg="addSp delSp modSp new mod chgLayout">
        <pc:chgData name="Fares Makki" userId="d0c14dd2-ce13-49c4-820b-c6a5e60d5a8d" providerId="ADAL" clId="{7A1CE0E5-7455-4CDD-99A7-D641A9D42691}" dt="2024-09-17T07:18:08.985" v="1168" actId="20577"/>
        <pc:sldMkLst>
          <pc:docMk/>
          <pc:sldMk cId="1440448030" sldId="273"/>
        </pc:sldMkLst>
        <pc:spChg chg="del">
          <ac:chgData name="Fares Makki" userId="d0c14dd2-ce13-49c4-820b-c6a5e60d5a8d" providerId="ADAL" clId="{7A1CE0E5-7455-4CDD-99A7-D641A9D42691}" dt="2024-09-13T10:27:39.309" v="1" actId="700"/>
          <ac:spMkLst>
            <pc:docMk/>
            <pc:sldMk cId="1440448030" sldId="273"/>
            <ac:spMk id="2" creationId="{2B6DCD2F-44A2-0774-56AE-2A13D83E29E1}"/>
          </ac:spMkLst>
        </pc:spChg>
        <pc:spChg chg="del">
          <ac:chgData name="Fares Makki" userId="d0c14dd2-ce13-49c4-820b-c6a5e60d5a8d" providerId="ADAL" clId="{7A1CE0E5-7455-4CDD-99A7-D641A9D42691}" dt="2024-09-13T10:27:39.309" v="1" actId="700"/>
          <ac:spMkLst>
            <pc:docMk/>
            <pc:sldMk cId="1440448030" sldId="273"/>
            <ac:spMk id="3" creationId="{2C704D45-3190-193E-294E-36EAD4E6E600}"/>
          </ac:spMkLst>
        </pc:spChg>
        <pc:spChg chg="add mod ord">
          <ac:chgData name="Fares Makki" userId="d0c14dd2-ce13-49c4-820b-c6a5e60d5a8d" providerId="ADAL" clId="{7A1CE0E5-7455-4CDD-99A7-D641A9D42691}" dt="2024-09-13T10:27:43.008" v="8" actId="20577"/>
          <ac:spMkLst>
            <pc:docMk/>
            <pc:sldMk cId="1440448030" sldId="273"/>
            <ac:spMk id="4" creationId="{6F7C3C75-EC97-B1AF-B670-27B684FEF7A9}"/>
          </ac:spMkLst>
        </pc:spChg>
        <pc:spChg chg="add del mod ord">
          <ac:chgData name="Fares Makki" userId="d0c14dd2-ce13-49c4-820b-c6a5e60d5a8d" providerId="ADAL" clId="{7A1CE0E5-7455-4CDD-99A7-D641A9D42691}" dt="2024-09-13T10:28:28.077" v="10" actId="3680"/>
          <ac:spMkLst>
            <pc:docMk/>
            <pc:sldMk cId="1440448030" sldId="273"/>
            <ac:spMk id="5" creationId="{74BAD65D-0DEB-96C2-9AA5-C0B292923CBA}"/>
          </ac:spMkLst>
        </pc:spChg>
        <pc:spChg chg="add mod">
          <ac:chgData name="Fares Makki" userId="d0c14dd2-ce13-49c4-820b-c6a5e60d5a8d" providerId="ADAL" clId="{7A1CE0E5-7455-4CDD-99A7-D641A9D42691}" dt="2024-09-17T07:12:08.386" v="1038" actId="1582"/>
          <ac:spMkLst>
            <pc:docMk/>
            <pc:sldMk cId="1440448030" sldId="273"/>
            <ac:spMk id="7" creationId="{713B5108-60D1-952D-ACB2-964EF2A7F097}"/>
          </ac:spMkLst>
        </pc:spChg>
        <pc:graphicFrameChg chg="add mod ord modGraphic">
          <ac:chgData name="Fares Makki" userId="d0c14dd2-ce13-49c4-820b-c6a5e60d5a8d" providerId="ADAL" clId="{7A1CE0E5-7455-4CDD-99A7-D641A9D42691}" dt="2024-09-17T07:18:08.985" v="1168" actId="20577"/>
          <ac:graphicFrameMkLst>
            <pc:docMk/>
            <pc:sldMk cId="1440448030" sldId="273"/>
            <ac:graphicFrameMk id="6" creationId="{BC8C7F7C-EE0E-6153-3F67-12EA407CD0C7}"/>
          </ac:graphicFrameMkLst>
        </pc:graphicFrameChg>
      </pc:sldChg>
      <pc:sldChg chg="modSp new mod">
        <pc:chgData name="Fares Makki" userId="d0c14dd2-ce13-49c4-820b-c6a5e60d5a8d" providerId="ADAL" clId="{7A1CE0E5-7455-4CDD-99A7-D641A9D42691}" dt="2024-09-16T05:59:10.507" v="375" actId="1076"/>
        <pc:sldMkLst>
          <pc:docMk/>
          <pc:sldMk cId="4176463451" sldId="274"/>
        </pc:sldMkLst>
        <pc:spChg chg="mod">
          <ac:chgData name="Fares Makki" userId="d0c14dd2-ce13-49c4-820b-c6a5e60d5a8d" providerId="ADAL" clId="{7A1CE0E5-7455-4CDD-99A7-D641A9D42691}" dt="2024-09-16T05:57:46.940" v="332" actId="20577"/>
          <ac:spMkLst>
            <pc:docMk/>
            <pc:sldMk cId="4176463451" sldId="274"/>
            <ac:spMk id="2" creationId="{C24473D3-8E55-0F76-02B3-BB7701C13FAB}"/>
          </ac:spMkLst>
        </pc:spChg>
        <pc:spChg chg="mod">
          <ac:chgData name="Fares Makki" userId="d0c14dd2-ce13-49c4-820b-c6a5e60d5a8d" providerId="ADAL" clId="{7A1CE0E5-7455-4CDD-99A7-D641A9D42691}" dt="2024-09-16T05:59:10.507" v="375" actId="1076"/>
          <ac:spMkLst>
            <pc:docMk/>
            <pc:sldMk cId="4176463451" sldId="274"/>
            <ac:spMk id="3" creationId="{21E5D456-ADC2-2B50-3E70-CE04D26E5178}"/>
          </ac:spMkLst>
        </pc:spChg>
      </pc:sldChg>
      <pc:sldChg chg="modSp new mod modAnim">
        <pc:chgData name="Fares Makki" userId="d0c14dd2-ce13-49c4-820b-c6a5e60d5a8d" providerId="ADAL" clId="{7A1CE0E5-7455-4CDD-99A7-D641A9D42691}" dt="2024-09-16T10:48:22.680" v="714"/>
        <pc:sldMkLst>
          <pc:docMk/>
          <pc:sldMk cId="2063898804" sldId="275"/>
        </pc:sldMkLst>
        <pc:spChg chg="mod">
          <ac:chgData name="Fares Makki" userId="d0c14dd2-ce13-49c4-820b-c6a5e60d5a8d" providerId="ADAL" clId="{7A1CE0E5-7455-4CDD-99A7-D641A9D42691}" dt="2024-09-16T10:41:07.246" v="385" actId="20577"/>
          <ac:spMkLst>
            <pc:docMk/>
            <pc:sldMk cId="2063898804" sldId="275"/>
            <ac:spMk id="2" creationId="{B005AB46-C676-681F-76C9-5F72CAC5361C}"/>
          </ac:spMkLst>
        </pc:spChg>
        <pc:spChg chg="mod">
          <ac:chgData name="Fares Makki" userId="d0c14dd2-ce13-49c4-820b-c6a5e60d5a8d" providerId="ADAL" clId="{7A1CE0E5-7455-4CDD-99A7-D641A9D42691}" dt="2024-09-16T10:47:50.870" v="707" actId="20577"/>
          <ac:spMkLst>
            <pc:docMk/>
            <pc:sldMk cId="2063898804" sldId="275"/>
            <ac:spMk id="3" creationId="{482EE969-0D6D-C1E7-DDC7-3E52C1024C5D}"/>
          </ac:spMkLst>
        </pc:spChg>
      </pc:sldChg>
      <pc:sldChg chg="addSp delSp modSp new mod modClrScheme chgLayout">
        <pc:chgData name="Fares Makki" userId="d0c14dd2-ce13-49c4-820b-c6a5e60d5a8d" providerId="ADAL" clId="{7A1CE0E5-7455-4CDD-99A7-D641A9D42691}" dt="2024-09-16T10:48:49.212" v="736" actId="20577"/>
        <pc:sldMkLst>
          <pc:docMk/>
          <pc:sldMk cId="653055446" sldId="276"/>
        </pc:sldMkLst>
        <pc:spChg chg="del mod ord">
          <ac:chgData name="Fares Makki" userId="d0c14dd2-ce13-49c4-820b-c6a5e60d5a8d" providerId="ADAL" clId="{7A1CE0E5-7455-4CDD-99A7-D641A9D42691}" dt="2024-09-16T10:48:38.936" v="716" actId="700"/>
          <ac:spMkLst>
            <pc:docMk/>
            <pc:sldMk cId="653055446" sldId="276"/>
            <ac:spMk id="2" creationId="{B9DEB442-D5AD-1C33-8348-D05E5F6A23C4}"/>
          </ac:spMkLst>
        </pc:spChg>
        <pc:spChg chg="del mod ord">
          <ac:chgData name="Fares Makki" userId="d0c14dd2-ce13-49c4-820b-c6a5e60d5a8d" providerId="ADAL" clId="{7A1CE0E5-7455-4CDD-99A7-D641A9D42691}" dt="2024-09-16T10:48:38.936" v="716" actId="700"/>
          <ac:spMkLst>
            <pc:docMk/>
            <pc:sldMk cId="653055446" sldId="276"/>
            <ac:spMk id="3" creationId="{398DD16E-655B-5FC5-5A8C-F0AFBF31E247}"/>
          </ac:spMkLst>
        </pc:spChg>
        <pc:spChg chg="add mod ord">
          <ac:chgData name="Fares Makki" userId="d0c14dd2-ce13-49c4-820b-c6a5e60d5a8d" providerId="ADAL" clId="{7A1CE0E5-7455-4CDD-99A7-D641A9D42691}" dt="2024-09-16T10:48:49.212" v="736" actId="20577"/>
          <ac:spMkLst>
            <pc:docMk/>
            <pc:sldMk cId="653055446" sldId="276"/>
            <ac:spMk id="4" creationId="{AC3238FB-D001-E66C-5A19-973CC4584076}"/>
          </ac:spMkLst>
        </pc:spChg>
        <pc:spChg chg="add mod ord">
          <ac:chgData name="Fares Makki" userId="d0c14dd2-ce13-49c4-820b-c6a5e60d5a8d" providerId="ADAL" clId="{7A1CE0E5-7455-4CDD-99A7-D641A9D42691}" dt="2024-09-16T10:48:38.936" v="716" actId="700"/>
          <ac:spMkLst>
            <pc:docMk/>
            <pc:sldMk cId="653055446" sldId="276"/>
            <ac:spMk id="5" creationId="{9ABA5ABA-41A1-CFB8-7D7B-C156428ECE9E}"/>
          </ac:spMkLst>
        </pc:spChg>
      </pc:sldChg>
      <pc:sldChg chg="modSp new mod">
        <pc:chgData name="Fares Makki" userId="d0c14dd2-ce13-49c4-820b-c6a5e60d5a8d" providerId="ADAL" clId="{7A1CE0E5-7455-4CDD-99A7-D641A9D42691}" dt="2024-09-17T07:08:58.239" v="1010" actId="20577"/>
        <pc:sldMkLst>
          <pc:docMk/>
          <pc:sldMk cId="3333671976" sldId="277"/>
        </pc:sldMkLst>
        <pc:spChg chg="mod">
          <ac:chgData name="Fares Makki" userId="d0c14dd2-ce13-49c4-820b-c6a5e60d5a8d" providerId="ADAL" clId="{7A1CE0E5-7455-4CDD-99A7-D641A9D42691}" dt="2024-09-17T07:06:07.946" v="821" actId="20577"/>
          <ac:spMkLst>
            <pc:docMk/>
            <pc:sldMk cId="3333671976" sldId="277"/>
            <ac:spMk id="2" creationId="{72472A69-A706-73A7-1179-BACFA81B2F0F}"/>
          </ac:spMkLst>
        </pc:spChg>
        <pc:spChg chg="mod">
          <ac:chgData name="Fares Makki" userId="d0c14dd2-ce13-49c4-820b-c6a5e60d5a8d" providerId="ADAL" clId="{7A1CE0E5-7455-4CDD-99A7-D641A9D42691}" dt="2024-09-17T07:08:58.239" v="1010" actId="20577"/>
          <ac:spMkLst>
            <pc:docMk/>
            <pc:sldMk cId="3333671976" sldId="277"/>
            <ac:spMk id="3" creationId="{81DF849B-60BC-294C-3C3C-5FAEBF380562}"/>
          </ac:spMkLst>
        </pc:spChg>
      </pc:sldChg>
      <pc:sldChg chg="modSp add mod ord modAnim">
        <pc:chgData name="Fares Makki" userId="d0c14dd2-ce13-49c4-820b-c6a5e60d5a8d" providerId="ADAL" clId="{7A1CE0E5-7455-4CDD-99A7-D641A9D42691}" dt="2024-09-17T07:18:47.735" v="1179" actId="20577"/>
        <pc:sldMkLst>
          <pc:docMk/>
          <pc:sldMk cId="1396281763" sldId="278"/>
        </pc:sldMkLst>
        <pc:graphicFrameChg chg="modGraphic">
          <ac:chgData name="Fares Makki" userId="d0c14dd2-ce13-49c4-820b-c6a5e60d5a8d" providerId="ADAL" clId="{7A1CE0E5-7455-4CDD-99A7-D641A9D42691}" dt="2024-09-17T07:18:47.735" v="1179" actId="20577"/>
          <ac:graphicFrameMkLst>
            <pc:docMk/>
            <pc:sldMk cId="1396281763" sldId="278"/>
            <ac:graphicFrameMk id="6" creationId="{BC8C7F7C-EE0E-6153-3F67-12EA407CD0C7}"/>
          </ac:graphicFrameMkLst>
        </pc:graphicFrameChg>
      </pc:sldChg>
      <pc:sldChg chg="modSp new mod">
        <pc:chgData name="Fares Makki" userId="d0c14dd2-ce13-49c4-820b-c6a5e60d5a8d" providerId="ADAL" clId="{7A1CE0E5-7455-4CDD-99A7-D641A9D42691}" dt="2024-10-16T09:08:48.322" v="1671" actId="20577"/>
        <pc:sldMkLst>
          <pc:docMk/>
          <pc:sldMk cId="2808856583" sldId="279"/>
        </pc:sldMkLst>
        <pc:spChg chg="mod">
          <ac:chgData name="Fares Makki" userId="d0c14dd2-ce13-49c4-820b-c6a5e60d5a8d" providerId="ADAL" clId="{7A1CE0E5-7455-4CDD-99A7-D641A9D42691}" dt="2024-09-17T07:21:26.478" v="1313" actId="20577"/>
          <ac:spMkLst>
            <pc:docMk/>
            <pc:sldMk cId="2808856583" sldId="279"/>
            <ac:spMk id="2" creationId="{B24BA174-23A6-992D-006F-07FE953414E7}"/>
          </ac:spMkLst>
        </pc:spChg>
        <pc:spChg chg="mod">
          <ac:chgData name="Fares Makki" userId="d0c14dd2-ce13-49c4-820b-c6a5e60d5a8d" providerId="ADAL" clId="{7A1CE0E5-7455-4CDD-99A7-D641A9D42691}" dt="2024-10-16T09:08:48.322" v="1671" actId="20577"/>
          <ac:spMkLst>
            <pc:docMk/>
            <pc:sldMk cId="2808856583" sldId="279"/>
            <ac:spMk id="3" creationId="{4A64379E-5CAC-ABFE-CFC7-1C24DCD524B7}"/>
          </ac:spMkLst>
        </pc:spChg>
      </pc:sldChg>
      <pc:sldChg chg="modSp add mod">
        <pc:chgData name="Fares Makki" userId="d0c14dd2-ce13-49c4-820b-c6a5e60d5a8d" providerId="ADAL" clId="{7A1CE0E5-7455-4CDD-99A7-D641A9D42691}" dt="2024-09-17T07:26:05.897" v="1498" actId="20577"/>
        <pc:sldMkLst>
          <pc:docMk/>
          <pc:sldMk cId="285103339" sldId="280"/>
        </pc:sldMkLst>
        <pc:spChg chg="mod">
          <ac:chgData name="Fares Makki" userId="d0c14dd2-ce13-49c4-820b-c6a5e60d5a8d" providerId="ADAL" clId="{7A1CE0E5-7455-4CDD-99A7-D641A9D42691}" dt="2024-09-17T07:26:05.897" v="1498" actId="20577"/>
          <ac:spMkLst>
            <pc:docMk/>
            <pc:sldMk cId="285103339" sldId="280"/>
            <ac:spMk id="3" creationId="{7250A9C9-3D7A-1704-27C0-6A5E7F18792B}"/>
          </ac:spMkLst>
        </pc:spChg>
      </pc:sldChg>
      <pc:sldChg chg="modSp new mod">
        <pc:chgData name="Fares Makki" userId="d0c14dd2-ce13-49c4-820b-c6a5e60d5a8d" providerId="ADAL" clId="{7A1CE0E5-7455-4CDD-99A7-D641A9D42691}" dt="2024-09-17T07:31:16.655" v="1569" actId="5793"/>
        <pc:sldMkLst>
          <pc:docMk/>
          <pc:sldMk cId="1537560222" sldId="281"/>
        </pc:sldMkLst>
        <pc:spChg chg="mod">
          <ac:chgData name="Fares Makki" userId="d0c14dd2-ce13-49c4-820b-c6a5e60d5a8d" providerId="ADAL" clId="{7A1CE0E5-7455-4CDD-99A7-D641A9D42691}" dt="2024-09-17T07:30:31.174" v="1543" actId="20577"/>
          <ac:spMkLst>
            <pc:docMk/>
            <pc:sldMk cId="1537560222" sldId="281"/>
            <ac:spMk id="2" creationId="{210AB206-2F30-A17A-9653-A30135A5AC95}"/>
          </ac:spMkLst>
        </pc:spChg>
        <pc:spChg chg="mod">
          <ac:chgData name="Fares Makki" userId="d0c14dd2-ce13-49c4-820b-c6a5e60d5a8d" providerId="ADAL" clId="{7A1CE0E5-7455-4CDD-99A7-D641A9D42691}" dt="2024-09-17T07:31:16.655" v="1569" actId="5793"/>
          <ac:spMkLst>
            <pc:docMk/>
            <pc:sldMk cId="1537560222" sldId="281"/>
            <ac:spMk id="3" creationId="{6DB8C289-2412-B6F1-89A5-CA20351D7B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0546D-D4E2-4FA8-A4E8-C411521A3F76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4D2AD7-A525-4108-9B53-53503DEB871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297032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Spara syret till sist </a:t>
            </a:r>
          </a:p>
          <a:p>
            <a:r>
              <a:rPr lang="sv-SE" dirty="0"/>
              <a:t>Koefficienterna måste vara minsta möjliga heltal. </a:t>
            </a:r>
          </a:p>
          <a:p>
            <a:r>
              <a:rPr lang="sv-SE" dirty="0"/>
              <a:t>Multiplicera med 2 för att slippa den halva syremolekylen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50002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Om vi använder 0.2g </a:t>
            </a:r>
            <a:r>
              <a:rPr lang="sv-SE" dirty="0" err="1"/>
              <a:t>of</a:t>
            </a:r>
            <a:r>
              <a:rPr lang="sv-SE" dirty="0"/>
              <a:t> både zink och magnesium. </a:t>
            </a:r>
          </a:p>
          <a:p>
            <a:r>
              <a:rPr lang="sv-SE" dirty="0"/>
              <a:t>Magnesium innehåller fler metallatomer än zink och därför bildas fler vätgas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73467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N = massa / (atommassa * 1.6605x10</a:t>
            </a:r>
            <a:r>
              <a:rPr lang="sv-SE" baseline="30000" dirty="0"/>
              <a:t>-24</a:t>
            </a:r>
            <a:r>
              <a:rPr lang="sv-SE" baseline="0" dirty="0"/>
              <a:t>g)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333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Glöm inte att visa lösningen – det finns en 2:1 </a:t>
            </a:r>
            <a:r>
              <a:rPr lang="sv-SE" dirty="0" err="1"/>
              <a:t>ratio</a:t>
            </a:r>
            <a:r>
              <a:rPr lang="sv-SE" dirty="0"/>
              <a:t>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21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504557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Klura ur substansmängd av aluminiumsulfat, sen aluminiumjoner, sen massa.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22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61823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Klura ur substansmängd av aluminiumsulfat, sen aluminiumjoner, sen massa.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4D2AD7-A525-4108-9B53-53503DEB871A}" type="slidenum">
              <a:rPr lang="sv-SE" smtClean="0"/>
              <a:t>23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406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D239C47-6904-D65B-AEB1-9B6FC2A1C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C2D833BA-AF8F-1A3D-3829-9FFA103EF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5C16199-9DF1-C909-BB02-76EEDAA2E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65E1CBF-AFB9-B391-D4C5-DF5DC0902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36218D3-9406-89DF-4D61-0C103B949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94959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79974E-BD4B-4191-FE72-09BD9335C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7E8FAD6-8905-E43C-EFF7-B975039C4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5417761-9132-BC74-3702-09F69A44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9236006-F4C0-8714-1339-E40B1105A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74E970D0-2EB5-DA81-5C2F-14AC1390C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716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84E694CC-65EA-3FEB-4F60-EEEA2A332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B264E69-2276-79B4-D1C5-C42FC39D6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7A27B543-DA40-A22A-059C-4433F378E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B23334A-54DD-79C3-09EE-EB6970E43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465467E-3ECE-3DD4-2049-72BC1E856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3837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B2067A-A820-02BB-01C6-248F9D0C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E1E7A03-EDF9-AE01-0057-EFA57A2EF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E61276B-57B3-4D64-FEF5-DED4FB42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0FC2349-1BA6-C4DE-F528-8A10BA99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BE982B1-7D3B-F5D2-8FF5-43B3B833C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2476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460A029-5B63-6B9D-05C9-40AF54C48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7127E2E-3872-A8D1-4E0E-01A89DF19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CFDC40CD-59F0-F698-0D57-2B8A4C9AC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80F5B8A-6A2B-9764-2581-A9EE18F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60A06B3-156D-D5BB-F8D8-D31B7225C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7576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9F243AE-3239-2F2F-96AC-9D9A56180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278947D-6DC1-C15C-4F35-D9A439C29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B08EDE22-E510-AF2E-512F-CB68CC50F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B0004A76-00B8-4FF8-D13D-232430BE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39879764-E2CA-3B19-DA78-8DE8AAD1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CCB7AC7C-5BC0-0BAF-BFD8-660C8285E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12972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FC958F2-115A-A169-2E99-7F65223CA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D8F7C21-8730-6C51-304F-9CC200039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E1EF8A50-A02B-E606-C94F-E3C72358A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1943C4C-6A0F-4144-B284-36E3900F77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0ADA0F58-D7C5-FCB5-0993-EBD8C1EAD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05547D5A-85AC-8AFB-A67F-15332F344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7A234D5-A251-4215-BA10-6BDEA8053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F1D250A0-DD34-18A2-3904-CD5F1830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48112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F9DBB71-D06E-D130-ACD4-5C488A04E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9327AC0-CA33-11B3-6C88-F10B8C0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46CD7570-0B9A-4E9B-B571-BBE8AE88C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01BD485-8C4D-80F6-37C9-B0908AE2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0317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B8F2C98F-2308-B699-7C86-E534C99CA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98D28968-0775-008A-FF2C-4D600A3BA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B1924649-E4E8-917A-6BA4-7F9D97AF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1108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407025C-CC2C-A576-0566-E3C6341EF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E3BA3DC-CA8C-7E59-2298-0A350433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80E580F-F9F8-B766-964C-E24152D6EF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1DDBFF13-F90A-1BDD-CFA6-0798358D4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AC09F98-474D-B356-FCC8-8F7FAD13D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ADBA00DC-7EC7-D02E-6076-331AD5F3A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961562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F0A2B6F-D581-E7AD-EAE2-7B852EC53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1DCD122C-64C3-4079-CB5A-0B88102C3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DF29F30-CA65-2004-F361-E47C13B32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0158284-94C9-C870-30E6-4C5F744E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D8F72D2F-B305-5B63-CD7A-8EF14A1E9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2DBA6F6-183C-ED3D-19B8-6F9CBE41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68244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84AC339F-3102-6EC1-4AB8-ACECF9AB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7714498-D1DA-E458-D502-5DD347829B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D99CB9E-BDAA-E67F-F951-92EC2EB5E0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C1E91-295B-434B-BC41-2A0BA780D204}" type="datetimeFigureOut">
              <a:rPr lang="sv-SE" smtClean="0"/>
              <a:t>2024-10-14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503FA9A6-0B4B-F463-4BD4-1D7B5707C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6B2C31C-FB74-A5FC-9568-B9F9CF82A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EE886D-B479-4D7B-A2DB-AE70E273951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21611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0BADB0-4035-D461-552D-4E19C50D59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B6D3280-B6F7-1705-1DAD-29F8E3AA72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Kemiska beräkningar  </a:t>
            </a:r>
          </a:p>
        </p:txBody>
      </p:sp>
    </p:spTree>
    <p:extLst>
      <p:ext uri="{BB962C8B-B14F-4D97-AF65-F5344CB8AC3E}">
        <p14:creationId xmlns:p14="http://schemas.microsoft.com/office/powerpoint/2010/main" val="1301340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91FB6F-9980-5026-0E69-2C88C377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Kemiska Beräkningar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4B36E3-2BC2-9D9E-2C3A-48B732E96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Atommassenhet: 1u (</a:t>
            </a:r>
            <a:r>
              <a:rPr lang="sv-SE" dirty="0" err="1"/>
              <a:t>unified</a:t>
            </a:r>
            <a:r>
              <a:rPr lang="sv-SE" dirty="0"/>
              <a:t> </a:t>
            </a:r>
            <a:r>
              <a:rPr lang="sv-SE" dirty="0" err="1"/>
              <a:t>mass</a:t>
            </a:r>
            <a:r>
              <a:rPr lang="sv-SE" dirty="0"/>
              <a:t> </a:t>
            </a:r>
            <a:r>
              <a:rPr lang="sv-SE" dirty="0" err="1"/>
              <a:t>unit</a:t>
            </a:r>
            <a:r>
              <a:rPr lang="sv-SE" dirty="0"/>
              <a:t>) </a:t>
            </a:r>
          </a:p>
          <a:p>
            <a:pPr lvl="1"/>
            <a:r>
              <a:rPr lang="sv-SE" dirty="0"/>
              <a:t>Definieras med hjälp av kolisotopen </a:t>
            </a:r>
            <a:r>
              <a:rPr lang="sv-SE" baseline="30000" dirty="0"/>
              <a:t>12</a:t>
            </a:r>
            <a:r>
              <a:rPr lang="sv-SE" dirty="0"/>
              <a:t>C (kol-12)</a:t>
            </a:r>
          </a:p>
          <a:p>
            <a:pPr lvl="1"/>
            <a:r>
              <a:rPr lang="sv-SE" dirty="0"/>
              <a:t>Kol-12 har en exakt massa av 12u; därför är 1u 1/12 av massan av en atom</a:t>
            </a:r>
          </a:p>
          <a:p>
            <a:pPr lvl="1"/>
            <a:r>
              <a:rPr lang="sv-SE" dirty="0"/>
              <a:t>1 u = 1,6605x10</a:t>
            </a:r>
            <a:r>
              <a:rPr lang="sv-SE" sz="2800" baseline="30000" dirty="0"/>
              <a:t>-24</a:t>
            </a:r>
            <a:r>
              <a:rPr lang="sv-SE" sz="2800" dirty="0"/>
              <a:t>g</a:t>
            </a:r>
            <a:endParaRPr lang="sv-SE" dirty="0"/>
          </a:p>
          <a:p>
            <a:r>
              <a:rPr lang="sv-SE" dirty="0"/>
              <a:t>Grundämnets atommassa: ett viktat medelvärde av alla isotoper och deras sammansättning </a:t>
            </a:r>
          </a:p>
          <a:p>
            <a:pPr lvl="1"/>
            <a:r>
              <a:rPr lang="sv-SE" dirty="0"/>
              <a:t>Ex) Kol i naturen har följande isotopsammansättning: 98,89% av kolatomerna är kol-12 (atommassa 12.000u), 1,11% är kol-13, och mindre än 0.01% är kol-14. Beräkna atommassan hos grundämnet kol. </a:t>
            </a:r>
          </a:p>
        </p:txBody>
      </p:sp>
    </p:spTree>
    <p:extLst>
      <p:ext uri="{BB962C8B-B14F-4D97-AF65-F5344CB8AC3E}">
        <p14:creationId xmlns:p14="http://schemas.microsoft.com/office/powerpoint/2010/main" val="757197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22E779C-68CA-FF80-493B-C260F291A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Molekylmassa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9262C932-A89C-60A5-A6C6-5506A1F02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Molekylmassan är massan av en molekyl </a:t>
            </a:r>
          </a:p>
          <a:p>
            <a:r>
              <a:rPr lang="sv-SE" dirty="0"/>
              <a:t>Summera atommassorna för samtliga atomer som ingår i molekylen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CO</a:t>
            </a:r>
            <a:r>
              <a:rPr lang="sv-SE" baseline="-25000" dirty="0"/>
              <a:t>2</a:t>
            </a:r>
            <a:r>
              <a:rPr lang="sv-SE" dirty="0"/>
              <a:t> 			Ex) H</a:t>
            </a:r>
            <a:r>
              <a:rPr lang="sv-SE" baseline="-25000" dirty="0"/>
              <a:t>2</a:t>
            </a:r>
            <a:r>
              <a:rPr lang="sv-SE" dirty="0"/>
              <a:t>O 			Ex) CH</a:t>
            </a:r>
            <a:r>
              <a:rPr lang="sv-SE" baseline="-25000" dirty="0"/>
              <a:t>4</a:t>
            </a:r>
            <a:r>
              <a:rPr lang="sv-SE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3740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A49281A-60F3-456C-212A-9E2DE5CA8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Formelmassa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D741FE9-E5EF-BAE1-80C3-119065B0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Alla ämnen består inte av molekyler</a:t>
            </a:r>
          </a:p>
          <a:p>
            <a:pPr lvl="1"/>
            <a:r>
              <a:rPr lang="sv-SE" dirty="0"/>
              <a:t>Ex) natriumklorid, </a:t>
            </a:r>
            <a:r>
              <a:rPr lang="sv-SE" dirty="0" err="1"/>
              <a:t>NaCl</a:t>
            </a:r>
            <a:r>
              <a:rPr lang="sv-SE" dirty="0"/>
              <a:t>, består av ett stort antal natriumjoner och kloridjoner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</a:t>
            </a:r>
            <a:r>
              <a:rPr lang="sv-SE" dirty="0" err="1"/>
              <a:t>NaCl</a:t>
            </a:r>
            <a:r>
              <a:rPr lang="sv-SE" dirty="0"/>
              <a:t> 		Ex) Al(OH)</a:t>
            </a:r>
            <a:r>
              <a:rPr lang="sv-SE" baseline="-25000" dirty="0"/>
              <a:t>3</a:t>
            </a:r>
            <a:r>
              <a:rPr lang="sv-SE" dirty="0"/>
              <a:t> 			Ex) Fe</a:t>
            </a:r>
            <a:r>
              <a:rPr lang="sv-SE" baseline="-25000" dirty="0"/>
              <a:t>2</a:t>
            </a:r>
            <a:r>
              <a:rPr lang="sv-SE" dirty="0"/>
              <a:t>O</a:t>
            </a:r>
            <a:r>
              <a:rPr lang="sv-SE" baseline="-25000" dirty="0"/>
              <a:t>3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25541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2472A69-A706-73A7-1179-BACFA81B2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Formelmassa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DF849B-60BC-294C-3C3C-5FAEBF380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Kristallvatten är en jonförening där vatten molekyler är också bunden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Ex) CaSO</a:t>
            </a:r>
            <a:r>
              <a:rPr lang="sv-SE" baseline="-25000" dirty="0"/>
              <a:t>4 </a:t>
            </a:r>
            <a:r>
              <a:rPr lang="sv-SE" dirty="0"/>
              <a:t>· 2 H</a:t>
            </a:r>
            <a:r>
              <a:rPr lang="sv-SE" baseline="-25000" dirty="0"/>
              <a:t>2</a:t>
            </a:r>
            <a:r>
              <a:rPr lang="sv-SE" dirty="0"/>
              <a:t>O 		Ex) CaCl</a:t>
            </a:r>
            <a:r>
              <a:rPr lang="sv-SE" baseline="-25000" dirty="0"/>
              <a:t>2</a:t>
            </a:r>
            <a:r>
              <a:rPr lang="sv-SE" dirty="0"/>
              <a:t> · 6 H</a:t>
            </a:r>
            <a:r>
              <a:rPr lang="sv-SE" baseline="-25000" dirty="0"/>
              <a:t>2</a:t>
            </a:r>
            <a:r>
              <a:rPr lang="sv-SE" dirty="0"/>
              <a:t>O 		Ex) Na</a:t>
            </a:r>
            <a:r>
              <a:rPr lang="sv-SE" baseline="-25000" dirty="0"/>
              <a:t>2</a:t>
            </a:r>
            <a:r>
              <a:rPr lang="sv-SE" dirty="0"/>
              <a:t>CO</a:t>
            </a:r>
            <a:r>
              <a:rPr lang="sv-SE" baseline="-25000" dirty="0"/>
              <a:t>3</a:t>
            </a:r>
            <a:r>
              <a:rPr lang="sv-SE" dirty="0"/>
              <a:t> · 10 H</a:t>
            </a:r>
            <a:r>
              <a:rPr lang="sv-SE" baseline="-25000" dirty="0"/>
              <a:t>2</a:t>
            </a:r>
            <a:r>
              <a:rPr lang="sv-SE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333671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137C40-42E7-B2CB-D941-04E025D5D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Substansmängd 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196092D-B6A3-5805-F91F-FACAA00C0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Jag vill få så mycket vätgas som möjligt. Jag har två reaktioner som ger mig vätgas, vilken borde jag välja?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Reaktion 1: 		Mg</a:t>
            </a:r>
            <a:r>
              <a:rPr lang="sv-SE" baseline="-25000" dirty="0"/>
              <a:t>(s)</a:t>
            </a:r>
            <a:r>
              <a:rPr lang="sv-SE" dirty="0"/>
              <a:t> + 2 </a:t>
            </a:r>
            <a:r>
              <a:rPr lang="sv-SE" dirty="0" err="1"/>
              <a:t>HCl</a:t>
            </a:r>
            <a:r>
              <a:rPr lang="sv-SE" baseline="-25000" dirty="0"/>
              <a:t>(</a:t>
            </a:r>
            <a:r>
              <a:rPr lang="sv-SE" baseline="-25000" dirty="0" err="1"/>
              <a:t>aq</a:t>
            </a:r>
            <a:r>
              <a:rPr lang="sv-SE" baseline="-25000" dirty="0"/>
              <a:t>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H</a:t>
            </a:r>
            <a:r>
              <a:rPr lang="sv-SE" baseline="-25000" dirty="0">
                <a:sym typeface="Wingdings" panose="05000000000000000000" pitchFamily="2" charset="2"/>
              </a:rPr>
              <a:t>2(g)</a:t>
            </a:r>
            <a:r>
              <a:rPr lang="sv-SE" dirty="0">
                <a:sym typeface="Wingdings" panose="05000000000000000000" pitchFamily="2" charset="2"/>
              </a:rPr>
              <a:t> + Mg</a:t>
            </a:r>
            <a:r>
              <a:rPr lang="sv-SE" baseline="30000" dirty="0">
                <a:sym typeface="Wingdings" panose="05000000000000000000" pitchFamily="2" charset="2"/>
              </a:rPr>
              <a:t>2+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r>
              <a:rPr lang="sv-SE" dirty="0">
                <a:sym typeface="Wingdings" panose="05000000000000000000" pitchFamily="2" charset="2"/>
              </a:rPr>
              <a:t> + 2 </a:t>
            </a:r>
            <a:r>
              <a:rPr lang="sv-SE" dirty="0" err="1">
                <a:sym typeface="Wingdings" panose="05000000000000000000" pitchFamily="2" charset="2"/>
              </a:rPr>
              <a:t>Cl</a:t>
            </a:r>
            <a:r>
              <a:rPr lang="sv-SE" baseline="30000" dirty="0">
                <a:sym typeface="Wingdings" panose="05000000000000000000" pitchFamily="2" charset="2"/>
              </a:rPr>
              <a:t>- 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 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Reaktion 2: 		</a:t>
            </a:r>
            <a:r>
              <a:rPr lang="sv-SE" dirty="0" err="1"/>
              <a:t>Zn</a:t>
            </a:r>
            <a:r>
              <a:rPr lang="sv-SE" baseline="-25000" dirty="0"/>
              <a:t>(s)</a:t>
            </a:r>
            <a:r>
              <a:rPr lang="sv-SE" dirty="0"/>
              <a:t> + 2 </a:t>
            </a:r>
            <a:r>
              <a:rPr lang="sv-SE" dirty="0" err="1"/>
              <a:t>HCl</a:t>
            </a:r>
            <a:r>
              <a:rPr lang="sv-SE" baseline="-25000" dirty="0"/>
              <a:t>(</a:t>
            </a:r>
            <a:r>
              <a:rPr lang="sv-SE" baseline="-25000" dirty="0" err="1"/>
              <a:t>aq</a:t>
            </a:r>
            <a:r>
              <a:rPr lang="sv-SE" baseline="-25000" dirty="0"/>
              <a:t>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H</a:t>
            </a:r>
            <a:r>
              <a:rPr lang="sv-SE" baseline="-25000" dirty="0">
                <a:sym typeface="Wingdings" panose="05000000000000000000" pitchFamily="2" charset="2"/>
              </a:rPr>
              <a:t>2(g)</a:t>
            </a:r>
            <a:r>
              <a:rPr lang="sv-SE" dirty="0">
                <a:sym typeface="Wingdings" panose="05000000000000000000" pitchFamily="2" charset="2"/>
              </a:rPr>
              <a:t> + Zn</a:t>
            </a:r>
            <a:r>
              <a:rPr lang="sv-SE" baseline="30000" dirty="0">
                <a:sym typeface="Wingdings" panose="05000000000000000000" pitchFamily="2" charset="2"/>
              </a:rPr>
              <a:t>2+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r>
              <a:rPr lang="sv-SE" dirty="0">
                <a:sym typeface="Wingdings" panose="05000000000000000000" pitchFamily="2" charset="2"/>
              </a:rPr>
              <a:t> + 2 </a:t>
            </a:r>
            <a:r>
              <a:rPr lang="sv-SE" dirty="0" err="1">
                <a:sym typeface="Wingdings" panose="05000000000000000000" pitchFamily="2" charset="2"/>
              </a:rPr>
              <a:t>Cl</a:t>
            </a:r>
            <a:r>
              <a:rPr lang="sv-SE" baseline="30000" dirty="0">
                <a:sym typeface="Wingdings" panose="05000000000000000000" pitchFamily="2" charset="2"/>
              </a:rPr>
              <a:t>- </a:t>
            </a:r>
            <a:r>
              <a:rPr lang="sv-SE" baseline="-25000" dirty="0">
                <a:sym typeface="Wingdings" panose="05000000000000000000" pitchFamily="2" charset="2"/>
              </a:rPr>
              <a:t>(</a:t>
            </a:r>
            <a:r>
              <a:rPr lang="sv-SE" baseline="-25000" dirty="0" err="1">
                <a:sym typeface="Wingdings" panose="05000000000000000000" pitchFamily="2" charset="2"/>
              </a:rPr>
              <a:t>aq</a:t>
            </a:r>
            <a:r>
              <a:rPr lang="sv-SE" baseline="-25000" dirty="0">
                <a:sym typeface="Wingdings" panose="05000000000000000000" pitchFamily="2" charset="2"/>
              </a:rPr>
              <a:t>)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109670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C8C4D40-CD9B-4CF9-4042-A1FA14C6E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Substansmängd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4649022-9DF8-CEB6-4EC3-C7502FF51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Vi behöver veta hur många atomer delta i en viss reaktion</a:t>
            </a:r>
          </a:p>
          <a:p>
            <a:r>
              <a:rPr lang="sv-SE" dirty="0"/>
              <a:t>Atomer väger 1u = 1,6605x10</a:t>
            </a:r>
            <a:r>
              <a:rPr lang="sv-SE" sz="2400" baseline="30000" dirty="0"/>
              <a:t>-24</a:t>
            </a:r>
            <a:r>
              <a:rPr lang="sv-SE" sz="2400" dirty="0"/>
              <a:t>g </a:t>
            </a:r>
          </a:p>
          <a:p>
            <a:pPr marL="0" indent="0">
              <a:buNone/>
            </a:pPr>
            <a:r>
              <a:rPr lang="sv-SE" sz="2400" dirty="0"/>
              <a:t>Ex) Hur många järnatomer reagerar med svavelatomer när man har 55,8g järn och 32,1g svavel? 	Svavelatomer? </a:t>
            </a:r>
          </a:p>
          <a:p>
            <a:endParaRPr lang="sv-SE" dirty="0"/>
          </a:p>
          <a:p>
            <a:pPr lvl="1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529632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24BA174-23A6-992D-006F-07FE95341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Substansmängd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A64379E-5CAC-ABFE-CFC7-1C24DCD52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Antal partiklar (t.ex. atomer, joner, molekyler, formelenheter) kallas </a:t>
            </a:r>
            <a:r>
              <a:rPr lang="sv-SE" i="1" dirty="0"/>
              <a:t>substansmängd</a:t>
            </a:r>
            <a:r>
              <a:rPr lang="sv-SE" dirty="0"/>
              <a:t> och betecknas med </a:t>
            </a:r>
            <a:r>
              <a:rPr lang="sv-SE" i="1" dirty="0"/>
              <a:t>n </a:t>
            </a:r>
          </a:p>
          <a:p>
            <a:r>
              <a:rPr lang="sv-SE" dirty="0"/>
              <a:t>Enheten för substansmängd är </a:t>
            </a:r>
            <a:r>
              <a:rPr lang="sv-SE" i="1" dirty="0"/>
              <a:t>mol</a:t>
            </a:r>
            <a:endParaRPr lang="sv-SE" dirty="0"/>
          </a:p>
          <a:p>
            <a:pPr lvl="1"/>
            <a:r>
              <a:rPr lang="sv-SE" dirty="0"/>
              <a:t>6,022 x 10</a:t>
            </a:r>
            <a:r>
              <a:rPr lang="sv-SE" baseline="30000" dirty="0"/>
              <a:t>23</a:t>
            </a:r>
            <a:r>
              <a:rPr lang="sv-SE" dirty="0"/>
              <a:t> formelenheter/mol kallas för </a:t>
            </a:r>
            <a:r>
              <a:rPr lang="sv-SE" i="1" dirty="0" err="1"/>
              <a:t>Avogadros</a:t>
            </a:r>
            <a:r>
              <a:rPr lang="sv-SE" i="1"/>
              <a:t> konstant </a:t>
            </a:r>
            <a:r>
              <a:rPr lang="sv-SE" dirty="0"/>
              <a:t>och betecknas, </a:t>
            </a:r>
            <a:r>
              <a:rPr lang="sv-SE" i="1" dirty="0"/>
              <a:t>N</a:t>
            </a:r>
            <a:r>
              <a:rPr lang="sv-SE" i="1" baseline="-25000" dirty="0"/>
              <a:t>A</a:t>
            </a:r>
            <a:r>
              <a:rPr lang="sv-SE" i="1" dirty="0"/>
              <a:t> </a:t>
            </a:r>
            <a:r>
              <a:rPr lang="sv-SE" dirty="0"/>
              <a:t> </a:t>
            </a:r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80885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A10F48F-C4A3-B530-AF6C-2E8529F8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Molmassa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3EF2B9E-0B95-F991-C6AF-BC9B44AF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Koppar (Cu) har atommassa 63,5u. 1 mol Cu väger 63,5g</a:t>
            </a:r>
          </a:p>
          <a:p>
            <a:r>
              <a:rPr lang="sv-SE" dirty="0"/>
              <a:t>Vatten (H</a:t>
            </a:r>
            <a:r>
              <a:rPr lang="sv-SE" baseline="-25000" dirty="0"/>
              <a:t>2</a:t>
            </a:r>
            <a:r>
              <a:rPr lang="sv-SE" dirty="0"/>
              <a:t>O) har molekylmassan 18,0u. 1 mol H</a:t>
            </a:r>
            <a:r>
              <a:rPr lang="sv-SE" baseline="-25000" dirty="0"/>
              <a:t>2</a:t>
            </a:r>
            <a:r>
              <a:rPr lang="sv-SE" dirty="0"/>
              <a:t>O väger 18g</a:t>
            </a:r>
          </a:p>
          <a:p>
            <a:r>
              <a:rPr lang="sv-SE" dirty="0"/>
              <a:t>Natriumklorid (</a:t>
            </a:r>
            <a:r>
              <a:rPr lang="sv-SE" dirty="0" err="1"/>
              <a:t>NaCl</a:t>
            </a:r>
            <a:r>
              <a:rPr lang="sv-SE" dirty="0"/>
              <a:t>) har formelmassan 58,4u. 1 mol </a:t>
            </a:r>
            <a:r>
              <a:rPr lang="sv-SE" dirty="0" err="1"/>
              <a:t>NaCl</a:t>
            </a:r>
            <a:r>
              <a:rPr lang="sv-SE" dirty="0"/>
              <a:t> väger 58,4g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Massan av 1 mol av ett ämne kallas för </a:t>
            </a:r>
            <a:r>
              <a:rPr lang="sv-SE" i="1" dirty="0"/>
              <a:t>molmassa</a:t>
            </a:r>
            <a:r>
              <a:rPr lang="sv-SE" dirty="0"/>
              <a:t> och betecknas </a:t>
            </a:r>
            <a:r>
              <a:rPr lang="sv-SE" i="1" dirty="0"/>
              <a:t>M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Enheten för molmassa är </a:t>
            </a:r>
            <a:r>
              <a:rPr lang="sv-SE" i="1" dirty="0"/>
              <a:t>g/mol</a:t>
            </a:r>
          </a:p>
        </p:txBody>
      </p:sp>
    </p:spTree>
    <p:extLst>
      <p:ext uri="{BB962C8B-B14F-4D97-AF65-F5344CB8AC3E}">
        <p14:creationId xmlns:p14="http://schemas.microsoft.com/office/powerpoint/2010/main" val="1051125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F7C3C75-EC97-B1AF-B670-27B684FE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Enheter</a:t>
            </a:r>
          </a:p>
        </p:txBody>
      </p:sp>
      <p:graphicFrame>
        <p:nvGraphicFramePr>
          <p:cNvPr id="6" name="Platshållare för innehåll 5">
            <a:extLst>
              <a:ext uri="{FF2B5EF4-FFF2-40B4-BE49-F238E27FC236}">
                <a16:creationId xmlns:a16="http://schemas.microsoft.com/office/drawing/2014/main" id="{BC8C7F7C-EE0E-6153-3F67-12EA407CD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1212973"/>
              </p:ext>
            </p:extLst>
          </p:nvPr>
        </p:nvGraphicFramePr>
        <p:xfrm>
          <a:off x="0" y="1403499"/>
          <a:ext cx="12192000" cy="54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386">
                  <a:extLst>
                    <a:ext uri="{9D8B030D-6E8A-4147-A177-3AD203B41FA5}">
                      <a16:colId xmlns:a16="http://schemas.microsoft.com/office/drawing/2014/main" val="2829008210"/>
                    </a:ext>
                  </a:extLst>
                </a:gridCol>
                <a:gridCol w="1508847">
                  <a:extLst>
                    <a:ext uri="{9D8B030D-6E8A-4147-A177-3AD203B41FA5}">
                      <a16:colId xmlns:a16="http://schemas.microsoft.com/office/drawing/2014/main" val="2814110542"/>
                    </a:ext>
                  </a:extLst>
                </a:gridCol>
                <a:gridCol w="3625702">
                  <a:extLst>
                    <a:ext uri="{9D8B030D-6E8A-4147-A177-3AD203B41FA5}">
                      <a16:colId xmlns:a16="http://schemas.microsoft.com/office/drawing/2014/main" val="1142974332"/>
                    </a:ext>
                  </a:extLst>
                </a:gridCol>
                <a:gridCol w="4898065">
                  <a:extLst>
                    <a:ext uri="{9D8B030D-6E8A-4147-A177-3AD203B41FA5}">
                      <a16:colId xmlns:a16="http://schemas.microsoft.com/office/drawing/2014/main" val="756734758"/>
                    </a:ext>
                  </a:extLst>
                </a:gridCol>
              </a:tblGrid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Storhet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Mätetal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Enhet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Exempel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6316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Massa, </a:t>
                      </a:r>
                      <a:r>
                        <a:rPr lang="sv-SE" i="1" dirty="0"/>
                        <a:t>m</a:t>
                      </a:r>
                      <a:r>
                        <a:rPr lang="sv-SE" i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g, 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3282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Volym, </a:t>
                      </a:r>
                      <a:r>
                        <a:rPr lang="sv-SE" i="1" dirty="0"/>
                        <a:t>v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L, dm</a:t>
                      </a:r>
                      <a:r>
                        <a:rPr lang="sv-SE" baseline="30000" dirty="0"/>
                        <a:t>3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587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Tryck, </a:t>
                      </a:r>
                      <a:r>
                        <a:rPr lang="sv-SE" i="1" dirty="0"/>
                        <a:t>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Pa, </a:t>
                      </a:r>
                      <a:r>
                        <a:rPr lang="sv-SE" dirty="0" err="1"/>
                        <a:t>atm</a:t>
                      </a:r>
                      <a:r>
                        <a:rPr lang="sv-SE" dirty="0"/>
                        <a:t>, bar, torr, </a:t>
                      </a:r>
                      <a:r>
                        <a:rPr lang="sv-SE" dirty="0" err="1"/>
                        <a:t>mmHg</a:t>
                      </a:r>
                      <a:r>
                        <a:rPr lang="sv-SE" dirty="0"/>
                        <a:t>, N/m</a:t>
                      </a:r>
                      <a:r>
                        <a:rPr lang="sv-SE" baseline="30000" dirty="0"/>
                        <a:t>2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13638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Temperatur, </a:t>
                      </a:r>
                      <a:r>
                        <a:rPr lang="sv-SE" i="1" dirty="0"/>
                        <a:t>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K, </a:t>
                      </a:r>
                      <a:r>
                        <a:rPr lang="sv-SE" baseline="30000" dirty="0" err="1"/>
                        <a:t>o</a:t>
                      </a:r>
                      <a:r>
                        <a:rPr lang="sv-SE" baseline="0" dirty="0" err="1"/>
                        <a:t>C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35644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Area, </a:t>
                      </a:r>
                      <a:r>
                        <a:rPr lang="sv-SE" i="1" dirty="0"/>
                        <a:t>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  <a:r>
                        <a:rPr lang="sv-SE" baseline="30000" dirty="0"/>
                        <a:t>2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12400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Energi, </a:t>
                      </a:r>
                      <a:r>
                        <a:rPr lang="sv-SE" i="1" dirty="0"/>
                        <a:t>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J, 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22826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Längden, </a:t>
                      </a:r>
                      <a:r>
                        <a:rPr lang="sv-SE" i="1" dirty="0"/>
                        <a:t>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079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Substansmängd, </a:t>
                      </a:r>
                      <a:r>
                        <a:rPr lang="sv-SE" i="1" dirty="0"/>
                        <a:t>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90637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Molmassa, </a:t>
                      </a:r>
                      <a:r>
                        <a:rPr lang="sv-SE" i="1" dirty="0"/>
                        <a:t>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g/mol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3831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713B5108-60D1-952D-ACB2-964EF2A7F097}"/>
              </a:ext>
            </a:extLst>
          </p:cNvPr>
          <p:cNvSpPr/>
          <p:nvPr/>
        </p:nvSpPr>
        <p:spPr>
          <a:xfrm>
            <a:off x="0" y="5762847"/>
            <a:ext cx="12192000" cy="1095152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628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CBB9B-66EB-C976-B142-43E4FA3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Sambandet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50A9C9-3D7A-1704-27C0-6A5E7F1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75" y="1616702"/>
            <a:ext cx="5371214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Ex) Antag att du har ett glas med 200g vatten (2,00dl vatten). </a:t>
            </a:r>
          </a:p>
          <a:p>
            <a:pPr marL="514350" indent="-514350">
              <a:buAutoNum type="alphaLcParenR"/>
            </a:pPr>
            <a:r>
              <a:rPr lang="sv-SE" dirty="0"/>
              <a:t>Hur stor är substansmängden vatten i glaset? </a:t>
            </a:r>
          </a:p>
          <a:p>
            <a:pPr marL="514350" indent="-514350">
              <a:buAutoNum type="alphaLcParenR"/>
            </a:pPr>
            <a:r>
              <a:rPr lang="sv-SE" dirty="0"/>
              <a:t>Hur många vattenmolekyler finns i glaset? 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29DEF9D4-D841-EE5E-C649-71B0BF8A811F}"/>
              </a:ext>
            </a:extLst>
          </p:cNvPr>
          <p:cNvSpPr/>
          <p:nvPr/>
        </p:nvSpPr>
        <p:spPr>
          <a:xfrm>
            <a:off x="838200" y="2076524"/>
            <a:ext cx="5071731" cy="389151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29BCC993-4484-C6A1-376F-CC85A57DF9EA}"/>
              </a:ext>
            </a:extLst>
          </p:cNvPr>
          <p:cNvCxnSpPr>
            <a:cxnSpLocks/>
          </p:cNvCxnSpPr>
          <p:nvPr/>
        </p:nvCxnSpPr>
        <p:spPr>
          <a:xfrm>
            <a:off x="2033477" y="4128607"/>
            <a:ext cx="279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851627B-6823-0F03-5DCD-8FCF8C4BA40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74066" y="4128607"/>
            <a:ext cx="0" cy="183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3F26AC5C-C53C-F3F4-D9B3-178BB90A054D}"/>
              </a:ext>
            </a:extLst>
          </p:cNvPr>
          <p:cNvSpPr txBox="1"/>
          <p:nvPr/>
        </p:nvSpPr>
        <p:spPr>
          <a:xfrm>
            <a:off x="2705986" y="3415399"/>
            <a:ext cx="1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m (massa)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C9B3038-79A3-1C7D-5235-BAAAC0C9325D}"/>
              </a:ext>
            </a:extLst>
          </p:cNvPr>
          <p:cNvSpPr txBox="1"/>
          <p:nvPr/>
        </p:nvSpPr>
        <p:spPr>
          <a:xfrm>
            <a:off x="1100469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n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(substansmängd)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B008509-77D9-0CDB-8455-B69F1E603EB9}"/>
              </a:ext>
            </a:extLst>
          </p:cNvPr>
          <p:cNvSpPr txBox="1"/>
          <p:nvPr/>
        </p:nvSpPr>
        <p:spPr>
          <a:xfrm>
            <a:off x="3262422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M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</a:t>
            </a:r>
            <a:r>
              <a:rPr lang="sv-SE" sz="2400" dirty="0" err="1">
                <a:solidFill>
                  <a:schemeClr val="bg1"/>
                </a:solidFill>
              </a:rPr>
              <a:t>molmassa</a:t>
            </a:r>
            <a:r>
              <a:rPr lang="sv-SE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7248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6F7C3C75-EC97-B1AF-B670-27B684FEF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Enheter</a:t>
            </a:r>
          </a:p>
        </p:txBody>
      </p:sp>
      <p:graphicFrame>
        <p:nvGraphicFramePr>
          <p:cNvPr id="6" name="Platshållare för innehåll 5">
            <a:extLst>
              <a:ext uri="{FF2B5EF4-FFF2-40B4-BE49-F238E27FC236}">
                <a16:creationId xmlns:a16="http://schemas.microsoft.com/office/drawing/2014/main" id="{BC8C7F7C-EE0E-6153-3F67-12EA407CD0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1538967"/>
              </p:ext>
            </p:extLst>
          </p:nvPr>
        </p:nvGraphicFramePr>
        <p:xfrm>
          <a:off x="0" y="1403499"/>
          <a:ext cx="12192000" cy="545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9386">
                  <a:extLst>
                    <a:ext uri="{9D8B030D-6E8A-4147-A177-3AD203B41FA5}">
                      <a16:colId xmlns:a16="http://schemas.microsoft.com/office/drawing/2014/main" val="2829008210"/>
                    </a:ext>
                  </a:extLst>
                </a:gridCol>
                <a:gridCol w="1508847">
                  <a:extLst>
                    <a:ext uri="{9D8B030D-6E8A-4147-A177-3AD203B41FA5}">
                      <a16:colId xmlns:a16="http://schemas.microsoft.com/office/drawing/2014/main" val="2814110542"/>
                    </a:ext>
                  </a:extLst>
                </a:gridCol>
                <a:gridCol w="3625702">
                  <a:extLst>
                    <a:ext uri="{9D8B030D-6E8A-4147-A177-3AD203B41FA5}">
                      <a16:colId xmlns:a16="http://schemas.microsoft.com/office/drawing/2014/main" val="1142974332"/>
                    </a:ext>
                  </a:extLst>
                </a:gridCol>
                <a:gridCol w="4898065">
                  <a:extLst>
                    <a:ext uri="{9D8B030D-6E8A-4147-A177-3AD203B41FA5}">
                      <a16:colId xmlns:a16="http://schemas.microsoft.com/office/drawing/2014/main" val="756734758"/>
                    </a:ext>
                  </a:extLst>
                </a:gridCol>
              </a:tblGrid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Storhet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Mätetal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Enhet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Exempel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06316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Massa, </a:t>
                      </a:r>
                      <a:r>
                        <a:rPr lang="sv-SE" i="1" dirty="0"/>
                        <a:t>m</a:t>
                      </a:r>
                      <a:r>
                        <a:rPr lang="sv-SE" i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g, u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3282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Volym, </a:t>
                      </a:r>
                      <a:r>
                        <a:rPr lang="sv-SE" i="1" dirty="0"/>
                        <a:t>v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L, dm</a:t>
                      </a:r>
                      <a:r>
                        <a:rPr lang="sv-SE" baseline="30000" dirty="0"/>
                        <a:t>3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37587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Tryck, </a:t>
                      </a:r>
                      <a:r>
                        <a:rPr lang="sv-SE" i="1" dirty="0"/>
                        <a:t>P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Pa, </a:t>
                      </a:r>
                      <a:r>
                        <a:rPr lang="sv-SE" dirty="0" err="1"/>
                        <a:t>atm</a:t>
                      </a:r>
                      <a:r>
                        <a:rPr lang="sv-SE" dirty="0"/>
                        <a:t>, bar, torr, </a:t>
                      </a:r>
                      <a:r>
                        <a:rPr lang="sv-SE" dirty="0" err="1"/>
                        <a:t>mmHg</a:t>
                      </a:r>
                      <a:r>
                        <a:rPr lang="sv-SE" dirty="0"/>
                        <a:t>, N/m</a:t>
                      </a:r>
                      <a:r>
                        <a:rPr lang="sv-SE" baseline="30000" dirty="0"/>
                        <a:t>2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913638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Temperatur, </a:t>
                      </a:r>
                      <a:r>
                        <a:rPr lang="sv-SE" i="1" dirty="0"/>
                        <a:t>t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K, </a:t>
                      </a:r>
                      <a:r>
                        <a:rPr lang="sv-SE" baseline="30000" dirty="0" err="1"/>
                        <a:t>o</a:t>
                      </a:r>
                      <a:r>
                        <a:rPr lang="sv-SE" baseline="0" dirty="0" err="1"/>
                        <a:t>C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735644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Area, </a:t>
                      </a:r>
                      <a:r>
                        <a:rPr lang="sv-SE" i="1" dirty="0"/>
                        <a:t>A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</a:t>
                      </a:r>
                      <a:r>
                        <a:rPr lang="sv-SE" baseline="30000" dirty="0"/>
                        <a:t>2</a:t>
                      </a:r>
                      <a:r>
                        <a:rPr lang="sv-SE" baseline="0" dirty="0"/>
                        <a:t> 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912400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Energi, </a:t>
                      </a:r>
                      <a:r>
                        <a:rPr lang="sv-SE" i="1" dirty="0"/>
                        <a:t>E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J, cal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622826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Längden, </a:t>
                      </a:r>
                      <a:r>
                        <a:rPr lang="sv-SE" i="1" dirty="0"/>
                        <a:t>l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90791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Substansmängd, </a:t>
                      </a:r>
                      <a:r>
                        <a:rPr lang="sv-SE" i="1" dirty="0"/>
                        <a:t>n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890637"/>
                  </a:ext>
                </a:extLst>
              </a:tr>
              <a:tr h="545450">
                <a:tc>
                  <a:txBody>
                    <a:bodyPr/>
                    <a:lstStyle/>
                    <a:p>
                      <a:r>
                        <a:rPr lang="sv-SE" dirty="0"/>
                        <a:t>Molmassa, </a:t>
                      </a:r>
                      <a:r>
                        <a:rPr lang="sv-SE" i="1" dirty="0"/>
                        <a:t>M</a:t>
                      </a:r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/>
                        <a:t>g/mol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v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53831"/>
                  </a:ext>
                </a:extLst>
              </a:tr>
            </a:tbl>
          </a:graphicData>
        </a:graphic>
      </p:graphicFrame>
      <p:sp>
        <p:nvSpPr>
          <p:cNvPr id="7" name="Rektangel 6">
            <a:extLst>
              <a:ext uri="{FF2B5EF4-FFF2-40B4-BE49-F238E27FC236}">
                <a16:creationId xmlns:a16="http://schemas.microsoft.com/office/drawing/2014/main" id="{713B5108-60D1-952D-ACB2-964EF2A7F097}"/>
              </a:ext>
            </a:extLst>
          </p:cNvPr>
          <p:cNvSpPr/>
          <p:nvPr/>
        </p:nvSpPr>
        <p:spPr>
          <a:xfrm>
            <a:off x="0" y="5762847"/>
            <a:ext cx="12192000" cy="1095152"/>
          </a:xfrm>
          <a:prstGeom prst="rect">
            <a:avLst/>
          </a:prstGeom>
          <a:solidFill>
            <a:schemeClr val="bg2"/>
          </a:solidFill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40448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CBB9B-66EB-C976-B142-43E4FA3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Sambandet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50A9C9-3D7A-1704-27C0-6A5E7F1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75" y="1616702"/>
            <a:ext cx="5371214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Ex) Beräkna massan av 2,5mol Fe</a:t>
            </a:r>
            <a:r>
              <a:rPr lang="sv-SE" baseline="-25000" dirty="0"/>
              <a:t>3</a:t>
            </a:r>
            <a:r>
              <a:rPr lang="sv-SE" dirty="0"/>
              <a:t>O</a:t>
            </a:r>
            <a:r>
              <a:rPr lang="sv-SE" baseline="-25000" dirty="0"/>
              <a:t>4 </a:t>
            </a:r>
            <a:r>
              <a:rPr lang="sv-SE" dirty="0"/>
              <a:t> 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29DEF9D4-D841-EE5E-C649-71B0BF8A811F}"/>
              </a:ext>
            </a:extLst>
          </p:cNvPr>
          <p:cNvSpPr/>
          <p:nvPr/>
        </p:nvSpPr>
        <p:spPr>
          <a:xfrm>
            <a:off x="838200" y="2076524"/>
            <a:ext cx="5071731" cy="389151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29BCC993-4484-C6A1-376F-CC85A57DF9EA}"/>
              </a:ext>
            </a:extLst>
          </p:cNvPr>
          <p:cNvCxnSpPr>
            <a:cxnSpLocks/>
          </p:cNvCxnSpPr>
          <p:nvPr/>
        </p:nvCxnSpPr>
        <p:spPr>
          <a:xfrm>
            <a:off x="2033477" y="4128607"/>
            <a:ext cx="279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851627B-6823-0F03-5DCD-8FCF8C4BA40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74066" y="4128607"/>
            <a:ext cx="0" cy="183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3F26AC5C-C53C-F3F4-D9B3-178BB90A054D}"/>
              </a:ext>
            </a:extLst>
          </p:cNvPr>
          <p:cNvSpPr txBox="1"/>
          <p:nvPr/>
        </p:nvSpPr>
        <p:spPr>
          <a:xfrm>
            <a:off x="2705986" y="3415399"/>
            <a:ext cx="1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m (massa)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C9B3038-79A3-1C7D-5235-BAAAC0C9325D}"/>
              </a:ext>
            </a:extLst>
          </p:cNvPr>
          <p:cNvSpPr txBox="1"/>
          <p:nvPr/>
        </p:nvSpPr>
        <p:spPr>
          <a:xfrm>
            <a:off x="1100469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n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(substansmängd)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B008509-77D9-0CDB-8455-B69F1E603EB9}"/>
              </a:ext>
            </a:extLst>
          </p:cNvPr>
          <p:cNvSpPr txBox="1"/>
          <p:nvPr/>
        </p:nvSpPr>
        <p:spPr>
          <a:xfrm>
            <a:off x="3262422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M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</a:t>
            </a:r>
            <a:r>
              <a:rPr lang="sv-SE" sz="2400" dirty="0" err="1">
                <a:solidFill>
                  <a:schemeClr val="bg1"/>
                </a:solidFill>
              </a:rPr>
              <a:t>molmassa</a:t>
            </a:r>
            <a:r>
              <a:rPr lang="sv-SE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057923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CBB9B-66EB-C976-B142-43E4FA3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Sambandet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50A9C9-3D7A-1704-27C0-6A5E7F1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75" y="1616702"/>
            <a:ext cx="5371214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Ex) 1,5g torkad kalciumklorid CaCl</a:t>
            </a:r>
            <a:r>
              <a:rPr lang="sv-SE" baseline="-25000" dirty="0"/>
              <a:t>2</a:t>
            </a:r>
            <a:r>
              <a:rPr lang="sv-SE" dirty="0"/>
              <a:t> är löst i vatten. Hur stor substansmängd kloridjoner innehåller lösningen? 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29DEF9D4-D841-EE5E-C649-71B0BF8A811F}"/>
              </a:ext>
            </a:extLst>
          </p:cNvPr>
          <p:cNvSpPr/>
          <p:nvPr/>
        </p:nvSpPr>
        <p:spPr>
          <a:xfrm>
            <a:off x="838200" y="2076524"/>
            <a:ext cx="5071731" cy="389151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29BCC993-4484-C6A1-376F-CC85A57DF9EA}"/>
              </a:ext>
            </a:extLst>
          </p:cNvPr>
          <p:cNvCxnSpPr>
            <a:cxnSpLocks/>
          </p:cNvCxnSpPr>
          <p:nvPr/>
        </p:nvCxnSpPr>
        <p:spPr>
          <a:xfrm>
            <a:off x="2033477" y="4128607"/>
            <a:ext cx="279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851627B-6823-0F03-5DCD-8FCF8C4BA40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74066" y="4128607"/>
            <a:ext cx="0" cy="183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3F26AC5C-C53C-F3F4-D9B3-178BB90A054D}"/>
              </a:ext>
            </a:extLst>
          </p:cNvPr>
          <p:cNvSpPr txBox="1"/>
          <p:nvPr/>
        </p:nvSpPr>
        <p:spPr>
          <a:xfrm>
            <a:off x="2705986" y="3415399"/>
            <a:ext cx="1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m (massa)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C9B3038-79A3-1C7D-5235-BAAAC0C9325D}"/>
              </a:ext>
            </a:extLst>
          </p:cNvPr>
          <p:cNvSpPr txBox="1"/>
          <p:nvPr/>
        </p:nvSpPr>
        <p:spPr>
          <a:xfrm>
            <a:off x="1100469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n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(substansmängd)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B008509-77D9-0CDB-8455-B69F1E603EB9}"/>
              </a:ext>
            </a:extLst>
          </p:cNvPr>
          <p:cNvSpPr txBox="1"/>
          <p:nvPr/>
        </p:nvSpPr>
        <p:spPr>
          <a:xfrm>
            <a:off x="3262422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M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</a:t>
            </a:r>
            <a:r>
              <a:rPr lang="sv-SE" sz="2400" dirty="0" err="1">
                <a:solidFill>
                  <a:schemeClr val="bg1"/>
                </a:solidFill>
              </a:rPr>
              <a:t>molmassa</a:t>
            </a:r>
            <a:r>
              <a:rPr lang="sv-SE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3030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CBB9B-66EB-C976-B142-43E4FA3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Sambandet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50A9C9-3D7A-1704-27C0-6A5E7F1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75" y="1616702"/>
            <a:ext cx="5371214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Ex) Hur stor massa aluminiumjoner finns i 20,0g ren och torr aluminiumsulfat Al</a:t>
            </a:r>
            <a:r>
              <a:rPr lang="sv-SE" baseline="-25000" dirty="0"/>
              <a:t>2</a:t>
            </a:r>
            <a:r>
              <a:rPr lang="sv-SE" dirty="0"/>
              <a:t>(SO</a:t>
            </a:r>
            <a:r>
              <a:rPr lang="sv-SE" baseline="-25000" dirty="0"/>
              <a:t>4</a:t>
            </a:r>
            <a:r>
              <a:rPr lang="sv-SE" dirty="0"/>
              <a:t>)</a:t>
            </a:r>
            <a:r>
              <a:rPr lang="sv-SE" baseline="-25000" dirty="0"/>
              <a:t>3</a:t>
            </a:r>
            <a:r>
              <a:rPr lang="sv-SE" dirty="0"/>
              <a:t>? 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29DEF9D4-D841-EE5E-C649-71B0BF8A811F}"/>
              </a:ext>
            </a:extLst>
          </p:cNvPr>
          <p:cNvSpPr/>
          <p:nvPr/>
        </p:nvSpPr>
        <p:spPr>
          <a:xfrm>
            <a:off x="838200" y="2076524"/>
            <a:ext cx="5071731" cy="389151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29BCC993-4484-C6A1-376F-CC85A57DF9EA}"/>
              </a:ext>
            </a:extLst>
          </p:cNvPr>
          <p:cNvCxnSpPr>
            <a:cxnSpLocks/>
          </p:cNvCxnSpPr>
          <p:nvPr/>
        </p:nvCxnSpPr>
        <p:spPr>
          <a:xfrm>
            <a:off x="2033477" y="4128607"/>
            <a:ext cx="279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851627B-6823-0F03-5DCD-8FCF8C4BA40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74066" y="4128607"/>
            <a:ext cx="0" cy="183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3F26AC5C-C53C-F3F4-D9B3-178BB90A054D}"/>
              </a:ext>
            </a:extLst>
          </p:cNvPr>
          <p:cNvSpPr txBox="1"/>
          <p:nvPr/>
        </p:nvSpPr>
        <p:spPr>
          <a:xfrm>
            <a:off x="2705986" y="3415399"/>
            <a:ext cx="1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m (massa)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C9B3038-79A3-1C7D-5235-BAAAC0C9325D}"/>
              </a:ext>
            </a:extLst>
          </p:cNvPr>
          <p:cNvSpPr txBox="1"/>
          <p:nvPr/>
        </p:nvSpPr>
        <p:spPr>
          <a:xfrm>
            <a:off x="1100469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n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(substansmängd)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B008509-77D9-0CDB-8455-B69F1E603EB9}"/>
              </a:ext>
            </a:extLst>
          </p:cNvPr>
          <p:cNvSpPr txBox="1"/>
          <p:nvPr/>
        </p:nvSpPr>
        <p:spPr>
          <a:xfrm>
            <a:off x="3262422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M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</a:t>
            </a:r>
            <a:r>
              <a:rPr lang="sv-SE" sz="2400" dirty="0" err="1">
                <a:solidFill>
                  <a:schemeClr val="bg1"/>
                </a:solidFill>
              </a:rPr>
              <a:t>molmassa</a:t>
            </a:r>
            <a:r>
              <a:rPr lang="sv-SE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80447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95CBB9B-66EB-C976-B142-43E4FA3E7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Sambandet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250A9C9-3D7A-1704-27C0-6A5E7F187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1575" y="1616702"/>
            <a:ext cx="5371214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Ex) Substansmängden av ett grundämne är 0,15 mol och massan är 6,0g. Ämnet är i fast form vid rumstemperatur. Vilket är grundämnet? </a:t>
            </a:r>
          </a:p>
        </p:txBody>
      </p:sp>
      <p:sp>
        <p:nvSpPr>
          <p:cNvPr id="4" name="Likbent triangel 3">
            <a:extLst>
              <a:ext uri="{FF2B5EF4-FFF2-40B4-BE49-F238E27FC236}">
                <a16:creationId xmlns:a16="http://schemas.microsoft.com/office/drawing/2014/main" id="{29DEF9D4-D841-EE5E-C649-71B0BF8A811F}"/>
              </a:ext>
            </a:extLst>
          </p:cNvPr>
          <p:cNvSpPr/>
          <p:nvPr/>
        </p:nvSpPr>
        <p:spPr>
          <a:xfrm>
            <a:off x="838200" y="2076524"/>
            <a:ext cx="5071731" cy="3891516"/>
          </a:xfrm>
          <a:prstGeom prst="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cxnSp>
        <p:nvCxnSpPr>
          <p:cNvPr id="6" name="Rak koppling 5">
            <a:extLst>
              <a:ext uri="{FF2B5EF4-FFF2-40B4-BE49-F238E27FC236}">
                <a16:creationId xmlns:a16="http://schemas.microsoft.com/office/drawing/2014/main" id="{29BCC993-4484-C6A1-376F-CC85A57DF9EA}"/>
              </a:ext>
            </a:extLst>
          </p:cNvPr>
          <p:cNvCxnSpPr>
            <a:cxnSpLocks/>
          </p:cNvCxnSpPr>
          <p:nvPr/>
        </p:nvCxnSpPr>
        <p:spPr>
          <a:xfrm>
            <a:off x="2033477" y="4128607"/>
            <a:ext cx="279370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Rak koppling 10">
            <a:extLst>
              <a:ext uri="{FF2B5EF4-FFF2-40B4-BE49-F238E27FC236}">
                <a16:creationId xmlns:a16="http://schemas.microsoft.com/office/drawing/2014/main" id="{2851627B-6823-0F03-5DCD-8FCF8C4BA407}"/>
              </a:ext>
            </a:extLst>
          </p:cNvPr>
          <p:cNvCxnSpPr>
            <a:cxnSpLocks/>
            <a:endCxn id="4" idx="3"/>
          </p:cNvCxnSpPr>
          <p:nvPr/>
        </p:nvCxnSpPr>
        <p:spPr>
          <a:xfrm>
            <a:off x="3374066" y="4128607"/>
            <a:ext cx="0" cy="183943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ruta 11">
            <a:extLst>
              <a:ext uri="{FF2B5EF4-FFF2-40B4-BE49-F238E27FC236}">
                <a16:creationId xmlns:a16="http://schemas.microsoft.com/office/drawing/2014/main" id="{3F26AC5C-C53C-F3F4-D9B3-178BB90A054D}"/>
              </a:ext>
            </a:extLst>
          </p:cNvPr>
          <p:cNvSpPr txBox="1"/>
          <p:nvPr/>
        </p:nvSpPr>
        <p:spPr>
          <a:xfrm>
            <a:off x="2705986" y="3415399"/>
            <a:ext cx="1488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2400" dirty="0">
                <a:solidFill>
                  <a:schemeClr val="bg1"/>
                </a:solidFill>
              </a:rPr>
              <a:t>m (massa)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EC9B3038-79A3-1C7D-5235-BAAAC0C9325D}"/>
              </a:ext>
            </a:extLst>
          </p:cNvPr>
          <p:cNvSpPr txBox="1"/>
          <p:nvPr/>
        </p:nvSpPr>
        <p:spPr>
          <a:xfrm>
            <a:off x="1100469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n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(substansmängd)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7B008509-77D9-0CDB-8455-B69F1E603EB9}"/>
              </a:ext>
            </a:extLst>
          </p:cNvPr>
          <p:cNvSpPr txBox="1"/>
          <p:nvPr/>
        </p:nvSpPr>
        <p:spPr>
          <a:xfrm>
            <a:off x="3262422" y="4971410"/>
            <a:ext cx="23497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400" dirty="0">
                <a:solidFill>
                  <a:schemeClr val="bg1"/>
                </a:solidFill>
              </a:rPr>
              <a:t>M </a:t>
            </a:r>
          </a:p>
          <a:p>
            <a:pPr algn="ctr"/>
            <a:r>
              <a:rPr lang="sv-SE" sz="2400" dirty="0">
                <a:solidFill>
                  <a:schemeClr val="bg1"/>
                </a:solidFill>
              </a:rPr>
              <a:t>(</a:t>
            </a:r>
            <a:r>
              <a:rPr lang="sv-SE" sz="2400" dirty="0" err="1">
                <a:solidFill>
                  <a:schemeClr val="bg1"/>
                </a:solidFill>
              </a:rPr>
              <a:t>molmassa</a:t>
            </a:r>
            <a:r>
              <a:rPr lang="sv-SE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1033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4FD14D0-9FA8-E5FE-E29F-A796FBDC8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C33FA54-0DB9-BA21-6B09-0C8A1CEC0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193 #3, 5 – 7, 9 – 15 </a:t>
            </a:r>
          </a:p>
        </p:txBody>
      </p:sp>
    </p:spTree>
    <p:extLst>
      <p:ext uri="{BB962C8B-B14F-4D97-AF65-F5344CB8AC3E}">
        <p14:creationId xmlns:p14="http://schemas.microsoft.com/office/powerpoint/2010/main" val="99878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24473D3-8E55-0F76-02B3-BB7701C13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Omvandling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1E5D456-ADC2-2B50-3E70-CE04D26E5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28507" y="1836257"/>
            <a:ext cx="6134986" cy="4351338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K</a:t>
            </a:r>
          </a:p>
          <a:p>
            <a:pPr marL="0" indent="0">
              <a:buNone/>
            </a:pPr>
            <a:r>
              <a:rPr lang="sv-SE" dirty="0"/>
              <a:t>	H</a:t>
            </a:r>
          </a:p>
          <a:p>
            <a:pPr marL="0" indent="0">
              <a:buNone/>
            </a:pPr>
            <a:r>
              <a:rPr lang="sv-SE" dirty="0"/>
              <a:t>		D</a:t>
            </a:r>
          </a:p>
          <a:p>
            <a:pPr marL="0" indent="0">
              <a:buNone/>
            </a:pPr>
            <a:r>
              <a:rPr lang="sv-SE" dirty="0"/>
              <a:t>			u</a:t>
            </a:r>
          </a:p>
          <a:p>
            <a:pPr marL="0" indent="0">
              <a:buNone/>
            </a:pPr>
            <a:r>
              <a:rPr lang="sv-SE" dirty="0"/>
              <a:t>				d</a:t>
            </a:r>
          </a:p>
          <a:p>
            <a:pPr marL="0" indent="0">
              <a:buNone/>
            </a:pPr>
            <a:r>
              <a:rPr lang="sv-SE" dirty="0"/>
              <a:t>					c</a:t>
            </a:r>
          </a:p>
          <a:p>
            <a:pPr marL="0" indent="0">
              <a:buNone/>
            </a:pPr>
            <a:r>
              <a:rPr lang="sv-SE" dirty="0"/>
              <a:t>						m  </a:t>
            </a:r>
          </a:p>
        </p:txBody>
      </p:sp>
    </p:spTree>
    <p:extLst>
      <p:ext uri="{BB962C8B-B14F-4D97-AF65-F5344CB8AC3E}">
        <p14:creationId xmlns:p14="http://schemas.microsoft.com/office/powerpoint/2010/main" val="4176463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005AB46-C676-681F-76C9-5F72CAC53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482EE969-0D6D-C1E7-DDC7-3E52C1024C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v-SE" dirty="0"/>
              <a:t>Omvandla 1,5kg till g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Omvandla 1500mL till </a:t>
            </a:r>
            <a:r>
              <a:rPr lang="sv-SE" dirty="0" err="1"/>
              <a:t>dL</a:t>
            </a:r>
            <a:r>
              <a:rPr lang="sv-S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Omvandla 1,5x10</a:t>
            </a:r>
            <a:r>
              <a:rPr lang="sv-SE" baseline="30000" dirty="0"/>
              <a:t>3</a:t>
            </a:r>
            <a:r>
              <a:rPr lang="sv-SE" dirty="0"/>
              <a:t>mL till L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Omvandla 2,1x10</a:t>
            </a:r>
            <a:r>
              <a:rPr lang="sv-SE" baseline="30000" dirty="0"/>
              <a:t>-3</a:t>
            </a:r>
            <a:r>
              <a:rPr lang="sv-SE" dirty="0"/>
              <a:t>km till m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Omvandla 1875 </a:t>
            </a:r>
            <a:r>
              <a:rPr lang="sv-SE" dirty="0" err="1"/>
              <a:t>mL</a:t>
            </a:r>
            <a:r>
              <a:rPr lang="sv-SE" dirty="0"/>
              <a:t> till dm</a:t>
            </a:r>
            <a:r>
              <a:rPr lang="sv-SE" baseline="30000" dirty="0"/>
              <a:t>3</a:t>
            </a:r>
            <a:r>
              <a:rPr lang="sv-SE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Omvandla 58cL till L </a:t>
            </a:r>
          </a:p>
          <a:p>
            <a:pPr marL="514350" indent="-514350">
              <a:buFont typeface="+mj-lt"/>
              <a:buAutoNum type="arabicPeriod"/>
            </a:pPr>
            <a:r>
              <a:rPr lang="sv-SE" dirty="0"/>
              <a:t>Fares bil är bensinsnål. Den drar i genomsnitt 5,5L/100km. Bensin kostar 16,59kr/L. Hur mycket bensin behöver Fares om han vill köra 480km. </a:t>
            </a:r>
          </a:p>
        </p:txBody>
      </p:sp>
    </p:spTree>
    <p:extLst>
      <p:ext uri="{BB962C8B-B14F-4D97-AF65-F5344CB8AC3E}">
        <p14:creationId xmlns:p14="http://schemas.microsoft.com/office/powerpoint/2010/main" val="2063898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AC3238FB-D001-E66C-5A19-973CC4584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Kemiska Beräkningar 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ABA5ABA-41A1-CFB8-7D7B-C156428ECE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65305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BCD84B-C7A0-F3CF-543B-4771DA560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Reaktionsformler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7374BB9D-7003-140B-7744-1FC683A15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När väte brinner i luft bildas vatten </a:t>
            </a:r>
          </a:p>
          <a:p>
            <a:r>
              <a:rPr lang="sv-SE" dirty="0" err="1"/>
              <a:t>Ordformeln</a:t>
            </a:r>
            <a:r>
              <a:rPr lang="sv-SE" dirty="0"/>
              <a:t>: väte + syre </a:t>
            </a:r>
            <a:r>
              <a:rPr lang="sv-SE" dirty="0">
                <a:sym typeface="Wingdings" panose="05000000000000000000" pitchFamily="2" charset="2"/>
              </a:rPr>
              <a:t> vatten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Reaktionsformeln: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+ O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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Balanserad reaktionsformeln: </a:t>
            </a:r>
            <a:r>
              <a:rPr lang="sv-SE" dirty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H</a:t>
            </a:r>
            <a:r>
              <a:rPr lang="sv-SE" baseline="-25000" dirty="0">
                <a:sym typeface="Wingdings" panose="05000000000000000000" pitchFamily="2" charset="2"/>
              </a:rPr>
              <a:t>2 </a:t>
            </a:r>
            <a:r>
              <a:rPr lang="sv-SE" dirty="0">
                <a:sym typeface="Wingdings" panose="05000000000000000000" pitchFamily="2" charset="2"/>
              </a:rPr>
              <a:t>+ </a:t>
            </a:r>
            <a:r>
              <a:rPr lang="sv-SE" dirty="0">
                <a:solidFill>
                  <a:srgbClr val="FFFF00"/>
                </a:solidFill>
                <a:sym typeface="Wingdings" panose="05000000000000000000" pitchFamily="2" charset="2"/>
              </a:rPr>
              <a:t>1</a:t>
            </a:r>
            <a:r>
              <a:rPr lang="sv-SE" dirty="0">
                <a:sym typeface="Wingdings" panose="05000000000000000000" pitchFamily="2" charset="2"/>
              </a:rPr>
              <a:t> O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 </a:t>
            </a:r>
            <a:r>
              <a:rPr lang="sv-SE" dirty="0">
                <a:solidFill>
                  <a:srgbClr val="FFFF00"/>
                </a:solidFill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 </a:t>
            </a:r>
            <a:endParaRPr lang="sv-SE" dirty="0"/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F5190D80-4C7A-FC97-D1A6-1242F96BAEBE}"/>
              </a:ext>
            </a:extLst>
          </p:cNvPr>
          <p:cNvSpPr txBox="1"/>
          <p:nvPr/>
        </p:nvSpPr>
        <p:spPr>
          <a:xfrm>
            <a:off x="3229761" y="2818701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>
                <a:solidFill>
                  <a:srgbClr val="FFFF00"/>
                </a:solidFill>
              </a:rPr>
              <a:t>reaktanter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CC855B11-EA52-9A2B-CFDD-64856501C0A9}"/>
              </a:ext>
            </a:extLst>
          </p:cNvPr>
          <p:cNvSpPr txBox="1"/>
          <p:nvPr/>
        </p:nvSpPr>
        <p:spPr>
          <a:xfrm>
            <a:off x="4959291" y="2836877"/>
            <a:ext cx="131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>
                <a:solidFill>
                  <a:srgbClr val="FFFF00"/>
                </a:solidFill>
              </a:rPr>
              <a:t>produkt </a:t>
            </a:r>
          </a:p>
        </p:txBody>
      </p:sp>
      <p:sp>
        <p:nvSpPr>
          <p:cNvPr id="8" name="Multiplikationstecken 7">
            <a:extLst>
              <a:ext uri="{FF2B5EF4-FFF2-40B4-BE49-F238E27FC236}">
                <a16:creationId xmlns:a16="http://schemas.microsoft.com/office/drawing/2014/main" id="{61D68C30-EC65-92D6-C9CB-C72B74B10EFB}"/>
              </a:ext>
            </a:extLst>
          </p:cNvPr>
          <p:cNvSpPr/>
          <p:nvPr/>
        </p:nvSpPr>
        <p:spPr>
          <a:xfrm>
            <a:off x="4781725" y="2881191"/>
            <a:ext cx="738231" cy="136401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" name="Rektangel 8">
            <a:extLst>
              <a:ext uri="{FF2B5EF4-FFF2-40B4-BE49-F238E27FC236}">
                <a16:creationId xmlns:a16="http://schemas.microsoft.com/office/drawing/2014/main" id="{2AD52F3E-E06E-95C2-40CC-A3A2BDACA76B}"/>
              </a:ext>
            </a:extLst>
          </p:cNvPr>
          <p:cNvSpPr/>
          <p:nvPr/>
        </p:nvSpPr>
        <p:spPr>
          <a:xfrm>
            <a:off x="6363855" y="4322618"/>
            <a:ext cx="240145" cy="544946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3F07F9B9-147B-EBAC-B103-0168C9EA4242}"/>
              </a:ext>
            </a:extLst>
          </p:cNvPr>
          <p:cNvSpPr txBox="1"/>
          <p:nvPr/>
        </p:nvSpPr>
        <p:spPr>
          <a:xfrm>
            <a:off x="6276363" y="5386986"/>
            <a:ext cx="2692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i="1" dirty="0">
                <a:solidFill>
                  <a:srgbClr val="FFFF00"/>
                </a:solidFill>
              </a:rPr>
              <a:t>Koefficienterna</a:t>
            </a:r>
            <a:r>
              <a:rPr lang="sv-SE" dirty="0"/>
              <a:t> </a:t>
            </a:r>
          </a:p>
        </p:txBody>
      </p:sp>
      <p:cxnSp>
        <p:nvCxnSpPr>
          <p:cNvPr id="12" name="Rak pilkoppling 11">
            <a:extLst>
              <a:ext uri="{FF2B5EF4-FFF2-40B4-BE49-F238E27FC236}">
                <a16:creationId xmlns:a16="http://schemas.microsoft.com/office/drawing/2014/main" id="{3BC83678-64A1-ADE9-EC27-969742BA00D3}"/>
              </a:ext>
            </a:extLst>
          </p:cNvPr>
          <p:cNvCxnSpPr/>
          <p:nvPr/>
        </p:nvCxnSpPr>
        <p:spPr>
          <a:xfrm flipH="1" flipV="1">
            <a:off x="5707464" y="4793064"/>
            <a:ext cx="776463" cy="54453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Rak pilkoppling 12">
            <a:extLst>
              <a:ext uri="{FF2B5EF4-FFF2-40B4-BE49-F238E27FC236}">
                <a16:creationId xmlns:a16="http://schemas.microsoft.com/office/drawing/2014/main" id="{866676C5-97A8-A268-6C97-A749389779B6}"/>
              </a:ext>
            </a:extLst>
          </p:cNvPr>
          <p:cNvCxnSpPr>
            <a:cxnSpLocks/>
          </p:cNvCxnSpPr>
          <p:nvPr/>
        </p:nvCxnSpPr>
        <p:spPr>
          <a:xfrm flipH="1" flipV="1">
            <a:off x="6604000" y="4830314"/>
            <a:ext cx="158541" cy="50728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Rak pilkoppling 15">
            <a:extLst>
              <a:ext uri="{FF2B5EF4-FFF2-40B4-BE49-F238E27FC236}">
                <a16:creationId xmlns:a16="http://schemas.microsoft.com/office/drawing/2014/main" id="{2151810A-5BE5-E9D9-6D48-9E1F668C0F1E}"/>
              </a:ext>
            </a:extLst>
          </p:cNvPr>
          <p:cNvCxnSpPr>
            <a:cxnSpLocks/>
          </p:cNvCxnSpPr>
          <p:nvPr/>
        </p:nvCxnSpPr>
        <p:spPr>
          <a:xfrm flipV="1">
            <a:off x="6971235" y="4789248"/>
            <a:ext cx="651607" cy="573044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73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 animBg="1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B07C75D-B390-1225-B1D6-C523E6450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F1AD831-DAB1-E60F-3948-8743D737A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Ex 1) natrium + klor </a:t>
            </a:r>
            <a:r>
              <a:rPr lang="sv-SE" dirty="0">
                <a:sym typeface="Wingdings" panose="05000000000000000000" pitchFamily="2" charset="2"/>
              </a:rPr>
              <a:t> natriumklorid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Ex 2) väte + kväve  </a:t>
            </a:r>
            <a:r>
              <a:rPr lang="sv-SE" dirty="0" err="1">
                <a:sym typeface="Wingdings" panose="05000000000000000000" pitchFamily="2" charset="2"/>
              </a:rPr>
              <a:t>kvävetrihydrid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endParaRPr lang="sv-SE" dirty="0">
              <a:sym typeface="Wingdings" panose="05000000000000000000" pitchFamily="2" charset="2"/>
            </a:endParaRPr>
          </a:p>
          <a:p>
            <a:endParaRPr lang="sv-SE" dirty="0">
              <a:sym typeface="Wingdings" panose="05000000000000000000" pitchFamily="2" charset="2"/>
            </a:endParaRPr>
          </a:p>
          <a:p>
            <a:r>
              <a:rPr lang="sv-SE" dirty="0">
                <a:sym typeface="Wingdings" panose="05000000000000000000" pitchFamily="2" charset="2"/>
              </a:rPr>
              <a:t>Ex 3) __ NH</a:t>
            </a:r>
            <a:r>
              <a:rPr lang="sv-SE" baseline="-25000" dirty="0">
                <a:sym typeface="Wingdings" panose="05000000000000000000" pitchFamily="2" charset="2"/>
              </a:rPr>
              <a:t>3 (g)</a:t>
            </a:r>
            <a:r>
              <a:rPr lang="sv-SE" dirty="0">
                <a:sym typeface="Wingdings" panose="05000000000000000000" pitchFamily="2" charset="2"/>
              </a:rPr>
              <a:t> + __ O</a:t>
            </a:r>
            <a:r>
              <a:rPr lang="sv-SE" baseline="-25000" dirty="0">
                <a:sym typeface="Wingdings" panose="05000000000000000000" pitchFamily="2" charset="2"/>
              </a:rPr>
              <a:t>2 (g)</a:t>
            </a:r>
            <a:r>
              <a:rPr lang="sv-SE" dirty="0">
                <a:sym typeface="Wingdings" panose="05000000000000000000" pitchFamily="2" charset="2"/>
              </a:rPr>
              <a:t>  __ NO</a:t>
            </a:r>
            <a:r>
              <a:rPr lang="sv-SE" baseline="-25000" dirty="0">
                <a:sym typeface="Wingdings" panose="05000000000000000000" pitchFamily="2" charset="2"/>
              </a:rPr>
              <a:t> (g) </a:t>
            </a:r>
            <a:r>
              <a:rPr lang="sv-SE" dirty="0">
                <a:sym typeface="Wingdings" panose="05000000000000000000" pitchFamily="2" charset="2"/>
              </a:rPr>
              <a:t> + __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2(g)</a:t>
            </a:r>
            <a:r>
              <a:rPr lang="sv-SE" dirty="0">
                <a:sym typeface="Wingdings" panose="05000000000000000000" pitchFamily="2" charset="2"/>
              </a:rPr>
              <a:t>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991674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17047BA-ACFB-E4BE-D5C7-CEFA4EDD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Förbränningsreaktioner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B11B1E3-5D17-B08E-A950-E2DCA4456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När ett ämne reagerar med syre blir det en förbränningsreaktion som bildar koldioxid och vatten (rent förbränning), men kan också bildar kolmonoxid (orent förbränning). </a:t>
            </a:r>
          </a:p>
          <a:p>
            <a:r>
              <a:rPr lang="sv-SE" dirty="0"/>
              <a:t>Ex) oktan + syre </a:t>
            </a:r>
            <a:r>
              <a:rPr lang="sv-SE" dirty="0">
                <a:sym typeface="Wingdings" panose="05000000000000000000" pitchFamily="2" charset="2"/>
              </a:rPr>
              <a:t> koldioxid + vatten 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450549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10AB206-2F30-A17A-9653-A30135A5A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B8C289-2412-B6F1-89A5-CA20351D7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195 #38 – 42 </a:t>
            </a:r>
          </a:p>
        </p:txBody>
      </p:sp>
    </p:spTree>
    <p:extLst>
      <p:ext uri="{BB962C8B-B14F-4D97-AF65-F5344CB8AC3E}">
        <p14:creationId xmlns:p14="http://schemas.microsoft.com/office/powerpoint/2010/main" val="1537560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11559</TotalTime>
  <Words>1028</Words>
  <Application>Microsoft Office PowerPoint</Application>
  <PresentationFormat>Bredbild</PresentationFormat>
  <Paragraphs>185</Paragraphs>
  <Slides>24</Slides>
  <Notes>6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Wingdings</vt:lpstr>
      <vt:lpstr>Office-tema</vt:lpstr>
      <vt:lpstr>Kemi 1</vt:lpstr>
      <vt:lpstr>Enheter</vt:lpstr>
      <vt:lpstr>Omvandling </vt:lpstr>
      <vt:lpstr>Övningar </vt:lpstr>
      <vt:lpstr>Kemiska Beräkningar </vt:lpstr>
      <vt:lpstr>Reaktionsformler </vt:lpstr>
      <vt:lpstr>Exempel  </vt:lpstr>
      <vt:lpstr>Förbränningsreaktioner </vt:lpstr>
      <vt:lpstr>Övningar </vt:lpstr>
      <vt:lpstr>Kemiska Beräkningar </vt:lpstr>
      <vt:lpstr>Molekylmassa</vt:lpstr>
      <vt:lpstr>Formelmassa </vt:lpstr>
      <vt:lpstr>Formelmassa </vt:lpstr>
      <vt:lpstr>Substansmängd  </vt:lpstr>
      <vt:lpstr>Substansmängd </vt:lpstr>
      <vt:lpstr>Substansmängd </vt:lpstr>
      <vt:lpstr>Molmassa </vt:lpstr>
      <vt:lpstr>Enheter</vt:lpstr>
      <vt:lpstr>Sambandet </vt:lpstr>
      <vt:lpstr>Sambandet </vt:lpstr>
      <vt:lpstr>Sambandet </vt:lpstr>
      <vt:lpstr>Sambandet </vt:lpstr>
      <vt:lpstr>Sambandet 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Kemi 1</dc:title>
  <dc:creator>Fares Makki</dc:creator>
  <cp:lastModifiedBy>Fares Makki</cp:lastModifiedBy>
  <cp:revision>2</cp:revision>
  <dcterms:created xsi:type="dcterms:W3CDTF">2024-01-08T13:49:37Z</dcterms:created>
  <dcterms:modified xsi:type="dcterms:W3CDTF">2024-10-16T09:08:56Z</dcterms:modified>
</cp:coreProperties>
</file>