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194" autoAdjust="0"/>
  </p:normalViewPr>
  <p:slideViewPr>
    <p:cSldViewPr snapToGrid="0">
      <p:cViewPr varScale="1">
        <p:scale>
          <a:sx n="75" d="100"/>
          <a:sy n="75" d="100"/>
        </p:scale>
        <p:origin x="9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2A665F8A-FF07-499A-85DA-799F5C5A851E}"/>
    <pc:docChg chg="addSld delSld modSld">
      <pc:chgData name="Fares Makki" userId="d0c14dd2-ce13-49c4-820b-c6a5e60d5a8d" providerId="ADAL" clId="{2A665F8A-FF07-499A-85DA-799F5C5A851E}" dt="2024-12-02T10:01:16.263" v="14" actId="57"/>
      <pc:docMkLst>
        <pc:docMk/>
      </pc:docMkLst>
      <pc:sldChg chg="modSp mod">
        <pc:chgData name="Fares Makki" userId="d0c14dd2-ce13-49c4-820b-c6a5e60d5a8d" providerId="ADAL" clId="{2A665F8A-FF07-499A-85DA-799F5C5A851E}" dt="2024-11-29T10:10:49.126" v="11" actId="20577"/>
        <pc:sldMkLst>
          <pc:docMk/>
          <pc:sldMk cId="936097184" sldId="256"/>
        </pc:sldMkLst>
        <pc:spChg chg="mod">
          <ac:chgData name="Fares Makki" userId="d0c14dd2-ce13-49c4-820b-c6a5e60d5a8d" providerId="ADAL" clId="{2A665F8A-FF07-499A-85DA-799F5C5A851E}" dt="2024-11-29T10:10:49.126" v="11" actId="20577"/>
          <ac:spMkLst>
            <pc:docMk/>
            <pc:sldMk cId="936097184" sldId="256"/>
            <ac:spMk id="3" creationId="{083D680B-87C4-B8EF-A8D5-BEA5186E7595}"/>
          </ac:spMkLst>
        </pc:spChg>
      </pc:sldChg>
      <pc:sldChg chg="modSp mod">
        <pc:chgData name="Fares Makki" userId="d0c14dd2-ce13-49c4-820b-c6a5e60d5a8d" providerId="ADAL" clId="{2A665F8A-FF07-499A-85DA-799F5C5A851E}" dt="2024-11-29T10:25:27.973" v="13" actId="20577"/>
        <pc:sldMkLst>
          <pc:docMk/>
          <pc:sldMk cId="1248842451" sldId="257"/>
        </pc:sldMkLst>
        <pc:spChg chg="mod">
          <ac:chgData name="Fares Makki" userId="d0c14dd2-ce13-49c4-820b-c6a5e60d5a8d" providerId="ADAL" clId="{2A665F8A-FF07-499A-85DA-799F5C5A851E}" dt="2024-11-29T10:25:27.973" v="13" actId="20577"/>
          <ac:spMkLst>
            <pc:docMk/>
            <pc:sldMk cId="1248842451" sldId="257"/>
            <ac:spMk id="3" creationId="{BD3A0E73-9B34-9D80-4086-02CE0B6AF641}"/>
          </ac:spMkLst>
        </pc:spChg>
      </pc:sldChg>
      <pc:sldChg chg="modSp mod">
        <pc:chgData name="Fares Makki" userId="d0c14dd2-ce13-49c4-820b-c6a5e60d5a8d" providerId="ADAL" clId="{2A665F8A-FF07-499A-85DA-799F5C5A851E}" dt="2024-12-02T10:01:16.263" v="14" actId="57"/>
        <pc:sldMkLst>
          <pc:docMk/>
          <pc:sldMk cId="2744910589" sldId="262"/>
        </pc:sldMkLst>
        <pc:spChg chg="mod">
          <ac:chgData name="Fares Makki" userId="d0c14dd2-ce13-49c4-820b-c6a5e60d5a8d" providerId="ADAL" clId="{2A665F8A-FF07-499A-85DA-799F5C5A851E}" dt="2024-12-02T10:01:16.263" v="14" actId="57"/>
          <ac:spMkLst>
            <pc:docMk/>
            <pc:sldMk cId="2744910589" sldId="262"/>
            <ac:spMk id="5" creationId="{5B71D038-CDA7-0EF8-1532-663176F9D2E1}"/>
          </ac:spMkLst>
        </pc:spChg>
      </pc:sldChg>
      <pc:sldChg chg="new del">
        <pc:chgData name="Fares Makki" userId="d0c14dd2-ce13-49c4-820b-c6a5e60d5a8d" providerId="ADAL" clId="{2A665F8A-FF07-499A-85DA-799F5C5A851E}" dt="2024-11-29T10:10:43.154" v="2" actId="2696"/>
        <pc:sldMkLst>
          <pc:docMk/>
          <pc:sldMk cId="369646980" sldId="263"/>
        </pc:sldMkLst>
      </pc:sldChg>
      <pc:sldChg chg="del">
        <pc:chgData name="Fares Makki" userId="d0c14dd2-ce13-49c4-820b-c6a5e60d5a8d" providerId="ADAL" clId="{2A665F8A-FF07-499A-85DA-799F5C5A851E}" dt="2024-11-29T10:09:27.443" v="0" actId="2696"/>
        <pc:sldMkLst>
          <pc:docMk/>
          <pc:sldMk cId="3141831435" sldId="263"/>
        </pc:sldMkLst>
      </pc:sldChg>
      <pc:sldChg chg="del">
        <pc:chgData name="Fares Makki" userId="d0c14dd2-ce13-49c4-820b-c6a5e60d5a8d" providerId="ADAL" clId="{2A665F8A-FF07-499A-85DA-799F5C5A851E}" dt="2024-11-29T10:09:27.443" v="0" actId="2696"/>
        <pc:sldMkLst>
          <pc:docMk/>
          <pc:sldMk cId="317362573" sldId="264"/>
        </pc:sldMkLst>
      </pc:sldChg>
      <pc:sldChg chg="del">
        <pc:chgData name="Fares Makki" userId="d0c14dd2-ce13-49c4-820b-c6a5e60d5a8d" providerId="ADAL" clId="{2A665F8A-FF07-499A-85DA-799F5C5A851E}" dt="2024-11-29T10:09:27.443" v="0" actId="2696"/>
        <pc:sldMkLst>
          <pc:docMk/>
          <pc:sldMk cId="2452369359" sldId="265"/>
        </pc:sldMkLst>
      </pc:sldChg>
      <pc:sldChg chg="del">
        <pc:chgData name="Fares Makki" userId="d0c14dd2-ce13-49c4-820b-c6a5e60d5a8d" providerId="ADAL" clId="{2A665F8A-FF07-499A-85DA-799F5C5A851E}" dt="2024-11-29T10:09:27.443" v="0" actId="2696"/>
        <pc:sldMkLst>
          <pc:docMk/>
          <pc:sldMk cId="4066164342" sldId="266"/>
        </pc:sldMkLst>
      </pc:sldChg>
      <pc:sldChg chg="del">
        <pc:chgData name="Fares Makki" userId="d0c14dd2-ce13-49c4-820b-c6a5e60d5a8d" providerId="ADAL" clId="{2A665F8A-FF07-499A-85DA-799F5C5A851E}" dt="2024-11-29T10:09:27.443" v="0" actId="2696"/>
        <pc:sldMkLst>
          <pc:docMk/>
          <pc:sldMk cId="997157134" sldId="267"/>
        </pc:sldMkLst>
      </pc:sldChg>
      <pc:sldChg chg="del">
        <pc:chgData name="Fares Makki" userId="d0c14dd2-ce13-49c4-820b-c6a5e60d5a8d" providerId="ADAL" clId="{2A665F8A-FF07-499A-85DA-799F5C5A851E}" dt="2024-11-29T10:09:27.443" v="0" actId="2696"/>
        <pc:sldMkLst>
          <pc:docMk/>
          <pc:sldMk cId="3805336390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0F3268-9221-414D-924F-074ACBE71261}" type="datetimeFigureOut">
              <a:t>2024-11-29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07DC5-A175-4B0E-BA03-098EBC6A23D6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43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Vinets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volym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är</a:t>
            </a:r>
            <a:r>
              <a:rPr lang="en-US" dirty="0">
                <a:cs typeface="Calibri"/>
              </a:rPr>
              <a:t> (1 cl = 10 ml, 1ml = 1 cm3) 750 cm3</a:t>
            </a:r>
          </a:p>
          <a:p>
            <a:r>
              <a:rPr lang="en-US" err="1">
                <a:cs typeface="Calibri"/>
              </a:rPr>
              <a:t>Etanols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volym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är</a:t>
            </a:r>
            <a:r>
              <a:rPr lang="en-US" dirty="0">
                <a:cs typeface="Calibri"/>
              </a:rPr>
              <a:t>: </a:t>
            </a:r>
            <a:r>
              <a:rPr lang="en-US" err="1">
                <a:cs typeface="Calibri"/>
              </a:rPr>
              <a:t>andelen</a:t>
            </a:r>
            <a:r>
              <a:rPr lang="en-US" dirty="0">
                <a:cs typeface="Calibri"/>
              </a:rPr>
              <a:t> * det </a:t>
            </a:r>
            <a:r>
              <a:rPr lang="en-US" err="1">
                <a:cs typeface="Calibri"/>
              </a:rPr>
              <a:t>hela</a:t>
            </a:r>
            <a:r>
              <a:rPr lang="en-US">
                <a:cs typeface="Calibri"/>
              </a:rPr>
              <a:t> (0.13 * 750)</a:t>
            </a:r>
          </a:p>
          <a:p>
            <a:r>
              <a:rPr lang="en-US" dirty="0" err="1">
                <a:cs typeface="Calibri"/>
              </a:rPr>
              <a:t>Etanols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massa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är</a:t>
            </a:r>
            <a:r>
              <a:rPr lang="en-US" dirty="0">
                <a:cs typeface="Calibri"/>
              </a:rPr>
              <a:t> </a:t>
            </a:r>
            <a:r>
              <a:rPr lang="en-US" dirty="0" err="1">
                <a:cs typeface="Calibri"/>
              </a:rPr>
              <a:t>volym</a:t>
            </a:r>
            <a:r>
              <a:rPr lang="en-US" dirty="0">
                <a:cs typeface="Calibri"/>
              </a:rPr>
              <a:t> * </a:t>
            </a:r>
            <a:r>
              <a:rPr lang="en-US" dirty="0" err="1">
                <a:cs typeface="Calibri"/>
              </a:rPr>
              <a:t>densitet</a:t>
            </a:r>
            <a:r>
              <a:rPr lang="en-US" dirty="0">
                <a:cs typeface="Calibri"/>
              </a:rPr>
              <a:t> = ca 77.0g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7DC5-A175-4B0E-BA03-098EBC6A23D6}" type="slidenum"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743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M </a:t>
            </a:r>
            <a:r>
              <a:rPr lang="en-US" dirty="0" err="1">
                <a:cs typeface="Calibri"/>
              </a:rPr>
              <a:t>glukos</a:t>
            </a:r>
            <a:r>
              <a:rPr lang="en-US" dirty="0">
                <a:cs typeface="Calibri"/>
              </a:rPr>
              <a:t>, m </a:t>
            </a:r>
            <a:r>
              <a:rPr lang="en-US" dirty="0" err="1">
                <a:cs typeface="Calibri"/>
              </a:rPr>
              <a:t>glukos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hitta</a:t>
            </a:r>
            <a:r>
              <a:rPr lang="en-US" dirty="0">
                <a:cs typeface="Calibri"/>
              </a:rPr>
              <a:t> n </a:t>
            </a:r>
            <a:r>
              <a:rPr lang="en-US" dirty="0" err="1">
                <a:cs typeface="Calibri"/>
              </a:rPr>
              <a:t>glukos</a:t>
            </a:r>
            <a:r>
              <a:rPr lang="en-US" dirty="0">
                <a:cs typeface="Calibri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7DC5-A175-4B0E-BA03-098EBC6A23D6}" type="slidenum">
              <a:rPr lang="en-GB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056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Cm3 = dm3 (</a:t>
            </a:r>
            <a:r>
              <a:rPr lang="en-US" dirty="0" err="1">
                <a:cs typeface="Calibri"/>
              </a:rPr>
              <a:t>dividera</a:t>
            </a:r>
            <a:r>
              <a:rPr lang="en-US" dirty="0">
                <a:cs typeface="Calibri"/>
              </a:rPr>
              <a:t> med 10 för </a:t>
            </a:r>
            <a:r>
              <a:rPr lang="en-US" dirty="0" err="1">
                <a:cs typeface="Calibri"/>
              </a:rPr>
              <a:t>varje</a:t>
            </a:r>
            <a:r>
              <a:rPr lang="en-US" dirty="0">
                <a:cs typeface="Calibri"/>
              </a:rPr>
              <a:t> dimension!)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7DC5-A175-4B0E-BA03-098EBC6A23D6}" type="slidenum">
              <a:rPr lang="en-GB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486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0269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872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282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765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154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3539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2128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323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982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33214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022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ECD11-1DE5-439B-9230-3F93CD48FC7B}" type="datetimeFigureOut">
              <a:rPr lang="sv-SE" smtClean="0"/>
              <a:t>2024-11-29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D58B1-81A1-4536-A06B-4407ED15A707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311264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658C3A5-990B-C256-CD7A-7873E4796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83D680B-87C4-B8EF-A8D5-BEA5186E75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Koncentration </a:t>
            </a:r>
          </a:p>
        </p:txBody>
      </p:sp>
    </p:spTree>
    <p:extLst>
      <p:ext uri="{BB962C8B-B14F-4D97-AF65-F5344CB8AC3E}">
        <p14:creationId xmlns:p14="http://schemas.microsoft.com/office/powerpoint/2010/main" val="936097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F843-A4AA-2D0C-16A9-D9213FE10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cs typeface="Calibri Light"/>
              </a:rPr>
              <a:t>Volymhalt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A0E73-9B34-9D80-4086-02CE0B6A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>
                <a:cs typeface="Calibri"/>
              </a:rPr>
              <a:t>Ett mått på ett ämnes volym i procent av en blandnings totala volym </a:t>
            </a:r>
          </a:p>
          <a:p>
            <a:pPr marL="0" indent="0">
              <a:buNone/>
            </a:pPr>
            <a:endParaRPr lang="sv-SE" dirty="0">
              <a:cs typeface="Calibri"/>
            </a:endParaRPr>
          </a:p>
          <a:p>
            <a:pPr marL="0" indent="0">
              <a:buNone/>
            </a:pPr>
            <a:r>
              <a:rPr lang="sv-SE" dirty="0">
                <a:cs typeface="Calibri"/>
              </a:rPr>
              <a:t>Exempel</a:t>
            </a:r>
            <a:endParaRPr lang="sv-SE" dirty="0"/>
          </a:p>
          <a:p>
            <a:r>
              <a:rPr lang="sv-SE" dirty="0">
                <a:cs typeface="Calibri"/>
              </a:rPr>
              <a:t>Etiketten på en viss vinflaska har texten "13.0% VOL. 75cl". Hur många gram etanol ("vanlig alkohol") innehåller vinflaskan? Etanol har en densitet av 0.79g/cm</a:t>
            </a:r>
            <a:r>
              <a:rPr lang="sv-SE" baseline="30000" dirty="0">
                <a:cs typeface="Calibri"/>
              </a:rPr>
              <a:t>3</a:t>
            </a:r>
          </a:p>
          <a:p>
            <a:pPr marL="0" indent="0">
              <a:buNone/>
            </a:pPr>
            <a:endParaRPr lang="sv-SE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8842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3396D-3C25-2698-5C2C-B4EBDE2B3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cs typeface="Calibri Light"/>
              </a:rPr>
              <a:t>Koncentration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3294-1202-5575-AD58-E531142D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sv-SE" dirty="0">
                <a:cs typeface="Calibri"/>
              </a:rPr>
              <a:t>Hur mycket av ett ämne i en viss volym </a:t>
            </a:r>
          </a:p>
          <a:p>
            <a:r>
              <a:rPr lang="sv-SE" dirty="0">
                <a:cs typeface="Calibri"/>
              </a:rPr>
              <a:t>Betecknat med c, och mäts i mol/L (eller mol/dm</a:t>
            </a:r>
            <a:r>
              <a:rPr lang="sv-SE" baseline="30000" dirty="0">
                <a:cs typeface="Calibri"/>
              </a:rPr>
              <a:t>3</a:t>
            </a:r>
            <a:r>
              <a:rPr lang="sv-SE" dirty="0">
                <a:cs typeface="Calibri"/>
              </a:rPr>
              <a:t>)</a:t>
            </a:r>
          </a:p>
          <a:p>
            <a:r>
              <a:rPr lang="sv-SE" dirty="0">
                <a:cs typeface="Calibri"/>
              </a:rPr>
              <a:t>Hur stor substansmängd av ett ämne det finns i en liter av en lösning</a:t>
            </a:r>
          </a:p>
          <a:p>
            <a:pPr marL="0" indent="0">
              <a:buNone/>
            </a:pPr>
            <a:endParaRPr lang="sv-SE" dirty="0">
              <a:cs typeface="Calibri"/>
            </a:endParaRPr>
          </a:p>
          <a:p>
            <a:pPr marL="0" indent="0">
              <a:buNone/>
            </a:pPr>
            <a:endParaRPr lang="sv-SE" dirty="0"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7C1B5-5A04-5D35-5BC7-5E48F914B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1721" y="3349622"/>
            <a:ext cx="3648973" cy="314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9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371F-C387-BC26-F0CF-C97E7541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cs typeface="Calibri Light"/>
              </a:rPr>
              <a:t>Exempel</a:t>
            </a:r>
            <a:r>
              <a:rPr lang="en-GB" dirty="0">
                <a:cs typeface="Calibri Light"/>
              </a:rPr>
              <a:t>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173AA-AAF3-2B66-CBDF-302C85295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>
                <a:cs typeface="Calibri"/>
              </a:rPr>
              <a:t>18.0g glukos löses I så mycket vatten att lösningens volym blir 2.0 L. Beräkna lösningens koncentration. </a:t>
            </a:r>
          </a:p>
        </p:txBody>
      </p:sp>
    </p:spTree>
    <p:extLst>
      <p:ext uri="{BB962C8B-B14F-4D97-AF65-F5344CB8AC3E}">
        <p14:creationId xmlns:p14="http://schemas.microsoft.com/office/powerpoint/2010/main" val="108528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30CE6-F9F4-FD71-6E63-B73D2D92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Exempel</a:t>
            </a:r>
            <a:r>
              <a:rPr lang="en-GB" dirty="0">
                <a:cs typeface="Calibri Light"/>
              </a:rPr>
              <a:t>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D4AA-71A5-327B-B27D-6DB2A8030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>
                <a:cs typeface="Calibri" panose="020F0502020204030204"/>
              </a:rPr>
              <a:t>Koncentrationen av magnesiumklorid MgCl</a:t>
            </a:r>
            <a:r>
              <a:rPr lang="sv-SE" baseline="-25000" dirty="0">
                <a:cs typeface="Calibri" panose="020F0502020204030204"/>
              </a:rPr>
              <a:t>2 </a:t>
            </a:r>
            <a:r>
              <a:rPr lang="sv-SE" dirty="0">
                <a:cs typeface="Calibri" panose="020F0502020204030204"/>
              </a:rPr>
              <a:t>i en lösning är 0.020 mol/dm</a:t>
            </a:r>
            <a:r>
              <a:rPr lang="sv-SE" baseline="30000" dirty="0">
                <a:cs typeface="Calibri" panose="020F0502020204030204"/>
              </a:rPr>
              <a:t>3 </a:t>
            </a:r>
            <a:r>
              <a:rPr lang="sv-SE" dirty="0">
                <a:cs typeface="Calibri" panose="020F0502020204030204"/>
              </a:rPr>
              <a:t>. Hur stor är lösningens koncentration av kloridjoner? </a:t>
            </a:r>
          </a:p>
        </p:txBody>
      </p:sp>
    </p:spTree>
    <p:extLst>
      <p:ext uri="{BB962C8B-B14F-4D97-AF65-F5344CB8AC3E}">
        <p14:creationId xmlns:p14="http://schemas.microsoft.com/office/powerpoint/2010/main" val="3497420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EDCA-4E2C-086D-A520-A365C76A1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/>
              </a:rPr>
              <a:t>Exempel</a:t>
            </a:r>
            <a:r>
              <a:rPr lang="en-GB" dirty="0">
                <a:cs typeface="Calibri Light"/>
              </a:rPr>
              <a:t> 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F9A7C-928F-FC5B-7531-BEDD50C5E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sv-SE" dirty="0">
                <a:cs typeface="Calibri" panose="020F0502020204030204"/>
              </a:rPr>
              <a:t>Hur stor massa natriumklorid ska lösas i vatten och spädas till volymen 50.0 cm</a:t>
            </a:r>
            <a:r>
              <a:rPr lang="sv-SE" baseline="30000" dirty="0">
                <a:cs typeface="Calibri" panose="020F0502020204030204"/>
              </a:rPr>
              <a:t>3 </a:t>
            </a:r>
            <a:r>
              <a:rPr lang="sv-SE" dirty="0">
                <a:cs typeface="Calibri" panose="020F0502020204030204"/>
              </a:rPr>
              <a:t>för att koncentration ska bli 0.010 mol/dm</a:t>
            </a:r>
            <a:r>
              <a:rPr lang="sv-SE" baseline="30000" dirty="0">
                <a:cs typeface="Calibri" panose="020F0502020204030204"/>
              </a:rPr>
              <a:t>3</a:t>
            </a:r>
            <a:r>
              <a:rPr lang="sv-SE" dirty="0">
                <a:cs typeface="Calibri" panose="020F0502020204030204"/>
              </a:rPr>
              <a:t>?</a:t>
            </a:r>
            <a:endParaRPr lang="en-GB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73637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33A1-E76A-93E3-206A-AC97A960E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>
                <a:cs typeface="Calibri Light"/>
              </a:rPr>
              <a:t>Spädning</a:t>
            </a:r>
            <a:r>
              <a:rPr lang="en-GB" dirty="0">
                <a:cs typeface="Calibri Light"/>
              </a:rPr>
              <a:t> </a:t>
            </a:r>
            <a:endParaRPr lang="en-US" dirty="0"/>
          </a:p>
        </p:txBody>
      </p:sp>
      <p:pic>
        <p:nvPicPr>
          <p:cNvPr id="4" name="Content Placeholder 3" descr="A diagram of a formula&#10;&#10;Description automatically generated">
            <a:extLst>
              <a:ext uri="{FF2B5EF4-FFF2-40B4-BE49-F238E27FC236}">
                <a16:creationId xmlns:a16="http://schemas.microsoft.com/office/drawing/2014/main" id="{405AB53D-A37A-EC5C-0F81-E90E33FE75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6216" r="264" b="-451"/>
          <a:stretch/>
        </p:blipFill>
        <p:spPr>
          <a:xfrm>
            <a:off x="831820" y="1639095"/>
            <a:ext cx="5726352" cy="283960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71D038-CDA7-0EF8-1532-663176F9D2E1}"/>
              </a:ext>
            </a:extLst>
          </p:cNvPr>
          <p:cNvSpPr txBox="1"/>
          <p:nvPr/>
        </p:nvSpPr>
        <p:spPr>
          <a:xfrm>
            <a:off x="7396418" y="574214"/>
            <a:ext cx="3794448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sv-SE" sz="2800" dirty="0">
                <a:cs typeface="Calibri"/>
              </a:rPr>
              <a:t>Du ska bereda 1,0 dm</a:t>
            </a:r>
            <a:r>
              <a:rPr lang="sv-SE" sz="2800" baseline="30000" dirty="0">
                <a:cs typeface="Calibri"/>
              </a:rPr>
              <a:t>3</a:t>
            </a:r>
            <a:r>
              <a:rPr lang="sv-SE" sz="2800" dirty="0">
                <a:cs typeface="Calibri"/>
              </a:rPr>
              <a:t> saltsyra </a:t>
            </a:r>
            <a:r>
              <a:rPr lang="sv-SE" sz="2800" dirty="0" err="1">
                <a:cs typeface="Calibri"/>
              </a:rPr>
              <a:t>HCl</a:t>
            </a:r>
            <a:r>
              <a:rPr lang="sv-SE" sz="2800" dirty="0">
                <a:cs typeface="Calibri"/>
              </a:rPr>
              <a:t> med koncentrationen 2.0 mol/dm</a:t>
            </a:r>
            <a:r>
              <a:rPr lang="sv-SE" sz="2800" baseline="30000" dirty="0">
                <a:cs typeface="Calibri"/>
              </a:rPr>
              <a:t>3</a:t>
            </a:r>
            <a:r>
              <a:rPr lang="sv-SE" sz="2800" dirty="0">
                <a:cs typeface="Calibri"/>
              </a:rPr>
              <a:t>. Det gör du genom att späda saltsyra vars koncentration är 12 mol/dm</a:t>
            </a:r>
            <a:r>
              <a:rPr lang="sv-SE" sz="2800" baseline="30000" dirty="0">
                <a:cs typeface="Calibri"/>
              </a:rPr>
              <a:t>3</a:t>
            </a:r>
            <a:r>
              <a:rPr lang="sv-SE" sz="2800" dirty="0">
                <a:cs typeface="Calibri"/>
              </a:rPr>
              <a:t>. Hur stor volym koncentrerad saltsyra går åt? </a:t>
            </a:r>
          </a:p>
        </p:txBody>
      </p:sp>
    </p:spTree>
    <p:extLst>
      <p:ext uri="{BB962C8B-B14F-4D97-AF65-F5344CB8AC3E}">
        <p14:creationId xmlns:p14="http://schemas.microsoft.com/office/powerpoint/2010/main" val="2744910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4337</TotalTime>
  <Words>257</Words>
  <Application>Microsoft Office PowerPoint</Application>
  <PresentationFormat>Bredbild</PresentationFormat>
  <Paragraphs>27</Paragraphs>
  <Slides>7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Kemi 1</vt:lpstr>
      <vt:lpstr>Volymhalt</vt:lpstr>
      <vt:lpstr>Koncentration </vt:lpstr>
      <vt:lpstr>Exempel </vt:lpstr>
      <vt:lpstr>Exempel </vt:lpstr>
      <vt:lpstr>Exempel </vt:lpstr>
      <vt:lpstr>Spädning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Kemi 1</dc:title>
  <dc:creator>Fares Makki</dc:creator>
  <cp:lastModifiedBy>Fares Makki</cp:lastModifiedBy>
  <cp:revision>316</cp:revision>
  <dcterms:created xsi:type="dcterms:W3CDTF">2024-01-15T10:30:15Z</dcterms:created>
  <dcterms:modified xsi:type="dcterms:W3CDTF">2024-12-02T10:01:27Z</dcterms:modified>
</cp:coreProperties>
</file>