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9" r:id="rId4"/>
    <p:sldId id="260" r:id="rId5"/>
    <p:sldId id="262" r:id="rId6"/>
    <p:sldId id="263" r:id="rId7"/>
    <p:sldId id="264" r:id="rId8"/>
    <p:sldId id="261"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115511-A53B-4419-9FF6-5D0F86495219}" v="1" dt="2025-02-28T08:03:16.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893" autoAdjust="0"/>
  </p:normalViewPr>
  <p:slideViewPr>
    <p:cSldViewPr snapToGrid="0">
      <p:cViewPr varScale="1">
        <p:scale>
          <a:sx n="77" d="100"/>
          <a:sy n="77" d="100"/>
        </p:scale>
        <p:origin x="88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res Makki" userId="d0c14dd2-ce13-49c4-820b-c6a5e60d5a8d" providerId="ADAL" clId="{B2115511-A53B-4419-9FF6-5D0F86495219}"/>
    <pc:docChg chg="modSld">
      <pc:chgData name="Fares Makki" userId="d0c14dd2-ce13-49c4-820b-c6a5e60d5a8d" providerId="ADAL" clId="{B2115511-A53B-4419-9FF6-5D0F86495219}" dt="2025-02-28T08:03:47.317" v="19" actId="20577"/>
      <pc:docMkLst>
        <pc:docMk/>
      </pc:docMkLst>
      <pc:sldChg chg="modSp mod">
        <pc:chgData name="Fares Makki" userId="d0c14dd2-ce13-49c4-820b-c6a5e60d5a8d" providerId="ADAL" clId="{B2115511-A53B-4419-9FF6-5D0F86495219}" dt="2025-02-28T08:03:47.317" v="19" actId="20577"/>
        <pc:sldMkLst>
          <pc:docMk/>
          <pc:sldMk cId="2552549109" sldId="256"/>
        </pc:sldMkLst>
        <pc:spChg chg="mod">
          <ac:chgData name="Fares Makki" userId="d0c14dd2-ce13-49c4-820b-c6a5e60d5a8d" providerId="ADAL" clId="{B2115511-A53B-4419-9FF6-5D0F86495219}" dt="2025-02-28T08:03:47.317" v="19" actId="20577"/>
          <ac:spMkLst>
            <pc:docMk/>
            <pc:sldMk cId="2552549109" sldId="256"/>
            <ac:spMk id="2" creationId="{3A134A60-4E47-2E01-2E30-1160E1366B6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4BC5EC-18DD-4A4D-855B-82CD6403E404}"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sv-SE"/>
        </a:p>
      </dgm:t>
    </dgm:pt>
    <dgm:pt modelId="{079E06DF-4ABA-4CC6-BF1C-C2CF1012859C}">
      <dgm:prSet phldrT="[Text]"/>
      <dgm:spPr/>
      <dgm:t>
        <a:bodyPr/>
        <a:lstStyle/>
        <a:p>
          <a:r>
            <a:rPr lang="sv-SE" dirty="0"/>
            <a:t>Liv</a:t>
          </a:r>
        </a:p>
      </dgm:t>
    </dgm:pt>
    <dgm:pt modelId="{D5944B08-7D8D-42AC-B47B-4262D5EC04C7}" type="parTrans" cxnId="{86006DE1-F3DE-4377-8C88-693F9805D460}">
      <dgm:prSet/>
      <dgm:spPr/>
      <dgm:t>
        <a:bodyPr/>
        <a:lstStyle/>
        <a:p>
          <a:endParaRPr lang="sv-SE"/>
        </a:p>
      </dgm:t>
    </dgm:pt>
    <dgm:pt modelId="{D9F99BAB-5DB8-4A99-818F-F622BD30CAC5}" type="sibTrans" cxnId="{86006DE1-F3DE-4377-8C88-693F9805D460}">
      <dgm:prSet/>
      <dgm:spPr/>
      <dgm:t>
        <a:bodyPr/>
        <a:lstStyle/>
        <a:p>
          <a:endParaRPr lang="sv-SE"/>
        </a:p>
      </dgm:t>
    </dgm:pt>
    <dgm:pt modelId="{4C3961D7-8333-4F8A-B407-5DACE9212187}">
      <dgm:prSet phldrT="[Text]"/>
      <dgm:spPr/>
      <dgm:t>
        <a:bodyPr/>
        <a:lstStyle/>
        <a:p>
          <a:r>
            <a:rPr lang="sv-SE" dirty="0"/>
            <a:t>Eukaryota  </a:t>
          </a:r>
        </a:p>
      </dgm:t>
    </dgm:pt>
    <dgm:pt modelId="{C413691B-6800-4312-9B3A-909D748E140F}" type="parTrans" cxnId="{1FDE8DF6-B6DA-478E-BF3B-4328453CBA5A}">
      <dgm:prSet/>
      <dgm:spPr/>
      <dgm:t>
        <a:bodyPr/>
        <a:lstStyle/>
        <a:p>
          <a:endParaRPr lang="sv-SE"/>
        </a:p>
      </dgm:t>
    </dgm:pt>
    <dgm:pt modelId="{1DA50FE5-FF13-418D-9590-EC9BCB70CA38}" type="sibTrans" cxnId="{1FDE8DF6-B6DA-478E-BF3B-4328453CBA5A}">
      <dgm:prSet/>
      <dgm:spPr/>
      <dgm:t>
        <a:bodyPr/>
        <a:lstStyle/>
        <a:p>
          <a:endParaRPr lang="sv-SE"/>
        </a:p>
      </dgm:t>
    </dgm:pt>
    <dgm:pt modelId="{946FC657-F415-4596-8F19-4A10D93DA76B}">
      <dgm:prSet phldrT="[Text]"/>
      <dgm:spPr/>
      <dgm:t>
        <a:bodyPr/>
        <a:lstStyle/>
        <a:p>
          <a:r>
            <a:rPr lang="sv-SE" dirty="0"/>
            <a:t>Djurcell </a:t>
          </a:r>
        </a:p>
      </dgm:t>
    </dgm:pt>
    <dgm:pt modelId="{5BBB44BB-498F-4944-846B-D539D59BE2D3}" type="parTrans" cxnId="{09EE22AF-AB30-4E96-8F46-D9B8F6DE27C8}">
      <dgm:prSet/>
      <dgm:spPr/>
      <dgm:t>
        <a:bodyPr/>
        <a:lstStyle/>
        <a:p>
          <a:endParaRPr lang="sv-SE"/>
        </a:p>
      </dgm:t>
    </dgm:pt>
    <dgm:pt modelId="{7EC6B502-6C38-4BC0-912C-85510041FB90}" type="sibTrans" cxnId="{09EE22AF-AB30-4E96-8F46-D9B8F6DE27C8}">
      <dgm:prSet/>
      <dgm:spPr/>
      <dgm:t>
        <a:bodyPr/>
        <a:lstStyle/>
        <a:p>
          <a:endParaRPr lang="sv-SE"/>
        </a:p>
      </dgm:t>
    </dgm:pt>
    <dgm:pt modelId="{03B1A100-0311-4352-A5A3-4B8A4E10E5DC}">
      <dgm:prSet phldrT="[Text]"/>
      <dgm:spPr/>
      <dgm:t>
        <a:bodyPr/>
        <a:lstStyle/>
        <a:p>
          <a:r>
            <a:rPr lang="sv-SE" dirty="0"/>
            <a:t>Växtcell </a:t>
          </a:r>
        </a:p>
      </dgm:t>
    </dgm:pt>
    <dgm:pt modelId="{D2539DDB-760E-47DF-B9D7-4193169016DF}" type="parTrans" cxnId="{AA2A0240-FC70-4BD1-A1E3-149075DD5615}">
      <dgm:prSet/>
      <dgm:spPr/>
      <dgm:t>
        <a:bodyPr/>
        <a:lstStyle/>
        <a:p>
          <a:endParaRPr lang="sv-SE"/>
        </a:p>
      </dgm:t>
    </dgm:pt>
    <dgm:pt modelId="{29B9B689-BCAF-4924-B6DA-69818626869E}" type="sibTrans" cxnId="{AA2A0240-FC70-4BD1-A1E3-149075DD5615}">
      <dgm:prSet/>
      <dgm:spPr/>
      <dgm:t>
        <a:bodyPr/>
        <a:lstStyle/>
        <a:p>
          <a:endParaRPr lang="sv-SE"/>
        </a:p>
      </dgm:t>
    </dgm:pt>
    <dgm:pt modelId="{18C305E0-3427-49FE-978F-335DE01F6FAD}">
      <dgm:prSet phldrT="[Text]"/>
      <dgm:spPr/>
      <dgm:t>
        <a:bodyPr/>
        <a:lstStyle/>
        <a:p>
          <a:r>
            <a:rPr lang="sv-SE" dirty="0"/>
            <a:t>Prokaryota </a:t>
          </a:r>
        </a:p>
      </dgm:t>
    </dgm:pt>
    <dgm:pt modelId="{F63D52A8-D236-44D6-9410-4386AFAC6358}" type="parTrans" cxnId="{B7AE8BD7-2057-4345-9364-6879A98725F0}">
      <dgm:prSet/>
      <dgm:spPr/>
      <dgm:t>
        <a:bodyPr/>
        <a:lstStyle/>
        <a:p>
          <a:endParaRPr lang="sv-SE"/>
        </a:p>
      </dgm:t>
    </dgm:pt>
    <dgm:pt modelId="{43F1714B-6ADA-4A8A-8B83-D086DF0B3A3A}" type="sibTrans" cxnId="{B7AE8BD7-2057-4345-9364-6879A98725F0}">
      <dgm:prSet/>
      <dgm:spPr/>
      <dgm:t>
        <a:bodyPr/>
        <a:lstStyle/>
        <a:p>
          <a:endParaRPr lang="sv-SE"/>
        </a:p>
      </dgm:t>
    </dgm:pt>
    <dgm:pt modelId="{191D2260-CAD7-408E-9CCB-27759B844554}">
      <dgm:prSet phldrT="[Text]"/>
      <dgm:spPr/>
      <dgm:t>
        <a:bodyPr/>
        <a:lstStyle/>
        <a:p>
          <a:r>
            <a:rPr lang="sv-SE" dirty="0"/>
            <a:t>Bakteriecell </a:t>
          </a:r>
        </a:p>
      </dgm:t>
    </dgm:pt>
    <dgm:pt modelId="{FAB90013-6AE8-445B-9F84-351BCFD36048}" type="parTrans" cxnId="{DDC09D75-04E9-41AF-B88D-F20C1A618187}">
      <dgm:prSet/>
      <dgm:spPr/>
      <dgm:t>
        <a:bodyPr/>
        <a:lstStyle/>
        <a:p>
          <a:endParaRPr lang="sv-SE"/>
        </a:p>
      </dgm:t>
    </dgm:pt>
    <dgm:pt modelId="{45C3948C-1236-4454-B17C-CF55D06D8170}" type="sibTrans" cxnId="{DDC09D75-04E9-41AF-B88D-F20C1A618187}">
      <dgm:prSet/>
      <dgm:spPr/>
      <dgm:t>
        <a:bodyPr/>
        <a:lstStyle/>
        <a:p>
          <a:endParaRPr lang="sv-SE"/>
        </a:p>
      </dgm:t>
    </dgm:pt>
    <dgm:pt modelId="{5DB974F2-9718-4463-96B7-35D5B7154C6F}" type="pres">
      <dgm:prSet presAssocID="{524BC5EC-18DD-4A4D-855B-82CD6403E404}" presName="diagram" presStyleCnt="0">
        <dgm:presLayoutVars>
          <dgm:chPref val="1"/>
          <dgm:dir/>
          <dgm:animOne val="branch"/>
          <dgm:animLvl val="lvl"/>
          <dgm:resizeHandles val="exact"/>
        </dgm:presLayoutVars>
      </dgm:prSet>
      <dgm:spPr/>
    </dgm:pt>
    <dgm:pt modelId="{92BA8E4A-5A82-4E88-A27E-AE8804D60BD3}" type="pres">
      <dgm:prSet presAssocID="{079E06DF-4ABA-4CC6-BF1C-C2CF1012859C}" presName="root1" presStyleCnt="0"/>
      <dgm:spPr/>
    </dgm:pt>
    <dgm:pt modelId="{D180D31D-BABF-4FD4-95CD-51A224BC306B}" type="pres">
      <dgm:prSet presAssocID="{079E06DF-4ABA-4CC6-BF1C-C2CF1012859C}" presName="LevelOneTextNode" presStyleLbl="node0" presStyleIdx="0" presStyleCnt="1">
        <dgm:presLayoutVars>
          <dgm:chPref val="3"/>
        </dgm:presLayoutVars>
      </dgm:prSet>
      <dgm:spPr/>
    </dgm:pt>
    <dgm:pt modelId="{B30D771A-87CB-42C1-A114-71CE2BF84C05}" type="pres">
      <dgm:prSet presAssocID="{079E06DF-4ABA-4CC6-BF1C-C2CF1012859C}" presName="level2hierChild" presStyleCnt="0"/>
      <dgm:spPr/>
    </dgm:pt>
    <dgm:pt modelId="{63B71EE9-6FE8-43BE-BDC6-1574DFFE6953}" type="pres">
      <dgm:prSet presAssocID="{C413691B-6800-4312-9B3A-909D748E140F}" presName="conn2-1" presStyleLbl="parChTrans1D2" presStyleIdx="0" presStyleCnt="2"/>
      <dgm:spPr/>
    </dgm:pt>
    <dgm:pt modelId="{733832A2-1C42-4681-951F-51947719B48D}" type="pres">
      <dgm:prSet presAssocID="{C413691B-6800-4312-9B3A-909D748E140F}" presName="connTx" presStyleLbl="parChTrans1D2" presStyleIdx="0" presStyleCnt="2"/>
      <dgm:spPr/>
    </dgm:pt>
    <dgm:pt modelId="{971A3391-B1B4-407D-9A4E-FEE9C7B01EB6}" type="pres">
      <dgm:prSet presAssocID="{4C3961D7-8333-4F8A-B407-5DACE9212187}" presName="root2" presStyleCnt="0"/>
      <dgm:spPr/>
    </dgm:pt>
    <dgm:pt modelId="{7E577B8F-3413-4FB0-81E4-E370DCDD1C0F}" type="pres">
      <dgm:prSet presAssocID="{4C3961D7-8333-4F8A-B407-5DACE9212187}" presName="LevelTwoTextNode" presStyleLbl="node2" presStyleIdx="0" presStyleCnt="2">
        <dgm:presLayoutVars>
          <dgm:chPref val="3"/>
        </dgm:presLayoutVars>
      </dgm:prSet>
      <dgm:spPr/>
    </dgm:pt>
    <dgm:pt modelId="{50B82C7B-437F-4661-920C-716B505F69F7}" type="pres">
      <dgm:prSet presAssocID="{4C3961D7-8333-4F8A-B407-5DACE9212187}" presName="level3hierChild" presStyleCnt="0"/>
      <dgm:spPr/>
    </dgm:pt>
    <dgm:pt modelId="{F83C6DEA-3E38-44FF-9447-72591EEFC0CD}" type="pres">
      <dgm:prSet presAssocID="{5BBB44BB-498F-4944-846B-D539D59BE2D3}" presName="conn2-1" presStyleLbl="parChTrans1D3" presStyleIdx="0" presStyleCnt="3"/>
      <dgm:spPr/>
    </dgm:pt>
    <dgm:pt modelId="{FE6CEB85-9379-4664-BBEF-8EBE7523D787}" type="pres">
      <dgm:prSet presAssocID="{5BBB44BB-498F-4944-846B-D539D59BE2D3}" presName="connTx" presStyleLbl="parChTrans1D3" presStyleIdx="0" presStyleCnt="3"/>
      <dgm:spPr/>
    </dgm:pt>
    <dgm:pt modelId="{F8164121-4D2B-402B-98EE-C5EAEEDC5EE9}" type="pres">
      <dgm:prSet presAssocID="{946FC657-F415-4596-8F19-4A10D93DA76B}" presName="root2" presStyleCnt="0"/>
      <dgm:spPr/>
    </dgm:pt>
    <dgm:pt modelId="{D1D41B0B-9A28-4C04-B689-B5B455241BC3}" type="pres">
      <dgm:prSet presAssocID="{946FC657-F415-4596-8F19-4A10D93DA76B}" presName="LevelTwoTextNode" presStyleLbl="node3" presStyleIdx="0" presStyleCnt="3">
        <dgm:presLayoutVars>
          <dgm:chPref val="3"/>
        </dgm:presLayoutVars>
      </dgm:prSet>
      <dgm:spPr/>
    </dgm:pt>
    <dgm:pt modelId="{9894C9D1-E477-4575-96B7-E0CF5F26BAAF}" type="pres">
      <dgm:prSet presAssocID="{946FC657-F415-4596-8F19-4A10D93DA76B}" presName="level3hierChild" presStyleCnt="0"/>
      <dgm:spPr/>
    </dgm:pt>
    <dgm:pt modelId="{02E450C3-993F-401C-8254-10CE434F7477}" type="pres">
      <dgm:prSet presAssocID="{D2539DDB-760E-47DF-B9D7-4193169016DF}" presName="conn2-1" presStyleLbl="parChTrans1D3" presStyleIdx="1" presStyleCnt="3"/>
      <dgm:spPr/>
    </dgm:pt>
    <dgm:pt modelId="{920BC24B-AAAC-48B6-8F7C-2FDCA52BB377}" type="pres">
      <dgm:prSet presAssocID="{D2539DDB-760E-47DF-B9D7-4193169016DF}" presName="connTx" presStyleLbl="parChTrans1D3" presStyleIdx="1" presStyleCnt="3"/>
      <dgm:spPr/>
    </dgm:pt>
    <dgm:pt modelId="{5F86BA00-19CA-4B81-A0E7-F846C6E2AC36}" type="pres">
      <dgm:prSet presAssocID="{03B1A100-0311-4352-A5A3-4B8A4E10E5DC}" presName="root2" presStyleCnt="0"/>
      <dgm:spPr/>
    </dgm:pt>
    <dgm:pt modelId="{DD4B37EC-1CCC-48CF-81EE-91363ADA9904}" type="pres">
      <dgm:prSet presAssocID="{03B1A100-0311-4352-A5A3-4B8A4E10E5DC}" presName="LevelTwoTextNode" presStyleLbl="node3" presStyleIdx="1" presStyleCnt="3">
        <dgm:presLayoutVars>
          <dgm:chPref val="3"/>
        </dgm:presLayoutVars>
      </dgm:prSet>
      <dgm:spPr/>
    </dgm:pt>
    <dgm:pt modelId="{725AA72D-A4C0-4640-BEFF-F094298B623E}" type="pres">
      <dgm:prSet presAssocID="{03B1A100-0311-4352-A5A3-4B8A4E10E5DC}" presName="level3hierChild" presStyleCnt="0"/>
      <dgm:spPr/>
    </dgm:pt>
    <dgm:pt modelId="{D020F849-DABD-4D27-A4D7-89EAA13A7096}" type="pres">
      <dgm:prSet presAssocID="{F63D52A8-D236-44D6-9410-4386AFAC6358}" presName="conn2-1" presStyleLbl="parChTrans1D2" presStyleIdx="1" presStyleCnt="2"/>
      <dgm:spPr/>
    </dgm:pt>
    <dgm:pt modelId="{FB97804C-2433-41D1-B810-DFD6703590DB}" type="pres">
      <dgm:prSet presAssocID="{F63D52A8-D236-44D6-9410-4386AFAC6358}" presName="connTx" presStyleLbl="parChTrans1D2" presStyleIdx="1" presStyleCnt="2"/>
      <dgm:spPr/>
    </dgm:pt>
    <dgm:pt modelId="{266B78AF-6223-4475-9C69-C6CD973DE5B3}" type="pres">
      <dgm:prSet presAssocID="{18C305E0-3427-49FE-978F-335DE01F6FAD}" presName="root2" presStyleCnt="0"/>
      <dgm:spPr/>
    </dgm:pt>
    <dgm:pt modelId="{031DFC38-AF87-47E5-AA6E-6A1514B79BD5}" type="pres">
      <dgm:prSet presAssocID="{18C305E0-3427-49FE-978F-335DE01F6FAD}" presName="LevelTwoTextNode" presStyleLbl="node2" presStyleIdx="1" presStyleCnt="2">
        <dgm:presLayoutVars>
          <dgm:chPref val="3"/>
        </dgm:presLayoutVars>
      </dgm:prSet>
      <dgm:spPr/>
    </dgm:pt>
    <dgm:pt modelId="{A5C09077-E637-447A-93F9-5EAAFC8B254F}" type="pres">
      <dgm:prSet presAssocID="{18C305E0-3427-49FE-978F-335DE01F6FAD}" presName="level3hierChild" presStyleCnt="0"/>
      <dgm:spPr/>
    </dgm:pt>
    <dgm:pt modelId="{4D676FE8-27AB-4F92-8422-EC5F453DE23D}" type="pres">
      <dgm:prSet presAssocID="{FAB90013-6AE8-445B-9F84-351BCFD36048}" presName="conn2-1" presStyleLbl="parChTrans1D3" presStyleIdx="2" presStyleCnt="3"/>
      <dgm:spPr/>
    </dgm:pt>
    <dgm:pt modelId="{B2F23FB4-018C-47B5-81BB-72D1B65C81F9}" type="pres">
      <dgm:prSet presAssocID="{FAB90013-6AE8-445B-9F84-351BCFD36048}" presName="connTx" presStyleLbl="parChTrans1D3" presStyleIdx="2" presStyleCnt="3"/>
      <dgm:spPr/>
    </dgm:pt>
    <dgm:pt modelId="{2B80F6A9-DF60-4700-94AA-85620C6280F3}" type="pres">
      <dgm:prSet presAssocID="{191D2260-CAD7-408E-9CCB-27759B844554}" presName="root2" presStyleCnt="0"/>
      <dgm:spPr/>
    </dgm:pt>
    <dgm:pt modelId="{21A9B161-5D35-402D-B6B9-2F7CFC53D385}" type="pres">
      <dgm:prSet presAssocID="{191D2260-CAD7-408E-9CCB-27759B844554}" presName="LevelTwoTextNode" presStyleLbl="node3" presStyleIdx="2" presStyleCnt="3">
        <dgm:presLayoutVars>
          <dgm:chPref val="3"/>
        </dgm:presLayoutVars>
      </dgm:prSet>
      <dgm:spPr/>
    </dgm:pt>
    <dgm:pt modelId="{D04F48B5-54CF-46D1-AA32-7491FC017E82}" type="pres">
      <dgm:prSet presAssocID="{191D2260-CAD7-408E-9CCB-27759B844554}" presName="level3hierChild" presStyleCnt="0"/>
      <dgm:spPr/>
    </dgm:pt>
  </dgm:ptLst>
  <dgm:cxnLst>
    <dgm:cxn modelId="{7A71EB0E-1514-40A2-9B58-9DCA7A6C428B}" type="presOf" srcId="{FAB90013-6AE8-445B-9F84-351BCFD36048}" destId="{4D676FE8-27AB-4F92-8422-EC5F453DE23D}" srcOrd="0" destOrd="0" presId="urn:microsoft.com/office/officeart/2005/8/layout/hierarchy2"/>
    <dgm:cxn modelId="{DA43C71B-A116-4063-8743-30D8FC056C66}" type="presOf" srcId="{F63D52A8-D236-44D6-9410-4386AFAC6358}" destId="{D020F849-DABD-4D27-A4D7-89EAA13A7096}" srcOrd="0" destOrd="0" presId="urn:microsoft.com/office/officeart/2005/8/layout/hierarchy2"/>
    <dgm:cxn modelId="{F2E6EF1E-0483-4EF3-8F3A-83496388C7ED}" type="presOf" srcId="{C413691B-6800-4312-9B3A-909D748E140F}" destId="{733832A2-1C42-4681-951F-51947719B48D}" srcOrd="1" destOrd="0" presId="urn:microsoft.com/office/officeart/2005/8/layout/hierarchy2"/>
    <dgm:cxn modelId="{0DBCA221-A770-44B0-B9B4-DBB1EC39E2B9}" type="presOf" srcId="{D2539DDB-760E-47DF-B9D7-4193169016DF}" destId="{920BC24B-AAAC-48B6-8F7C-2FDCA52BB377}" srcOrd="1" destOrd="0" presId="urn:microsoft.com/office/officeart/2005/8/layout/hierarchy2"/>
    <dgm:cxn modelId="{86E49432-6B17-4C97-9817-E177B79C2E2D}" type="presOf" srcId="{4C3961D7-8333-4F8A-B407-5DACE9212187}" destId="{7E577B8F-3413-4FB0-81E4-E370DCDD1C0F}" srcOrd="0" destOrd="0" presId="urn:microsoft.com/office/officeart/2005/8/layout/hierarchy2"/>
    <dgm:cxn modelId="{5D539E3B-13F4-48F2-B54B-7A229DBF3CB9}" type="presOf" srcId="{946FC657-F415-4596-8F19-4A10D93DA76B}" destId="{D1D41B0B-9A28-4C04-B689-B5B455241BC3}" srcOrd="0" destOrd="0" presId="urn:microsoft.com/office/officeart/2005/8/layout/hierarchy2"/>
    <dgm:cxn modelId="{AA2A0240-FC70-4BD1-A1E3-149075DD5615}" srcId="{4C3961D7-8333-4F8A-B407-5DACE9212187}" destId="{03B1A100-0311-4352-A5A3-4B8A4E10E5DC}" srcOrd="1" destOrd="0" parTransId="{D2539DDB-760E-47DF-B9D7-4193169016DF}" sibTransId="{29B9B689-BCAF-4924-B6DA-69818626869E}"/>
    <dgm:cxn modelId="{24832C6D-5B06-4BA8-B214-E35AC285E5D2}" type="presOf" srcId="{5BBB44BB-498F-4944-846B-D539D59BE2D3}" destId="{F83C6DEA-3E38-44FF-9447-72591EEFC0CD}" srcOrd="0" destOrd="0" presId="urn:microsoft.com/office/officeart/2005/8/layout/hierarchy2"/>
    <dgm:cxn modelId="{D811D553-422B-448B-BDD7-0339BC84D97D}" type="presOf" srcId="{5BBB44BB-498F-4944-846B-D539D59BE2D3}" destId="{FE6CEB85-9379-4664-BBEF-8EBE7523D787}" srcOrd="1" destOrd="0" presId="urn:microsoft.com/office/officeart/2005/8/layout/hierarchy2"/>
    <dgm:cxn modelId="{BA997555-E415-4630-A594-8DC70B87B87D}" type="presOf" srcId="{D2539DDB-760E-47DF-B9D7-4193169016DF}" destId="{02E450C3-993F-401C-8254-10CE434F7477}" srcOrd="0" destOrd="0" presId="urn:microsoft.com/office/officeart/2005/8/layout/hierarchy2"/>
    <dgm:cxn modelId="{DDC09D75-04E9-41AF-B88D-F20C1A618187}" srcId="{18C305E0-3427-49FE-978F-335DE01F6FAD}" destId="{191D2260-CAD7-408E-9CCB-27759B844554}" srcOrd="0" destOrd="0" parTransId="{FAB90013-6AE8-445B-9F84-351BCFD36048}" sibTransId="{45C3948C-1236-4454-B17C-CF55D06D8170}"/>
    <dgm:cxn modelId="{F45604A0-62D5-4CCB-AA5E-B6E22CBDEB53}" type="presOf" srcId="{191D2260-CAD7-408E-9CCB-27759B844554}" destId="{21A9B161-5D35-402D-B6B9-2F7CFC53D385}" srcOrd="0" destOrd="0" presId="urn:microsoft.com/office/officeart/2005/8/layout/hierarchy2"/>
    <dgm:cxn modelId="{09EE22AF-AB30-4E96-8F46-D9B8F6DE27C8}" srcId="{4C3961D7-8333-4F8A-B407-5DACE9212187}" destId="{946FC657-F415-4596-8F19-4A10D93DA76B}" srcOrd="0" destOrd="0" parTransId="{5BBB44BB-498F-4944-846B-D539D59BE2D3}" sibTransId="{7EC6B502-6C38-4BC0-912C-85510041FB90}"/>
    <dgm:cxn modelId="{824121CC-4DFB-4F89-A49F-4913964FAAB9}" type="presOf" srcId="{524BC5EC-18DD-4A4D-855B-82CD6403E404}" destId="{5DB974F2-9718-4463-96B7-35D5B7154C6F}" srcOrd="0" destOrd="0" presId="urn:microsoft.com/office/officeart/2005/8/layout/hierarchy2"/>
    <dgm:cxn modelId="{EA2612CF-7449-41ED-BC11-4F81E1C4015E}" type="presOf" srcId="{18C305E0-3427-49FE-978F-335DE01F6FAD}" destId="{031DFC38-AF87-47E5-AA6E-6A1514B79BD5}" srcOrd="0" destOrd="0" presId="urn:microsoft.com/office/officeart/2005/8/layout/hierarchy2"/>
    <dgm:cxn modelId="{A81844D0-489A-4AF8-AA0B-A2B2E40F48C2}" type="presOf" srcId="{03B1A100-0311-4352-A5A3-4B8A4E10E5DC}" destId="{DD4B37EC-1CCC-48CF-81EE-91363ADA9904}" srcOrd="0" destOrd="0" presId="urn:microsoft.com/office/officeart/2005/8/layout/hierarchy2"/>
    <dgm:cxn modelId="{B7AE8BD7-2057-4345-9364-6879A98725F0}" srcId="{079E06DF-4ABA-4CC6-BF1C-C2CF1012859C}" destId="{18C305E0-3427-49FE-978F-335DE01F6FAD}" srcOrd="1" destOrd="0" parTransId="{F63D52A8-D236-44D6-9410-4386AFAC6358}" sibTransId="{43F1714B-6ADA-4A8A-8B83-D086DF0B3A3A}"/>
    <dgm:cxn modelId="{4D28BCDE-861A-4424-9F42-C3E988D736A3}" type="presOf" srcId="{C413691B-6800-4312-9B3A-909D748E140F}" destId="{63B71EE9-6FE8-43BE-BDC6-1574DFFE6953}" srcOrd="0" destOrd="0" presId="urn:microsoft.com/office/officeart/2005/8/layout/hierarchy2"/>
    <dgm:cxn modelId="{86006DE1-F3DE-4377-8C88-693F9805D460}" srcId="{524BC5EC-18DD-4A4D-855B-82CD6403E404}" destId="{079E06DF-4ABA-4CC6-BF1C-C2CF1012859C}" srcOrd="0" destOrd="0" parTransId="{D5944B08-7D8D-42AC-B47B-4262D5EC04C7}" sibTransId="{D9F99BAB-5DB8-4A99-818F-F622BD30CAC5}"/>
    <dgm:cxn modelId="{3B3A5DE5-2F89-4703-9F96-EAD22FAB7408}" type="presOf" srcId="{FAB90013-6AE8-445B-9F84-351BCFD36048}" destId="{B2F23FB4-018C-47B5-81BB-72D1B65C81F9}" srcOrd="1" destOrd="0" presId="urn:microsoft.com/office/officeart/2005/8/layout/hierarchy2"/>
    <dgm:cxn modelId="{2D77AEF2-DC5E-4897-82C0-453652F1A2DB}" type="presOf" srcId="{F63D52A8-D236-44D6-9410-4386AFAC6358}" destId="{FB97804C-2433-41D1-B810-DFD6703590DB}" srcOrd="1" destOrd="0" presId="urn:microsoft.com/office/officeart/2005/8/layout/hierarchy2"/>
    <dgm:cxn modelId="{1FDE8DF6-B6DA-478E-BF3B-4328453CBA5A}" srcId="{079E06DF-4ABA-4CC6-BF1C-C2CF1012859C}" destId="{4C3961D7-8333-4F8A-B407-5DACE9212187}" srcOrd="0" destOrd="0" parTransId="{C413691B-6800-4312-9B3A-909D748E140F}" sibTransId="{1DA50FE5-FF13-418D-9590-EC9BCB70CA38}"/>
    <dgm:cxn modelId="{E3EFA1F7-2AFF-422F-9002-16E2ABDB0945}" type="presOf" srcId="{079E06DF-4ABA-4CC6-BF1C-C2CF1012859C}" destId="{D180D31D-BABF-4FD4-95CD-51A224BC306B}" srcOrd="0" destOrd="0" presId="urn:microsoft.com/office/officeart/2005/8/layout/hierarchy2"/>
    <dgm:cxn modelId="{EB0FFDBB-F68A-4709-9BA4-3C2C9CA9FE83}" type="presParOf" srcId="{5DB974F2-9718-4463-96B7-35D5B7154C6F}" destId="{92BA8E4A-5A82-4E88-A27E-AE8804D60BD3}" srcOrd="0" destOrd="0" presId="urn:microsoft.com/office/officeart/2005/8/layout/hierarchy2"/>
    <dgm:cxn modelId="{8BD0AE50-524F-465B-9C2A-1F239A1DCE0F}" type="presParOf" srcId="{92BA8E4A-5A82-4E88-A27E-AE8804D60BD3}" destId="{D180D31D-BABF-4FD4-95CD-51A224BC306B}" srcOrd="0" destOrd="0" presId="urn:microsoft.com/office/officeart/2005/8/layout/hierarchy2"/>
    <dgm:cxn modelId="{3DBAA082-539C-4C98-B50D-3D6FC4025694}" type="presParOf" srcId="{92BA8E4A-5A82-4E88-A27E-AE8804D60BD3}" destId="{B30D771A-87CB-42C1-A114-71CE2BF84C05}" srcOrd="1" destOrd="0" presId="urn:microsoft.com/office/officeart/2005/8/layout/hierarchy2"/>
    <dgm:cxn modelId="{7170CA45-81FF-4E2C-BCA0-8BB4391E2CF8}" type="presParOf" srcId="{B30D771A-87CB-42C1-A114-71CE2BF84C05}" destId="{63B71EE9-6FE8-43BE-BDC6-1574DFFE6953}" srcOrd="0" destOrd="0" presId="urn:microsoft.com/office/officeart/2005/8/layout/hierarchy2"/>
    <dgm:cxn modelId="{B17DF51A-850A-423F-B01A-1F99963406F4}" type="presParOf" srcId="{63B71EE9-6FE8-43BE-BDC6-1574DFFE6953}" destId="{733832A2-1C42-4681-951F-51947719B48D}" srcOrd="0" destOrd="0" presId="urn:microsoft.com/office/officeart/2005/8/layout/hierarchy2"/>
    <dgm:cxn modelId="{6E614A18-4CE1-4B00-96B3-1A91E6431F24}" type="presParOf" srcId="{B30D771A-87CB-42C1-A114-71CE2BF84C05}" destId="{971A3391-B1B4-407D-9A4E-FEE9C7B01EB6}" srcOrd="1" destOrd="0" presId="urn:microsoft.com/office/officeart/2005/8/layout/hierarchy2"/>
    <dgm:cxn modelId="{CD0E21AA-F595-4C05-84A0-C397D2A13B6E}" type="presParOf" srcId="{971A3391-B1B4-407D-9A4E-FEE9C7B01EB6}" destId="{7E577B8F-3413-4FB0-81E4-E370DCDD1C0F}" srcOrd="0" destOrd="0" presId="urn:microsoft.com/office/officeart/2005/8/layout/hierarchy2"/>
    <dgm:cxn modelId="{8D0A8031-BAAB-4547-9470-C267FF4C15DF}" type="presParOf" srcId="{971A3391-B1B4-407D-9A4E-FEE9C7B01EB6}" destId="{50B82C7B-437F-4661-920C-716B505F69F7}" srcOrd="1" destOrd="0" presId="urn:microsoft.com/office/officeart/2005/8/layout/hierarchy2"/>
    <dgm:cxn modelId="{93EAF034-42DE-47E3-8F19-B6E748BC0833}" type="presParOf" srcId="{50B82C7B-437F-4661-920C-716B505F69F7}" destId="{F83C6DEA-3E38-44FF-9447-72591EEFC0CD}" srcOrd="0" destOrd="0" presId="urn:microsoft.com/office/officeart/2005/8/layout/hierarchy2"/>
    <dgm:cxn modelId="{CB73E1D1-67EA-482C-8878-BD0B23C7563D}" type="presParOf" srcId="{F83C6DEA-3E38-44FF-9447-72591EEFC0CD}" destId="{FE6CEB85-9379-4664-BBEF-8EBE7523D787}" srcOrd="0" destOrd="0" presId="urn:microsoft.com/office/officeart/2005/8/layout/hierarchy2"/>
    <dgm:cxn modelId="{189F6CE0-DCC7-4233-874F-B32C7B36221C}" type="presParOf" srcId="{50B82C7B-437F-4661-920C-716B505F69F7}" destId="{F8164121-4D2B-402B-98EE-C5EAEEDC5EE9}" srcOrd="1" destOrd="0" presId="urn:microsoft.com/office/officeart/2005/8/layout/hierarchy2"/>
    <dgm:cxn modelId="{A8875899-D9D2-416A-A4A5-350F46C57865}" type="presParOf" srcId="{F8164121-4D2B-402B-98EE-C5EAEEDC5EE9}" destId="{D1D41B0B-9A28-4C04-B689-B5B455241BC3}" srcOrd="0" destOrd="0" presId="urn:microsoft.com/office/officeart/2005/8/layout/hierarchy2"/>
    <dgm:cxn modelId="{840C6B08-FF98-48DC-95DC-2D00DEFF4A54}" type="presParOf" srcId="{F8164121-4D2B-402B-98EE-C5EAEEDC5EE9}" destId="{9894C9D1-E477-4575-96B7-E0CF5F26BAAF}" srcOrd="1" destOrd="0" presId="urn:microsoft.com/office/officeart/2005/8/layout/hierarchy2"/>
    <dgm:cxn modelId="{DA2194F6-005E-4423-8AC9-7D091D1BA02A}" type="presParOf" srcId="{50B82C7B-437F-4661-920C-716B505F69F7}" destId="{02E450C3-993F-401C-8254-10CE434F7477}" srcOrd="2" destOrd="0" presId="urn:microsoft.com/office/officeart/2005/8/layout/hierarchy2"/>
    <dgm:cxn modelId="{137BBB2A-3070-42D1-82C4-1C2D8DD15BD4}" type="presParOf" srcId="{02E450C3-993F-401C-8254-10CE434F7477}" destId="{920BC24B-AAAC-48B6-8F7C-2FDCA52BB377}" srcOrd="0" destOrd="0" presId="urn:microsoft.com/office/officeart/2005/8/layout/hierarchy2"/>
    <dgm:cxn modelId="{1B06913B-5660-4A6C-9662-F61C5F45BB9D}" type="presParOf" srcId="{50B82C7B-437F-4661-920C-716B505F69F7}" destId="{5F86BA00-19CA-4B81-A0E7-F846C6E2AC36}" srcOrd="3" destOrd="0" presId="urn:microsoft.com/office/officeart/2005/8/layout/hierarchy2"/>
    <dgm:cxn modelId="{D009674D-C195-45C7-A616-EA6D15FCAAB4}" type="presParOf" srcId="{5F86BA00-19CA-4B81-A0E7-F846C6E2AC36}" destId="{DD4B37EC-1CCC-48CF-81EE-91363ADA9904}" srcOrd="0" destOrd="0" presId="urn:microsoft.com/office/officeart/2005/8/layout/hierarchy2"/>
    <dgm:cxn modelId="{5700DB64-4DE3-42F5-9DCE-A2FDD5B5DF4D}" type="presParOf" srcId="{5F86BA00-19CA-4B81-A0E7-F846C6E2AC36}" destId="{725AA72D-A4C0-4640-BEFF-F094298B623E}" srcOrd="1" destOrd="0" presId="urn:microsoft.com/office/officeart/2005/8/layout/hierarchy2"/>
    <dgm:cxn modelId="{620C7EF2-F228-4AA3-AF41-2BDA727212D4}" type="presParOf" srcId="{B30D771A-87CB-42C1-A114-71CE2BF84C05}" destId="{D020F849-DABD-4D27-A4D7-89EAA13A7096}" srcOrd="2" destOrd="0" presId="urn:microsoft.com/office/officeart/2005/8/layout/hierarchy2"/>
    <dgm:cxn modelId="{F740C689-9E4D-4622-B326-1BE98C13A792}" type="presParOf" srcId="{D020F849-DABD-4D27-A4D7-89EAA13A7096}" destId="{FB97804C-2433-41D1-B810-DFD6703590DB}" srcOrd="0" destOrd="0" presId="urn:microsoft.com/office/officeart/2005/8/layout/hierarchy2"/>
    <dgm:cxn modelId="{7156992F-1561-4B16-A1D0-F17E75B51BDF}" type="presParOf" srcId="{B30D771A-87CB-42C1-A114-71CE2BF84C05}" destId="{266B78AF-6223-4475-9C69-C6CD973DE5B3}" srcOrd="3" destOrd="0" presId="urn:microsoft.com/office/officeart/2005/8/layout/hierarchy2"/>
    <dgm:cxn modelId="{8FE837D2-5082-4ECF-B661-CDA13839C4FA}" type="presParOf" srcId="{266B78AF-6223-4475-9C69-C6CD973DE5B3}" destId="{031DFC38-AF87-47E5-AA6E-6A1514B79BD5}" srcOrd="0" destOrd="0" presId="urn:microsoft.com/office/officeart/2005/8/layout/hierarchy2"/>
    <dgm:cxn modelId="{8B0F7B20-9C5B-4AA6-8AF6-2B0320D0912A}" type="presParOf" srcId="{266B78AF-6223-4475-9C69-C6CD973DE5B3}" destId="{A5C09077-E637-447A-93F9-5EAAFC8B254F}" srcOrd="1" destOrd="0" presId="urn:microsoft.com/office/officeart/2005/8/layout/hierarchy2"/>
    <dgm:cxn modelId="{5FC1EE15-1E08-44F1-8718-376B344F48D8}" type="presParOf" srcId="{A5C09077-E637-447A-93F9-5EAAFC8B254F}" destId="{4D676FE8-27AB-4F92-8422-EC5F453DE23D}" srcOrd="0" destOrd="0" presId="urn:microsoft.com/office/officeart/2005/8/layout/hierarchy2"/>
    <dgm:cxn modelId="{66E87F8E-3F67-445A-A67B-D9774A466E89}" type="presParOf" srcId="{4D676FE8-27AB-4F92-8422-EC5F453DE23D}" destId="{B2F23FB4-018C-47B5-81BB-72D1B65C81F9}" srcOrd="0" destOrd="0" presId="urn:microsoft.com/office/officeart/2005/8/layout/hierarchy2"/>
    <dgm:cxn modelId="{9D5F6270-BE9A-4354-999E-EA0C6A421EE4}" type="presParOf" srcId="{A5C09077-E637-447A-93F9-5EAAFC8B254F}" destId="{2B80F6A9-DF60-4700-94AA-85620C6280F3}" srcOrd="1" destOrd="0" presId="urn:microsoft.com/office/officeart/2005/8/layout/hierarchy2"/>
    <dgm:cxn modelId="{611F4541-ECE3-426D-9A69-FB96271ABF65}" type="presParOf" srcId="{2B80F6A9-DF60-4700-94AA-85620C6280F3}" destId="{21A9B161-5D35-402D-B6B9-2F7CFC53D385}" srcOrd="0" destOrd="0" presId="urn:microsoft.com/office/officeart/2005/8/layout/hierarchy2"/>
    <dgm:cxn modelId="{EDF9077E-2781-4512-9ADF-56DC2584668F}" type="presParOf" srcId="{2B80F6A9-DF60-4700-94AA-85620C6280F3}" destId="{D04F48B5-54CF-46D1-AA32-7491FC017E8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0D31D-BABF-4FD4-95CD-51A224BC306B}">
      <dsp:nvSpPr>
        <dsp:cNvPr id="0" name=""/>
        <dsp:cNvSpPr/>
      </dsp:nvSpPr>
      <dsp:spPr>
        <a:xfrm>
          <a:off x="252061" y="1895742"/>
          <a:ext cx="2634599" cy="131729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sv-SE" sz="3800" kern="1200" dirty="0"/>
            <a:t>Liv</a:t>
          </a:r>
        </a:p>
      </dsp:txBody>
      <dsp:txXfrm>
        <a:off x="290643" y="1934324"/>
        <a:ext cx="2557435" cy="1240135"/>
      </dsp:txXfrm>
    </dsp:sp>
    <dsp:sp modelId="{63B71EE9-6FE8-43BE-BDC6-1574DFFE6953}">
      <dsp:nvSpPr>
        <dsp:cNvPr id="0" name=""/>
        <dsp:cNvSpPr/>
      </dsp:nvSpPr>
      <dsp:spPr>
        <a:xfrm rot="18770822">
          <a:off x="2638747" y="1959061"/>
          <a:ext cx="1549665" cy="54492"/>
        </a:xfrm>
        <a:custGeom>
          <a:avLst/>
          <a:gdLst/>
          <a:ahLst/>
          <a:cxnLst/>
          <a:rect l="0" t="0" r="0" b="0"/>
          <a:pathLst>
            <a:path>
              <a:moveTo>
                <a:pt x="0" y="27246"/>
              </a:moveTo>
              <a:lnTo>
                <a:pt x="1549665" y="27246"/>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sv-SE" sz="500" kern="1200"/>
        </a:p>
      </dsp:txBody>
      <dsp:txXfrm>
        <a:off x="3374838" y="1947565"/>
        <a:ext cx="77483" cy="77483"/>
      </dsp:txXfrm>
    </dsp:sp>
    <dsp:sp modelId="{7E577B8F-3413-4FB0-81E4-E370DCDD1C0F}">
      <dsp:nvSpPr>
        <dsp:cNvPr id="0" name=""/>
        <dsp:cNvSpPr/>
      </dsp:nvSpPr>
      <dsp:spPr>
        <a:xfrm>
          <a:off x="3940500" y="759571"/>
          <a:ext cx="2634599" cy="131729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sv-SE" sz="3800" kern="1200" dirty="0"/>
            <a:t>Eukaryota  </a:t>
          </a:r>
        </a:p>
      </dsp:txBody>
      <dsp:txXfrm>
        <a:off x="3979082" y="798153"/>
        <a:ext cx="2557435" cy="1240135"/>
      </dsp:txXfrm>
    </dsp:sp>
    <dsp:sp modelId="{F83C6DEA-3E38-44FF-9447-72591EEFC0CD}">
      <dsp:nvSpPr>
        <dsp:cNvPr id="0" name=""/>
        <dsp:cNvSpPr/>
      </dsp:nvSpPr>
      <dsp:spPr>
        <a:xfrm rot="19457599">
          <a:off x="6453115" y="1012252"/>
          <a:ext cx="1297807" cy="54492"/>
        </a:xfrm>
        <a:custGeom>
          <a:avLst/>
          <a:gdLst/>
          <a:ahLst/>
          <a:cxnLst/>
          <a:rect l="0" t="0" r="0" b="0"/>
          <a:pathLst>
            <a:path>
              <a:moveTo>
                <a:pt x="0" y="27246"/>
              </a:moveTo>
              <a:lnTo>
                <a:pt x="1297807" y="27246"/>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sv-SE" sz="500" kern="1200"/>
        </a:p>
      </dsp:txBody>
      <dsp:txXfrm>
        <a:off x="7069574" y="1007052"/>
        <a:ext cx="64890" cy="64890"/>
      </dsp:txXfrm>
    </dsp:sp>
    <dsp:sp modelId="{D1D41B0B-9A28-4C04-B689-B5B455241BC3}">
      <dsp:nvSpPr>
        <dsp:cNvPr id="0" name=""/>
        <dsp:cNvSpPr/>
      </dsp:nvSpPr>
      <dsp:spPr>
        <a:xfrm>
          <a:off x="7628939" y="2124"/>
          <a:ext cx="2634599" cy="131729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sv-SE" sz="3800" kern="1200" dirty="0"/>
            <a:t>Djurcell </a:t>
          </a:r>
        </a:p>
      </dsp:txBody>
      <dsp:txXfrm>
        <a:off x="7667521" y="40706"/>
        <a:ext cx="2557435" cy="1240135"/>
      </dsp:txXfrm>
    </dsp:sp>
    <dsp:sp modelId="{02E450C3-993F-401C-8254-10CE434F7477}">
      <dsp:nvSpPr>
        <dsp:cNvPr id="0" name=""/>
        <dsp:cNvSpPr/>
      </dsp:nvSpPr>
      <dsp:spPr>
        <a:xfrm rot="2142401">
          <a:off x="6453115" y="1769699"/>
          <a:ext cx="1297807" cy="54492"/>
        </a:xfrm>
        <a:custGeom>
          <a:avLst/>
          <a:gdLst/>
          <a:ahLst/>
          <a:cxnLst/>
          <a:rect l="0" t="0" r="0" b="0"/>
          <a:pathLst>
            <a:path>
              <a:moveTo>
                <a:pt x="0" y="27246"/>
              </a:moveTo>
              <a:lnTo>
                <a:pt x="1297807" y="27246"/>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sv-SE" sz="500" kern="1200"/>
        </a:p>
      </dsp:txBody>
      <dsp:txXfrm>
        <a:off x="7069574" y="1764500"/>
        <a:ext cx="64890" cy="64890"/>
      </dsp:txXfrm>
    </dsp:sp>
    <dsp:sp modelId="{DD4B37EC-1CCC-48CF-81EE-91363ADA9904}">
      <dsp:nvSpPr>
        <dsp:cNvPr id="0" name=""/>
        <dsp:cNvSpPr/>
      </dsp:nvSpPr>
      <dsp:spPr>
        <a:xfrm>
          <a:off x="7628939" y="1517019"/>
          <a:ext cx="2634599" cy="131729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sv-SE" sz="3800" kern="1200" dirty="0"/>
            <a:t>Växtcell </a:t>
          </a:r>
        </a:p>
      </dsp:txBody>
      <dsp:txXfrm>
        <a:off x="7667521" y="1555601"/>
        <a:ext cx="2557435" cy="1240135"/>
      </dsp:txXfrm>
    </dsp:sp>
    <dsp:sp modelId="{D020F849-DABD-4D27-A4D7-89EAA13A7096}">
      <dsp:nvSpPr>
        <dsp:cNvPr id="0" name=""/>
        <dsp:cNvSpPr/>
      </dsp:nvSpPr>
      <dsp:spPr>
        <a:xfrm rot="2829178">
          <a:off x="2638747" y="3095231"/>
          <a:ext cx="1549665" cy="54492"/>
        </a:xfrm>
        <a:custGeom>
          <a:avLst/>
          <a:gdLst/>
          <a:ahLst/>
          <a:cxnLst/>
          <a:rect l="0" t="0" r="0" b="0"/>
          <a:pathLst>
            <a:path>
              <a:moveTo>
                <a:pt x="0" y="27246"/>
              </a:moveTo>
              <a:lnTo>
                <a:pt x="1549665" y="27246"/>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sv-SE" sz="500" kern="1200"/>
        </a:p>
      </dsp:txBody>
      <dsp:txXfrm>
        <a:off x="3374838" y="3083736"/>
        <a:ext cx="77483" cy="77483"/>
      </dsp:txXfrm>
    </dsp:sp>
    <dsp:sp modelId="{031DFC38-AF87-47E5-AA6E-6A1514B79BD5}">
      <dsp:nvSpPr>
        <dsp:cNvPr id="0" name=""/>
        <dsp:cNvSpPr/>
      </dsp:nvSpPr>
      <dsp:spPr>
        <a:xfrm>
          <a:off x="3940500" y="3031913"/>
          <a:ext cx="2634599" cy="131729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sv-SE" sz="3800" kern="1200" dirty="0"/>
            <a:t>Prokaryota </a:t>
          </a:r>
        </a:p>
      </dsp:txBody>
      <dsp:txXfrm>
        <a:off x="3979082" y="3070495"/>
        <a:ext cx="2557435" cy="1240135"/>
      </dsp:txXfrm>
    </dsp:sp>
    <dsp:sp modelId="{4D676FE8-27AB-4F92-8422-EC5F453DE23D}">
      <dsp:nvSpPr>
        <dsp:cNvPr id="0" name=""/>
        <dsp:cNvSpPr/>
      </dsp:nvSpPr>
      <dsp:spPr>
        <a:xfrm>
          <a:off x="6575099" y="3663317"/>
          <a:ext cx="1053839" cy="54492"/>
        </a:xfrm>
        <a:custGeom>
          <a:avLst/>
          <a:gdLst/>
          <a:ahLst/>
          <a:cxnLst/>
          <a:rect l="0" t="0" r="0" b="0"/>
          <a:pathLst>
            <a:path>
              <a:moveTo>
                <a:pt x="0" y="27246"/>
              </a:moveTo>
              <a:lnTo>
                <a:pt x="1053839" y="27246"/>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sv-SE" sz="500" kern="1200"/>
        </a:p>
      </dsp:txBody>
      <dsp:txXfrm>
        <a:off x="7075673" y="3664217"/>
        <a:ext cx="52691" cy="52691"/>
      </dsp:txXfrm>
    </dsp:sp>
    <dsp:sp modelId="{21A9B161-5D35-402D-B6B9-2F7CFC53D385}">
      <dsp:nvSpPr>
        <dsp:cNvPr id="0" name=""/>
        <dsp:cNvSpPr/>
      </dsp:nvSpPr>
      <dsp:spPr>
        <a:xfrm>
          <a:off x="7628939" y="3031913"/>
          <a:ext cx="2634599" cy="131729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sv-SE" sz="3800" kern="1200" dirty="0"/>
            <a:t>Bakteriecell </a:t>
          </a:r>
        </a:p>
      </dsp:txBody>
      <dsp:txXfrm>
        <a:off x="7667521" y="3070495"/>
        <a:ext cx="2557435" cy="124013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DC0795-5718-490A-AF2C-B91FD47F1FD4}" type="datetimeFigureOut">
              <a:rPr lang="sv-SE" smtClean="0"/>
              <a:t>2025-02-28</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EE32FA-2836-49A1-A9AC-7043D4BC926F}" type="slidenum">
              <a:rPr lang="sv-SE" smtClean="0"/>
              <a:t>‹#›</a:t>
            </a:fld>
            <a:endParaRPr lang="sv-SE"/>
          </a:p>
        </p:txBody>
      </p:sp>
    </p:spTree>
    <p:extLst>
      <p:ext uri="{BB962C8B-B14F-4D97-AF65-F5344CB8AC3E}">
        <p14:creationId xmlns:p14="http://schemas.microsoft.com/office/powerpoint/2010/main" val="2082619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b="0" i="0" dirty="0">
                <a:effectLst/>
                <a:latin typeface="PT Sans" panose="020B0503020203020204" pitchFamily="34" charset="0"/>
              </a:rPr>
              <a:t>Virus består inte av celler och räknas oftast inte som levande.</a:t>
            </a:r>
            <a:endParaRPr lang="sv-SE" dirty="0"/>
          </a:p>
        </p:txBody>
      </p:sp>
      <p:sp>
        <p:nvSpPr>
          <p:cNvPr id="4" name="Platshållare för bildnummer 3"/>
          <p:cNvSpPr>
            <a:spLocks noGrp="1"/>
          </p:cNvSpPr>
          <p:nvPr>
            <p:ph type="sldNum" sz="quarter" idx="5"/>
          </p:nvPr>
        </p:nvSpPr>
        <p:spPr/>
        <p:txBody>
          <a:bodyPr/>
          <a:lstStyle/>
          <a:p>
            <a:fld id="{4F8DBEC8-3FA4-45DA-A1CC-2846754B3DA0}" type="slidenum">
              <a:rPr lang="sv-SE" smtClean="0"/>
              <a:t>3</a:t>
            </a:fld>
            <a:endParaRPr lang="sv-SE"/>
          </a:p>
        </p:txBody>
      </p:sp>
    </p:spTree>
    <p:extLst>
      <p:ext uri="{BB962C8B-B14F-4D97-AF65-F5344CB8AC3E}">
        <p14:creationId xmlns:p14="http://schemas.microsoft.com/office/powerpoint/2010/main" val="2903188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Rita på tavlan: </a:t>
            </a:r>
          </a:p>
          <a:p>
            <a:pPr marL="171450" indent="-171450">
              <a:buFont typeface="Arial" panose="020B0604020202020204" pitchFamily="34" charset="0"/>
              <a:buChar char="•"/>
            </a:pPr>
            <a:r>
              <a:rPr lang="sv-SE" dirty="0"/>
              <a:t>Cellmembran </a:t>
            </a:r>
          </a:p>
          <a:p>
            <a:pPr marL="171450" indent="-171450">
              <a:buFont typeface="Arial" panose="020B0604020202020204" pitchFamily="34" charset="0"/>
              <a:buChar char="•"/>
            </a:pPr>
            <a:r>
              <a:rPr lang="sv-SE" dirty="0"/>
              <a:t>Cellvägg </a:t>
            </a:r>
          </a:p>
          <a:p>
            <a:pPr marL="171450" indent="-171450">
              <a:buFont typeface="Arial" panose="020B0604020202020204" pitchFamily="34" charset="0"/>
              <a:buChar char="•"/>
            </a:pPr>
            <a:r>
              <a:rPr lang="sv-SE" dirty="0"/>
              <a:t>Kapsel </a:t>
            </a:r>
          </a:p>
          <a:p>
            <a:pPr marL="171450" indent="-171450">
              <a:buFont typeface="Arial" panose="020B0604020202020204" pitchFamily="34" charset="0"/>
              <a:buChar char="•"/>
            </a:pPr>
            <a:r>
              <a:rPr lang="sv-SE" dirty="0"/>
              <a:t>Flagell </a:t>
            </a:r>
          </a:p>
          <a:p>
            <a:pPr marL="171450" indent="-171450">
              <a:buFont typeface="Arial" panose="020B0604020202020204" pitchFamily="34" charset="0"/>
              <a:buChar char="•"/>
            </a:pPr>
            <a:r>
              <a:rPr lang="sv-SE" dirty="0"/>
              <a:t>Cytoplasma</a:t>
            </a:r>
          </a:p>
          <a:p>
            <a:pPr marL="171450" indent="-171450">
              <a:buFont typeface="Arial" panose="020B0604020202020204" pitchFamily="34" charset="0"/>
              <a:buChar char="•"/>
            </a:pPr>
            <a:r>
              <a:rPr lang="sv-SE" dirty="0"/>
              <a:t>DNA - Kromosom </a:t>
            </a:r>
          </a:p>
          <a:p>
            <a:pPr marL="171450" indent="-171450">
              <a:buFont typeface="Arial" panose="020B0604020202020204" pitchFamily="34" charset="0"/>
              <a:buChar char="•"/>
            </a:pPr>
            <a:r>
              <a:rPr lang="sv-SE" dirty="0"/>
              <a:t>DNA- Plasmid </a:t>
            </a:r>
          </a:p>
          <a:p>
            <a:pPr marL="171450" indent="-171450">
              <a:buFont typeface="Arial" panose="020B0604020202020204" pitchFamily="34" charset="0"/>
              <a:buChar char="•"/>
            </a:pPr>
            <a:r>
              <a:rPr lang="sv-SE" dirty="0"/>
              <a:t>Ribosomer </a:t>
            </a:r>
          </a:p>
          <a:p>
            <a:pPr marL="171450" indent="-171450">
              <a:buFont typeface="Arial" panose="020B0604020202020204" pitchFamily="34" charset="0"/>
              <a:buChar char="•"/>
            </a:pPr>
            <a:r>
              <a:rPr lang="sv-SE" dirty="0" err="1"/>
              <a:t>Pilus</a:t>
            </a:r>
            <a:r>
              <a:rPr lang="sv-SE" dirty="0"/>
              <a:t> (pl. </a:t>
            </a:r>
            <a:r>
              <a:rPr lang="sv-SE" dirty="0" err="1"/>
              <a:t>Pili</a:t>
            </a:r>
            <a:r>
              <a:rPr lang="sv-SE" dirty="0"/>
              <a:t>) </a:t>
            </a:r>
          </a:p>
        </p:txBody>
      </p:sp>
      <p:sp>
        <p:nvSpPr>
          <p:cNvPr id="4" name="Platshållare för bildnummer 3"/>
          <p:cNvSpPr>
            <a:spLocks noGrp="1"/>
          </p:cNvSpPr>
          <p:nvPr>
            <p:ph type="sldNum" sz="quarter" idx="5"/>
          </p:nvPr>
        </p:nvSpPr>
        <p:spPr/>
        <p:txBody>
          <a:bodyPr/>
          <a:lstStyle/>
          <a:p>
            <a:fld id="{11EE32FA-2836-49A1-A9AC-7043D4BC926F}" type="slidenum">
              <a:rPr lang="sv-SE" smtClean="0"/>
              <a:t>12</a:t>
            </a:fld>
            <a:endParaRPr lang="sv-SE"/>
          </a:p>
        </p:txBody>
      </p:sp>
    </p:spTree>
    <p:extLst>
      <p:ext uri="{BB962C8B-B14F-4D97-AF65-F5344CB8AC3E}">
        <p14:creationId xmlns:p14="http://schemas.microsoft.com/office/powerpoint/2010/main" val="115305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Rita på tavlan: </a:t>
            </a:r>
          </a:p>
          <a:p>
            <a:pPr marL="171450" indent="-171450">
              <a:buFont typeface="Arial" panose="020B0604020202020204" pitchFamily="34" charset="0"/>
              <a:buChar char="•"/>
            </a:pPr>
            <a:r>
              <a:rPr lang="sv-SE" dirty="0"/>
              <a:t>Cellmembran </a:t>
            </a:r>
          </a:p>
          <a:p>
            <a:pPr marL="171450" indent="-171450">
              <a:buFont typeface="Arial" panose="020B0604020202020204" pitchFamily="34" charset="0"/>
              <a:buChar char="•"/>
            </a:pPr>
            <a:r>
              <a:rPr lang="sv-SE" dirty="0"/>
              <a:t>Cellvägg </a:t>
            </a:r>
          </a:p>
          <a:p>
            <a:pPr marL="171450" indent="-171450">
              <a:buFont typeface="Arial" panose="020B0604020202020204" pitchFamily="34" charset="0"/>
              <a:buChar char="•"/>
            </a:pPr>
            <a:r>
              <a:rPr lang="sv-SE" dirty="0"/>
              <a:t>Cellkärna </a:t>
            </a:r>
          </a:p>
          <a:p>
            <a:pPr marL="171450" indent="-171450">
              <a:buFont typeface="Arial" panose="020B0604020202020204" pitchFamily="34" charset="0"/>
              <a:buChar char="•"/>
            </a:pPr>
            <a:r>
              <a:rPr lang="sv-SE" dirty="0"/>
              <a:t>Vakuol </a:t>
            </a:r>
          </a:p>
          <a:p>
            <a:pPr marL="171450" indent="-171450">
              <a:buFont typeface="Arial" panose="020B0604020202020204" pitchFamily="34" charset="0"/>
              <a:buChar char="•"/>
            </a:pPr>
            <a:r>
              <a:rPr lang="sv-SE" dirty="0"/>
              <a:t>Kloroplast </a:t>
            </a:r>
          </a:p>
          <a:p>
            <a:pPr marL="171450" indent="-171450">
              <a:buFont typeface="Arial" panose="020B0604020202020204" pitchFamily="34" charset="0"/>
              <a:buChar char="•"/>
            </a:pPr>
            <a:r>
              <a:rPr lang="sv-SE" dirty="0"/>
              <a:t>Mitokondrie </a:t>
            </a:r>
          </a:p>
          <a:p>
            <a:pPr marL="171450" indent="-171450">
              <a:buFont typeface="Arial" panose="020B0604020202020204" pitchFamily="34" charset="0"/>
              <a:buChar char="•"/>
            </a:pPr>
            <a:r>
              <a:rPr lang="sv-SE" dirty="0"/>
              <a:t>Cytoplasma </a:t>
            </a:r>
          </a:p>
          <a:p>
            <a:pPr marL="171450" indent="-171450">
              <a:buFont typeface="Arial" panose="020B0604020202020204" pitchFamily="34" charset="0"/>
              <a:buChar char="•"/>
            </a:pPr>
            <a:r>
              <a:rPr lang="sv-SE" dirty="0"/>
              <a:t>Ribosomer </a:t>
            </a:r>
          </a:p>
          <a:p>
            <a:pPr marL="171450" indent="-171450">
              <a:buFont typeface="Arial" panose="020B0604020202020204" pitchFamily="34" charset="0"/>
              <a:buChar char="•"/>
            </a:pPr>
            <a:r>
              <a:rPr lang="sv-SE" dirty="0"/>
              <a:t>Endoplasmatiskt </a:t>
            </a:r>
            <a:r>
              <a:rPr lang="sv-SE" dirty="0" err="1"/>
              <a:t>retikulum</a:t>
            </a:r>
            <a:r>
              <a:rPr lang="sv-SE" dirty="0"/>
              <a:t> (ER) </a:t>
            </a:r>
          </a:p>
        </p:txBody>
      </p:sp>
      <p:sp>
        <p:nvSpPr>
          <p:cNvPr id="4" name="Platshållare för bildnummer 3"/>
          <p:cNvSpPr>
            <a:spLocks noGrp="1"/>
          </p:cNvSpPr>
          <p:nvPr>
            <p:ph type="sldNum" sz="quarter" idx="5"/>
          </p:nvPr>
        </p:nvSpPr>
        <p:spPr/>
        <p:txBody>
          <a:bodyPr/>
          <a:lstStyle/>
          <a:p>
            <a:fld id="{11EE32FA-2836-49A1-A9AC-7043D4BC926F}" type="slidenum">
              <a:rPr lang="sv-SE" smtClean="0"/>
              <a:t>13</a:t>
            </a:fld>
            <a:endParaRPr lang="sv-SE"/>
          </a:p>
        </p:txBody>
      </p:sp>
    </p:spTree>
    <p:extLst>
      <p:ext uri="{BB962C8B-B14F-4D97-AF65-F5344CB8AC3E}">
        <p14:creationId xmlns:p14="http://schemas.microsoft.com/office/powerpoint/2010/main" val="2395330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Rita på tavlan:</a:t>
            </a:r>
          </a:p>
          <a:p>
            <a:pPr marL="171450" indent="-171450">
              <a:buFont typeface="Arial" panose="020B0604020202020204" pitchFamily="34" charset="0"/>
              <a:buChar char="•"/>
            </a:pPr>
            <a:r>
              <a:rPr lang="sv-SE" dirty="0"/>
              <a:t>Cellmembran </a:t>
            </a:r>
          </a:p>
          <a:p>
            <a:pPr marL="171450" indent="-171450">
              <a:buFont typeface="Arial" panose="020B0604020202020204" pitchFamily="34" charset="0"/>
              <a:buChar char="•"/>
            </a:pPr>
            <a:r>
              <a:rPr lang="sv-SE" dirty="0"/>
              <a:t>Cellkärna </a:t>
            </a:r>
          </a:p>
          <a:p>
            <a:pPr marL="171450" indent="-171450">
              <a:buFont typeface="Arial" panose="020B0604020202020204" pitchFamily="34" charset="0"/>
              <a:buChar char="•"/>
            </a:pPr>
            <a:r>
              <a:rPr lang="sv-SE" dirty="0"/>
              <a:t>Cytoplasma</a:t>
            </a:r>
          </a:p>
          <a:p>
            <a:pPr marL="171450" indent="-171450">
              <a:buFont typeface="Arial" panose="020B0604020202020204" pitchFamily="34" charset="0"/>
              <a:buChar char="•"/>
            </a:pPr>
            <a:r>
              <a:rPr lang="sv-SE" dirty="0"/>
              <a:t>Mitokondrie</a:t>
            </a:r>
          </a:p>
          <a:p>
            <a:pPr marL="171450" indent="-171450">
              <a:buFont typeface="Arial" panose="020B0604020202020204" pitchFamily="34" charset="0"/>
              <a:buChar char="•"/>
            </a:pPr>
            <a:r>
              <a:rPr lang="sv-SE" dirty="0"/>
              <a:t>Ribosomer </a:t>
            </a:r>
          </a:p>
          <a:p>
            <a:pPr marL="171450" indent="-171450">
              <a:buFont typeface="Arial" panose="020B0604020202020204" pitchFamily="34" charset="0"/>
              <a:buChar char="•"/>
            </a:pPr>
            <a:r>
              <a:rPr lang="sv-SE" dirty="0"/>
              <a:t>ER</a:t>
            </a:r>
          </a:p>
        </p:txBody>
      </p:sp>
      <p:sp>
        <p:nvSpPr>
          <p:cNvPr id="4" name="Platshållare för bildnummer 3"/>
          <p:cNvSpPr>
            <a:spLocks noGrp="1"/>
          </p:cNvSpPr>
          <p:nvPr>
            <p:ph type="sldNum" sz="quarter" idx="5"/>
          </p:nvPr>
        </p:nvSpPr>
        <p:spPr/>
        <p:txBody>
          <a:bodyPr/>
          <a:lstStyle/>
          <a:p>
            <a:fld id="{11EE32FA-2836-49A1-A9AC-7043D4BC926F}" type="slidenum">
              <a:rPr lang="sv-SE" smtClean="0"/>
              <a:t>14</a:t>
            </a:fld>
            <a:endParaRPr lang="sv-SE"/>
          </a:p>
        </p:txBody>
      </p:sp>
    </p:spTree>
    <p:extLst>
      <p:ext uri="{BB962C8B-B14F-4D97-AF65-F5344CB8AC3E}">
        <p14:creationId xmlns:p14="http://schemas.microsoft.com/office/powerpoint/2010/main" val="3038151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73840EF-514F-7559-5A88-647D3B28B921}"/>
              </a:ext>
            </a:extLst>
          </p:cNvPr>
          <p:cNvSpPr>
            <a:spLocks noGrp="1"/>
          </p:cNvSpPr>
          <p:nvPr>
            <p:ph type="ctrTitle"/>
          </p:nvPr>
        </p:nvSpPr>
        <p:spPr>
          <a:xfrm>
            <a:off x="1524000" y="1122363"/>
            <a:ext cx="9144000" cy="2387600"/>
          </a:xfrm>
        </p:spPr>
        <p:txBody>
          <a:bodyPr anchor="b"/>
          <a:lstStyle>
            <a:lvl1pPr algn="ctr">
              <a:defRPr sz="6000"/>
            </a:lvl1pPr>
          </a:lstStyle>
          <a:p>
            <a:r>
              <a:rPr lang="sv-SE"/>
              <a:t>Klicka här för att ändra mall för rubrikformat</a:t>
            </a:r>
          </a:p>
        </p:txBody>
      </p:sp>
      <p:sp>
        <p:nvSpPr>
          <p:cNvPr id="3" name="Underrubrik 2">
            <a:extLst>
              <a:ext uri="{FF2B5EF4-FFF2-40B4-BE49-F238E27FC236}">
                <a16:creationId xmlns:a16="http://schemas.microsoft.com/office/drawing/2014/main" id="{3AF29C88-DAF2-52D1-82B3-B0781F8EE1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mall för underrubrikformat</a:t>
            </a:r>
          </a:p>
        </p:txBody>
      </p:sp>
      <p:sp>
        <p:nvSpPr>
          <p:cNvPr id="4" name="Platshållare för datum 3">
            <a:extLst>
              <a:ext uri="{FF2B5EF4-FFF2-40B4-BE49-F238E27FC236}">
                <a16:creationId xmlns:a16="http://schemas.microsoft.com/office/drawing/2014/main" id="{96CA7E2F-82AD-4BEA-2EEE-5D1547AF37AF}"/>
              </a:ext>
            </a:extLst>
          </p:cNvPr>
          <p:cNvSpPr>
            <a:spLocks noGrp="1"/>
          </p:cNvSpPr>
          <p:nvPr>
            <p:ph type="dt" sz="half" idx="10"/>
          </p:nvPr>
        </p:nvSpPr>
        <p:spPr/>
        <p:txBody>
          <a:bodyPr/>
          <a:lstStyle/>
          <a:p>
            <a:fld id="{7BB1A88F-C65F-4ADC-9C55-8B686562129A}" type="datetimeFigureOut">
              <a:rPr lang="sv-SE" smtClean="0"/>
              <a:t>2025-02-28</a:t>
            </a:fld>
            <a:endParaRPr lang="sv-SE"/>
          </a:p>
        </p:txBody>
      </p:sp>
      <p:sp>
        <p:nvSpPr>
          <p:cNvPr id="5" name="Platshållare för sidfot 4">
            <a:extLst>
              <a:ext uri="{FF2B5EF4-FFF2-40B4-BE49-F238E27FC236}">
                <a16:creationId xmlns:a16="http://schemas.microsoft.com/office/drawing/2014/main" id="{FDC74732-D55C-67F4-A30E-8433202E93EC}"/>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FD1F785E-BA1D-D56A-1032-2AECAF227AB2}"/>
              </a:ext>
            </a:extLst>
          </p:cNvPr>
          <p:cNvSpPr>
            <a:spLocks noGrp="1"/>
          </p:cNvSpPr>
          <p:nvPr>
            <p:ph type="sldNum" sz="quarter" idx="12"/>
          </p:nvPr>
        </p:nvSpPr>
        <p:spPr/>
        <p:txBody>
          <a:bodyPr/>
          <a:lstStyle/>
          <a:p>
            <a:fld id="{55E01385-7410-4BF4-B307-2F806BBA7B31}" type="slidenum">
              <a:rPr lang="sv-SE" smtClean="0"/>
              <a:t>‹#›</a:t>
            </a:fld>
            <a:endParaRPr lang="sv-SE"/>
          </a:p>
        </p:txBody>
      </p:sp>
    </p:spTree>
    <p:extLst>
      <p:ext uri="{BB962C8B-B14F-4D97-AF65-F5344CB8AC3E}">
        <p14:creationId xmlns:p14="http://schemas.microsoft.com/office/powerpoint/2010/main" val="3817438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ACAA9DA-50BC-5868-6D15-D42BC8A42D2B}"/>
              </a:ext>
            </a:extLst>
          </p:cNvPr>
          <p:cNvSpPr>
            <a:spLocks noGrp="1"/>
          </p:cNvSpPr>
          <p:nvPr>
            <p:ph type="title"/>
          </p:nvPr>
        </p:nvSpPr>
        <p:spPr/>
        <p:txBody>
          <a:bodyPr/>
          <a:lstStyle/>
          <a:p>
            <a:r>
              <a:rPr lang="sv-SE"/>
              <a:t>Klicka här för att ändra mall för rubrikformat</a:t>
            </a:r>
          </a:p>
        </p:txBody>
      </p:sp>
      <p:sp>
        <p:nvSpPr>
          <p:cNvPr id="3" name="Platshållare för lodrät text 2">
            <a:extLst>
              <a:ext uri="{FF2B5EF4-FFF2-40B4-BE49-F238E27FC236}">
                <a16:creationId xmlns:a16="http://schemas.microsoft.com/office/drawing/2014/main" id="{ACD9E53E-CAD2-4A40-8E24-FA8DF49DA7A4}"/>
              </a:ext>
            </a:extLst>
          </p:cNvPr>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466BE9D7-12C2-7F59-1DDD-78B07560BFB2}"/>
              </a:ext>
            </a:extLst>
          </p:cNvPr>
          <p:cNvSpPr>
            <a:spLocks noGrp="1"/>
          </p:cNvSpPr>
          <p:nvPr>
            <p:ph type="dt" sz="half" idx="10"/>
          </p:nvPr>
        </p:nvSpPr>
        <p:spPr/>
        <p:txBody>
          <a:bodyPr/>
          <a:lstStyle/>
          <a:p>
            <a:fld id="{7BB1A88F-C65F-4ADC-9C55-8B686562129A}" type="datetimeFigureOut">
              <a:rPr lang="sv-SE" smtClean="0"/>
              <a:t>2025-02-28</a:t>
            </a:fld>
            <a:endParaRPr lang="sv-SE"/>
          </a:p>
        </p:txBody>
      </p:sp>
      <p:sp>
        <p:nvSpPr>
          <p:cNvPr id="5" name="Platshållare för sidfot 4">
            <a:extLst>
              <a:ext uri="{FF2B5EF4-FFF2-40B4-BE49-F238E27FC236}">
                <a16:creationId xmlns:a16="http://schemas.microsoft.com/office/drawing/2014/main" id="{6846FEFA-D69E-8607-5E5F-8153F9624EBD}"/>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9E26E604-5503-BC8E-3828-69602E93A1C2}"/>
              </a:ext>
            </a:extLst>
          </p:cNvPr>
          <p:cNvSpPr>
            <a:spLocks noGrp="1"/>
          </p:cNvSpPr>
          <p:nvPr>
            <p:ph type="sldNum" sz="quarter" idx="12"/>
          </p:nvPr>
        </p:nvSpPr>
        <p:spPr/>
        <p:txBody>
          <a:bodyPr/>
          <a:lstStyle/>
          <a:p>
            <a:fld id="{55E01385-7410-4BF4-B307-2F806BBA7B31}" type="slidenum">
              <a:rPr lang="sv-SE" smtClean="0"/>
              <a:t>‹#›</a:t>
            </a:fld>
            <a:endParaRPr lang="sv-SE"/>
          </a:p>
        </p:txBody>
      </p:sp>
    </p:spTree>
    <p:extLst>
      <p:ext uri="{BB962C8B-B14F-4D97-AF65-F5344CB8AC3E}">
        <p14:creationId xmlns:p14="http://schemas.microsoft.com/office/powerpoint/2010/main" val="89325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a:extLst>
              <a:ext uri="{FF2B5EF4-FFF2-40B4-BE49-F238E27FC236}">
                <a16:creationId xmlns:a16="http://schemas.microsoft.com/office/drawing/2014/main" id="{EAE5B64C-C7FB-F9AF-DB72-1194964A4240}"/>
              </a:ext>
            </a:extLst>
          </p:cNvPr>
          <p:cNvSpPr>
            <a:spLocks noGrp="1"/>
          </p:cNvSpPr>
          <p:nvPr>
            <p:ph type="title" orient="vert"/>
          </p:nvPr>
        </p:nvSpPr>
        <p:spPr>
          <a:xfrm>
            <a:off x="8724900" y="365125"/>
            <a:ext cx="2628900" cy="5811838"/>
          </a:xfrm>
        </p:spPr>
        <p:txBody>
          <a:bodyPr vert="eaVert"/>
          <a:lstStyle/>
          <a:p>
            <a:r>
              <a:rPr lang="sv-SE"/>
              <a:t>Klicka här för att ändra mall för rubrikformat</a:t>
            </a:r>
          </a:p>
        </p:txBody>
      </p:sp>
      <p:sp>
        <p:nvSpPr>
          <p:cNvPr id="3" name="Platshållare för lodrät text 2">
            <a:extLst>
              <a:ext uri="{FF2B5EF4-FFF2-40B4-BE49-F238E27FC236}">
                <a16:creationId xmlns:a16="http://schemas.microsoft.com/office/drawing/2014/main" id="{09D224FB-D176-3EE9-B164-4969DCF2B89A}"/>
              </a:ext>
            </a:extLst>
          </p:cNvPr>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74419F75-7D3A-8B81-1EE2-25A9447DE7A4}"/>
              </a:ext>
            </a:extLst>
          </p:cNvPr>
          <p:cNvSpPr>
            <a:spLocks noGrp="1"/>
          </p:cNvSpPr>
          <p:nvPr>
            <p:ph type="dt" sz="half" idx="10"/>
          </p:nvPr>
        </p:nvSpPr>
        <p:spPr/>
        <p:txBody>
          <a:bodyPr/>
          <a:lstStyle/>
          <a:p>
            <a:fld id="{7BB1A88F-C65F-4ADC-9C55-8B686562129A}" type="datetimeFigureOut">
              <a:rPr lang="sv-SE" smtClean="0"/>
              <a:t>2025-02-28</a:t>
            </a:fld>
            <a:endParaRPr lang="sv-SE"/>
          </a:p>
        </p:txBody>
      </p:sp>
      <p:sp>
        <p:nvSpPr>
          <p:cNvPr id="5" name="Platshållare för sidfot 4">
            <a:extLst>
              <a:ext uri="{FF2B5EF4-FFF2-40B4-BE49-F238E27FC236}">
                <a16:creationId xmlns:a16="http://schemas.microsoft.com/office/drawing/2014/main" id="{303BC11A-F24F-A250-DA86-F2BC98E63B7C}"/>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1BB5F011-473F-5A3F-996A-47B6D06634DC}"/>
              </a:ext>
            </a:extLst>
          </p:cNvPr>
          <p:cNvSpPr>
            <a:spLocks noGrp="1"/>
          </p:cNvSpPr>
          <p:nvPr>
            <p:ph type="sldNum" sz="quarter" idx="12"/>
          </p:nvPr>
        </p:nvSpPr>
        <p:spPr/>
        <p:txBody>
          <a:bodyPr/>
          <a:lstStyle/>
          <a:p>
            <a:fld id="{55E01385-7410-4BF4-B307-2F806BBA7B31}" type="slidenum">
              <a:rPr lang="sv-SE" smtClean="0"/>
              <a:t>‹#›</a:t>
            </a:fld>
            <a:endParaRPr lang="sv-SE"/>
          </a:p>
        </p:txBody>
      </p:sp>
    </p:spTree>
    <p:extLst>
      <p:ext uri="{BB962C8B-B14F-4D97-AF65-F5344CB8AC3E}">
        <p14:creationId xmlns:p14="http://schemas.microsoft.com/office/powerpoint/2010/main" val="110367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FF910D6-49F1-2BDC-7140-10780F48A703}"/>
              </a:ext>
            </a:extLst>
          </p:cNvPr>
          <p:cNvSpPr>
            <a:spLocks noGrp="1"/>
          </p:cNvSpPr>
          <p:nvPr>
            <p:ph type="title"/>
          </p:nvPr>
        </p:nvSpPr>
        <p:spPr/>
        <p:txBody>
          <a:body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65C5EAB8-3CE6-6290-24FD-5E81DA786CCB}"/>
              </a:ext>
            </a:extLst>
          </p:cNvPr>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B2BD0911-4F1D-8A30-D88B-23719E942346}"/>
              </a:ext>
            </a:extLst>
          </p:cNvPr>
          <p:cNvSpPr>
            <a:spLocks noGrp="1"/>
          </p:cNvSpPr>
          <p:nvPr>
            <p:ph type="dt" sz="half" idx="10"/>
          </p:nvPr>
        </p:nvSpPr>
        <p:spPr/>
        <p:txBody>
          <a:bodyPr/>
          <a:lstStyle/>
          <a:p>
            <a:fld id="{7BB1A88F-C65F-4ADC-9C55-8B686562129A}" type="datetimeFigureOut">
              <a:rPr lang="sv-SE" smtClean="0"/>
              <a:t>2025-02-28</a:t>
            </a:fld>
            <a:endParaRPr lang="sv-SE"/>
          </a:p>
        </p:txBody>
      </p:sp>
      <p:sp>
        <p:nvSpPr>
          <p:cNvPr id="5" name="Platshållare för sidfot 4">
            <a:extLst>
              <a:ext uri="{FF2B5EF4-FFF2-40B4-BE49-F238E27FC236}">
                <a16:creationId xmlns:a16="http://schemas.microsoft.com/office/drawing/2014/main" id="{2A2E9C56-07C4-7BDD-65A1-AE3494752AC3}"/>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E6557665-3527-7298-FD78-B836D194C9A4}"/>
              </a:ext>
            </a:extLst>
          </p:cNvPr>
          <p:cNvSpPr>
            <a:spLocks noGrp="1"/>
          </p:cNvSpPr>
          <p:nvPr>
            <p:ph type="sldNum" sz="quarter" idx="12"/>
          </p:nvPr>
        </p:nvSpPr>
        <p:spPr/>
        <p:txBody>
          <a:bodyPr/>
          <a:lstStyle/>
          <a:p>
            <a:fld id="{55E01385-7410-4BF4-B307-2F806BBA7B31}" type="slidenum">
              <a:rPr lang="sv-SE" smtClean="0"/>
              <a:t>‹#›</a:t>
            </a:fld>
            <a:endParaRPr lang="sv-SE"/>
          </a:p>
        </p:txBody>
      </p:sp>
    </p:spTree>
    <p:extLst>
      <p:ext uri="{BB962C8B-B14F-4D97-AF65-F5344CB8AC3E}">
        <p14:creationId xmlns:p14="http://schemas.microsoft.com/office/powerpoint/2010/main" val="2008021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6FEA72F-8FD9-E8F1-765E-2EFD6D29FF26}"/>
              </a:ext>
            </a:extLst>
          </p:cNvPr>
          <p:cNvSpPr>
            <a:spLocks noGrp="1"/>
          </p:cNvSpPr>
          <p:nvPr>
            <p:ph type="title"/>
          </p:nvPr>
        </p:nvSpPr>
        <p:spPr>
          <a:xfrm>
            <a:off x="831850" y="1709738"/>
            <a:ext cx="10515600" cy="2852737"/>
          </a:xfrm>
        </p:spPr>
        <p:txBody>
          <a:bodyPr anchor="b"/>
          <a:lstStyle>
            <a:lvl1pPr>
              <a:defRPr sz="6000"/>
            </a:lvl1pPr>
          </a:lstStyle>
          <a:p>
            <a:r>
              <a:rPr lang="sv-SE"/>
              <a:t>Klicka här för att ändra mall för rubrikformat</a:t>
            </a:r>
          </a:p>
        </p:txBody>
      </p:sp>
      <p:sp>
        <p:nvSpPr>
          <p:cNvPr id="3" name="Platshållare för text 2">
            <a:extLst>
              <a:ext uri="{FF2B5EF4-FFF2-40B4-BE49-F238E27FC236}">
                <a16:creationId xmlns:a16="http://schemas.microsoft.com/office/drawing/2014/main" id="{39345890-4AE2-9295-C397-4144D989B60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sv-SE"/>
              <a:t>Klicka här för att ändra format på bakgrundstexten</a:t>
            </a:r>
          </a:p>
        </p:txBody>
      </p:sp>
      <p:sp>
        <p:nvSpPr>
          <p:cNvPr id="4" name="Platshållare för datum 3">
            <a:extLst>
              <a:ext uri="{FF2B5EF4-FFF2-40B4-BE49-F238E27FC236}">
                <a16:creationId xmlns:a16="http://schemas.microsoft.com/office/drawing/2014/main" id="{5183E36A-B33C-20C8-3370-CF1F09C30243}"/>
              </a:ext>
            </a:extLst>
          </p:cNvPr>
          <p:cNvSpPr>
            <a:spLocks noGrp="1"/>
          </p:cNvSpPr>
          <p:nvPr>
            <p:ph type="dt" sz="half" idx="10"/>
          </p:nvPr>
        </p:nvSpPr>
        <p:spPr/>
        <p:txBody>
          <a:bodyPr/>
          <a:lstStyle/>
          <a:p>
            <a:fld id="{7BB1A88F-C65F-4ADC-9C55-8B686562129A}" type="datetimeFigureOut">
              <a:rPr lang="sv-SE" smtClean="0"/>
              <a:t>2025-02-28</a:t>
            </a:fld>
            <a:endParaRPr lang="sv-SE"/>
          </a:p>
        </p:txBody>
      </p:sp>
      <p:sp>
        <p:nvSpPr>
          <p:cNvPr id="5" name="Platshållare för sidfot 4">
            <a:extLst>
              <a:ext uri="{FF2B5EF4-FFF2-40B4-BE49-F238E27FC236}">
                <a16:creationId xmlns:a16="http://schemas.microsoft.com/office/drawing/2014/main" id="{FE89573C-4A2B-B1BA-2A70-410712919175}"/>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0A42747A-12B6-79E6-F0AC-8C51A2656BCD}"/>
              </a:ext>
            </a:extLst>
          </p:cNvPr>
          <p:cNvSpPr>
            <a:spLocks noGrp="1"/>
          </p:cNvSpPr>
          <p:nvPr>
            <p:ph type="sldNum" sz="quarter" idx="12"/>
          </p:nvPr>
        </p:nvSpPr>
        <p:spPr/>
        <p:txBody>
          <a:bodyPr/>
          <a:lstStyle/>
          <a:p>
            <a:fld id="{55E01385-7410-4BF4-B307-2F806BBA7B31}" type="slidenum">
              <a:rPr lang="sv-SE" smtClean="0"/>
              <a:t>‹#›</a:t>
            </a:fld>
            <a:endParaRPr lang="sv-SE"/>
          </a:p>
        </p:txBody>
      </p:sp>
    </p:spTree>
    <p:extLst>
      <p:ext uri="{BB962C8B-B14F-4D97-AF65-F5344CB8AC3E}">
        <p14:creationId xmlns:p14="http://schemas.microsoft.com/office/powerpoint/2010/main" val="2297482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005A4B0-6D97-8A5F-4B2A-48535F5E0870}"/>
              </a:ext>
            </a:extLst>
          </p:cNvPr>
          <p:cNvSpPr>
            <a:spLocks noGrp="1"/>
          </p:cNvSpPr>
          <p:nvPr>
            <p:ph type="title"/>
          </p:nvPr>
        </p:nvSpPr>
        <p:spPr/>
        <p:txBody>
          <a:body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50DCC9DA-D1B2-191A-AE4F-FA2615531037}"/>
              </a:ext>
            </a:extLst>
          </p:cNvPr>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a:extLst>
              <a:ext uri="{FF2B5EF4-FFF2-40B4-BE49-F238E27FC236}">
                <a16:creationId xmlns:a16="http://schemas.microsoft.com/office/drawing/2014/main" id="{65A015DE-171E-59D2-DB3E-5686B2EF6FAB}"/>
              </a:ext>
            </a:extLst>
          </p:cNvPr>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a:extLst>
              <a:ext uri="{FF2B5EF4-FFF2-40B4-BE49-F238E27FC236}">
                <a16:creationId xmlns:a16="http://schemas.microsoft.com/office/drawing/2014/main" id="{49521C49-B442-0E5B-BCA9-28B300519E51}"/>
              </a:ext>
            </a:extLst>
          </p:cNvPr>
          <p:cNvSpPr>
            <a:spLocks noGrp="1"/>
          </p:cNvSpPr>
          <p:nvPr>
            <p:ph type="dt" sz="half" idx="10"/>
          </p:nvPr>
        </p:nvSpPr>
        <p:spPr/>
        <p:txBody>
          <a:bodyPr/>
          <a:lstStyle/>
          <a:p>
            <a:fld id="{7BB1A88F-C65F-4ADC-9C55-8B686562129A}" type="datetimeFigureOut">
              <a:rPr lang="sv-SE" smtClean="0"/>
              <a:t>2025-02-28</a:t>
            </a:fld>
            <a:endParaRPr lang="sv-SE"/>
          </a:p>
        </p:txBody>
      </p:sp>
      <p:sp>
        <p:nvSpPr>
          <p:cNvPr id="6" name="Platshållare för sidfot 5">
            <a:extLst>
              <a:ext uri="{FF2B5EF4-FFF2-40B4-BE49-F238E27FC236}">
                <a16:creationId xmlns:a16="http://schemas.microsoft.com/office/drawing/2014/main" id="{03C10B4D-43D4-D4D2-953F-66BD4D70F771}"/>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27424587-62E4-502A-3793-9909336839AB}"/>
              </a:ext>
            </a:extLst>
          </p:cNvPr>
          <p:cNvSpPr>
            <a:spLocks noGrp="1"/>
          </p:cNvSpPr>
          <p:nvPr>
            <p:ph type="sldNum" sz="quarter" idx="12"/>
          </p:nvPr>
        </p:nvSpPr>
        <p:spPr/>
        <p:txBody>
          <a:bodyPr/>
          <a:lstStyle/>
          <a:p>
            <a:fld id="{55E01385-7410-4BF4-B307-2F806BBA7B31}" type="slidenum">
              <a:rPr lang="sv-SE" smtClean="0"/>
              <a:t>‹#›</a:t>
            </a:fld>
            <a:endParaRPr lang="sv-SE"/>
          </a:p>
        </p:txBody>
      </p:sp>
    </p:spTree>
    <p:extLst>
      <p:ext uri="{BB962C8B-B14F-4D97-AF65-F5344CB8AC3E}">
        <p14:creationId xmlns:p14="http://schemas.microsoft.com/office/powerpoint/2010/main" val="440040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3DD4217-08B0-ACD8-D0CA-5FF4947E1BC4}"/>
              </a:ext>
            </a:extLst>
          </p:cNvPr>
          <p:cNvSpPr>
            <a:spLocks noGrp="1"/>
          </p:cNvSpPr>
          <p:nvPr>
            <p:ph type="title"/>
          </p:nvPr>
        </p:nvSpPr>
        <p:spPr>
          <a:xfrm>
            <a:off x="839788" y="365125"/>
            <a:ext cx="10515600" cy="1325563"/>
          </a:xfrm>
        </p:spPr>
        <p:txBody>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D978AE8C-33E0-8AF5-31FB-4B5D9A075F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a:extLst>
              <a:ext uri="{FF2B5EF4-FFF2-40B4-BE49-F238E27FC236}">
                <a16:creationId xmlns:a16="http://schemas.microsoft.com/office/drawing/2014/main" id="{02FE0982-C044-FD23-480D-A679A7F9EBF7}"/>
              </a:ext>
            </a:extLst>
          </p:cNvPr>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a:extLst>
              <a:ext uri="{FF2B5EF4-FFF2-40B4-BE49-F238E27FC236}">
                <a16:creationId xmlns:a16="http://schemas.microsoft.com/office/drawing/2014/main" id="{354D68F6-E3E8-1432-C7E7-280595B21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a:extLst>
              <a:ext uri="{FF2B5EF4-FFF2-40B4-BE49-F238E27FC236}">
                <a16:creationId xmlns:a16="http://schemas.microsoft.com/office/drawing/2014/main" id="{23EC9814-7173-496A-FDDC-E9C243AD8A8A}"/>
              </a:ext>
            </a:extLst>
          </p:cNvPr>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a:extLst>
              <a:ext uri="{FF2B5EF4-FFF2-40B4-BE49-F238E27FC236}">
                <a16:creationId xmlns:a16="http://schemas.microsoft.com/office/drawing/2014/main" id="{A9B36523-D0E0-9CB9-978E-E04F8399EE12}"/>
              </a:ext>
            </a:extLst>
          </p:cNvPr>
          <p:cNvSpPr>
            <a:spLocks noGrp="1"/>
          </p:cNvSpPr>
          <p:nvPr>
            <p:ph type="dt" sz="half" idx="10"/>
          </p:nvPr>
        </p:nvSpPr>
        <p:spPr/>
        <p:txBody>
          <a:bodyPr/>
          <a:lstStyle/>
          <a:p>
            <a:fld id="{7BB1A88F-C65F-4ADC-9C55-8B686562129A}" type="datetimeFigureOut">
              <a:rPr lang="sv-SE" smtClean="0"/>
              <a:t>2025-02-28</a:t>
            </a:fld>
            <a:endParaRPr lang="sv-SE"/>
          </a:p>
        </p:txBody>
      </p:sp>
      <p:sp>
        <p:nvSpPr>
          <p:cNvPr id="8" name="Platshållare för sidfot 7">
            <a:extLst>
              <a:ext uri="{FF2B5EF4-FFF2-40B4-BE49-F238E27FC236}">
                <a16:creationId xmlns:a16="http://schemas.microsoft.com/office/drawing/2014/main" id="{7B51C6F4-82EF-97E9-FCB5-FE8123828927}"/>
              </a:ext>
            </a:extLst>
          </p:cNvPr>
          <p:cNvSpPr>
            <a:spLocks noGrp="1"/>
          </p:cNvSpPr>
          <p:nvPr>
            <p:ph type="ftr" sz="quarter" idx="11"/>
          </p:nvPr>
        </p:nvSpPr>
        <p:spPr/>
        <p:txBody>
          <a:bodyPr/>
          <a:lstStyle/>
          <a:p>
            <a:endParaRPr lang="sv-SE"/>
          </a:p>
        </p:txBody>
      </p:sp>
      <p:sp>
        <p:nvSpPr>
          <p:cNvPr id="9" name="Platshållare för bildnummer 8">
            <a:extLst>
              <a:ext uri="{FF2B5EF4-FFF2-40B4-BE49-F238E27FC236}">
                <a16:creationId xmlns:a16="http://schemas.microsoft.com/office/drawing/2014/main" id="{A49649DB-E084-A3B6-1DCE-12E7DE17D9D9}"/>
              </a:ext>
            </a:extLst>
          </p:cNvPr>
          <p:cNvSpPr>
            <a:spLocks noGrp="1"/>
          </p:cNvSpPr>
          <p:nvPr>
            <p:ph type="sldNum" sz="quarter" idx="12"/>
          </p:nvPr>
        </p:nvSpPr>
        <p:spPr/>
        <p:txBody>
          <a:bodyPr/>
          <a:lstStyle/>
          <a:p>
            <a:fld id="{55E01385-7410-4BF4-B307-2F806BBA7B31}" type="slidenum">
              <a:rPr lang="sv-SE" smtClean="0"/>
              <a:t>‹#›</a:t>
            </a:fld>
            <a:endParaRPr lang="sv-SE"/>
          </a:p>
        </p:txBody>
      </p:sp>
    </p:spTree>
    <p:extLst>
      <p:ext uri="{BB962C8B-B14F-4D97-AF65-F5344CB8AC3E}">
        <p14:creationId xmlns:p14="http://schemas.microsoft.com/office/powerpoint/2010/main" val="2010005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649E9EB-58EA-A058-D2F1-F053810AD4A2}"/>
              </a:ext>
            </a:extLst>
          </p:cNvPr>
          <p:cNvSpPr>
            <a:spLocks noGrp="1"/>
          </p:cNvSpPr>
          <p:nvPr>
            <p:ph type="title"/>
          </p:nvPr>
        </p:nvSpPr>
        <p:spPr/>
        <p:txBody>
          <a:bodyPr/>
          <a:lstStyle/>
          <a:p>
            <a:r>
              <a:rPr lang="sv-SE"/>
              <a:t>Klicka här för att ändra mall för rubrikformat</a:t>
            </a:r>
          </a:p>
        </p:txBody>
      </p:sp>
      <p:sp>
        <p:nvSpPr>
          <p:cNvPr id="3" name="Platshållare för datum 2">
            <a:extLst>
              <a:ext uri="{FF2B5EF4-FFF2-40B4-BE49-F238E27FC236}">
                <a16:creationId xmlns:a16="http://schemas.microsoft.com/office/drawing/2014/main" id="{35072DCA-C8FB-A015-CBE9-67466227D8E7}"/>
              </a:ext>
            </a:extLst>
          </p:cNvPr>
          <p:cNvSpPr>
            <a:spLocks noGrp="1"/>
          </p:cNvSpPr>
          <p:nvPr>
            <p:ph type="dt" sz="half" idx="10"/>
          </p:nvPr>
        </p:nvSpPr>
        <p:spPr/>
        <p:txBody>
          <a:bodyPr/>
          <a:lstStyle/>
          <a:p>
            <a:fld id="{7BB1A88F-C65F-4ADC-9C55-8B686562129A}" type="datetimeFigureOut">
              <a:rPr lang="sv-SE" smtClean="0"/>
              <a:t>2025-02-28</a:t>
            </a:fld>
            <a:endParaRPr lang="sv-SE"/>
          </a:p>
        </p:txBody>
      </p:sp>
      <p:sp>
        <p:nvSpPr>
          <p:cNvPr id="4" name="Platshållare för sidfot 3">
            <a:extLst>
              <a:ext uri="{FF2B5EF4-FFF2-40B4-BE49-F238E27FC236}">
                <a16:creationId xmlns:a16="http://schemas.microsoft.com/office/drawing/2014/main" id="{0EDE1E12-4485-BACE-C397-72FAD19E193C}"/>
              </a:ext>
            </a:extLst>
          </p:cNvPr>
          <p:cNvSpPr>
            <a:spLocks noGrp="1"/>
          </p:cNvSpPr>
          <p:nvPr>
            <p:ph type="ftr" sz="quarter" idx="11"/>
          </p:nvPr>
        </p:nvSpPr>
        <p:spPr/>
        <p:txBody>
          <a:bodyPr/>
          <a:lstStyle/>
          <a:p>
            <a:endParaRPr lang="sv-SE"/>
          </a:p>
        </p:txBody>
      </p:sp>
      <p:sp>
        <p:nvSpPr>
          <p:cNvPr id="5" name="Platshållare för bildnummer 4">
            <a:extLst>
              <a:ext uri="{FF2B5EF4-FFF2-40B4-BE49-F238E27FC236}">
                <a16:creationId xmlns:a16="http://schemas.microsoft.com/office/drawing/2014/main" id="{3AE94104-1609-7264-E0FB-813C68CB6895}"/>
              </a:ext>
            </a:extLst>
          </p:cNvPr>
          <p:cNvSpPr>
            <a:spLocks noGrp="1"/>
          </p:cNvSpPr>
          <p:nvPr>
            <p:ph type="sldNum" sz="quarter" idx="12"/>
          </p:nvPr>
        </p:nvSpPr>
        <p:spPr/>
        <p:txBody>
          <a:bodyPr/>
          <a:lstStyle/>
          <a:p>
            <a:fld id="{55E01385-7410-4BF4-B307-2F806BBA7B31}" type="slidenum">
              <a:rPr lang="sv-SE" smtClean="0"/>
              <a:t>‹#›</a:t>
            </a:fld>
            <a:endParaRPr lang="sv-SE"/>
          </a:p>
        </p:txBody>
      </p:sp>
    </p:spTree>
    <p:extLst>
      <p:ext uri="{BB962C8B-B14F-4D97-AF65-F5344CB8AC3E}">
        <p14:creationId xmlns:p14="http://schemas.microsoft.com/office/powerpoint/2010/main" val="3321322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2400F7F1-128C-B2C0-1C8E-DCF55FF9E4A0}"/>
              </a:ext>
            </a:extLst>
          </p:cNvPr>
          <p:cNvSpPr>
            <a:spLocks noGrp="1"/>
          </p:cNvSpPr>
          <p:nvPr>
            <p:ph type="dt" sz="half" idx="10"/>
          </p:nvPr>
        </p:nvSpPr>
        <p:spPr/>
        <p:txBody>
          <a:bodyPr/>
          <a:lstStyle/>
          <a:p>
            <a:fld id="{7BB1A88F-C65F-4ADC-9C55-8B686562129A}" type="datetimeFigureOut">
              <a:rPr lang="sv-SE" smtClean="0"/>
              <a:t>2025-02-28</a:t>
            </a:fld>
            <a:endParaRPr lang="sv-SE"/>
          </a:p>
        </p:txBody>
      </p:sp>
      <p:sp>
        <p:nvSpPr>
          <p:cNvPr id="3" name="Platshållare för sidfot 2">
            <a:extLst>
              <a:ext uri="{FF2B5EF4-FFF2-40B4-BE49-F238E27FC236}">
                <a16:creationId xmlns:a16="http://schemas.microsoft.com/office/drawing/2014/main" id="{D8A4C6ED-D185-122E-EB53-6A150D1316CE}"/>
              </a:ext>
            </a:extLst>
          </p:cNvPr>
          <p:cNvSpPr>
            <a:spLocks noGrp="1"/>
          </p:cNvSpPr>
          <p:nvPr>
            <p:ph type="ftr" sz="quarter" idx="11"/>
          </p:nvPr>
        </p:nvSpPr>
        <p:spPr/>
        <p:txBody>
          <a:bodyPr/>
          <a:lstStyle/>
          <a:p>
            <a:endParaRPr lang="sv-SE"/>
          </a:p>
        </p:txBody>
      </p:sp>
      <p:sp>
        <p:nvSpPr>
          <p:cNvPr id="4" name="Platshållare för bildnummer 3">
            <a:extLst>
              <a:ext uri="{FF2B5EF4-FFF2-40B4-BE49-F238E27FC236}">
                <a16:creationId xmlns:a16="http://schemas.microsoft.com/office/drawing/2014/main" id="{4B6E04BE-A6BF-B696-96EB-523A4C10DEFF}"/>
              </a:ext>
            </a:extLst>
          </p:cNvPr>
          <p:cNvSpPr>
            <a:spLocks noGrp="1"/>
          </p:cNvSpPr>
          <p:nvPr>
            <p:ph type="sldNum" sz="quarter" idx="12"/>
          </p:nvPr>
        </p:nvSpPr>
        <p:spPr/>
        <p:txBody>
          <a:bodyPr/>
          <a:lstStyle/>
          <a:p>
            <a:fld id="{55E01385-7410-4BF4-B307-2F806BBA7B31}" type="slidenum">
              <a:rPr lang="sv-SE" smtClean="0"/>
              <a:t>‹#›</a:t>
            </a:fld>
            <a:endParaRPr lang="sv-SE"/>
          </a:p>
        </p:txBody>
      </p:sp>
    </p:spTree>
    <p:extLst>
      <p:ext uri="{BB962C8B-B14F-4D97-AF65-F5344CB8AC3E}">
        <p14:creationId xmlns:p14="http://schemas.microsoft.com/office/powerpoint/2010/main" val="3247776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73BC66B-C8ED-404A-98CA-E15B8CCCFEDE}"/>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33B586FE-DED1-D454-B0A6-296496CF46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a:extLst>
              <a:ext uri="{FF2B5EF4-FFF2-40B4-BE49-F238E27FC236}">
                <a16:creationId xmlns:a16="http://schemas.microsoft.com/office/drawing/2014/main" id="{17277F3D-7523-4FDB-B8B3-942CE43BA2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FB0B1C6A-1B1D-F1A5-4B17-D2065B35A4C4}"/>
              </a:ext>
            </a:extLst>
          </p:cNvPr>
          <p:cNvSpPr>
            <a:spLocks noGrp="1"/>
          </p:cNvSpPr>
          <p:nvPr>
            <p:ph type="dt" sz="half" idx="10"/>
          </p:nvPr>
        </p:nvSpPr>
        <p:spPr/>
        <p:txBody>
          <a:bodyPr/>
          <a:lstStyle/>
          <a:p>
            <a:fld id="{7BB1A88F-C65F-4ADC-9C55-8B686562129A}" type="datetimeFigureOut">
              <a:rPr lang="sv-SE" smtClean="0"/>
              <a:t>2025-02-28</a:t>
            </a:fld>
            <a:endParaRPr lang="sv-SE"/>
          </a:p>
        </p:txBody>
      </p:sp>
      <p:sp>
        <p:nvSpPr>
          <p:cNvPr id="6" name="Platshållare för sidfot 5">
            <a:extLst>
              <a:ext uri="{FF2B5EF4-FFF2-40B4-BE49-F238E27FC236}">
                <a16:creationId xmlns:a16="http://schemas.microsoft.com/office/drawing/2014/main" id="{B9528014-ACC5-1D74-C17F-935761A32E34}"/>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C00994BE-977A-E853-1B40-E6DBB7E95AF7}"/>
              </a:ext>
            </a:extLst>
          </p:cNvPr>
          <p:cNvSpPr>
            <a:spLocks noGrp="1"/>
          </p:cNvSpPr>
          <p:nvPr>
            <p:ph type="sldNum" sz="quarter" idx="12"/>
          </p:nvPr>
        </p:nvSpPr>
        <p:spPr/>
        <p:txBody>
          <a:bodyPr/>
          <a:lstStyle/>
          <a:p>
            <a:fld id="{55E01385-7410-4BF4-B307-2F806BBA7B31}" type="slidenum">
              <a:rPr lang="sv-SE" smtClean="0"/>
              <a:t>‹#›</a:t>
            </a:fld>
            <a:endParaRPr lang="sv-SE"/>
          </a:p>
        </p:txBody>
      </p:sp>
    </p:spTree>
    <p:extLst>
      <p:ext uri="{BB962C8B-B14F-4D97-AF65-F5344CB8AC3E}">
        <p14:creationId xmlns:p14="http://schemas.microsoft.com/office/powerpoint/2010/main" val="249516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5AA531D-5F21-6CD7-E9C9-FF4A1CB0F1B2}"/>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p>
        </p:txBody>
      </p:sp>
      <p:sp>
        <p:nvSpPr>
          <p:cNvPr id="3" name="Platshållare för bild 2">
            <a:extLst>
              <a:ext uri="{FF2B5EF4-FFF2-40B4-BE49-F238E27FC236}">
                <a16:creationId xmlns:a16="http://schemas.microsoft.com/office/drawing/2014/main" id="{17808701-8C07-B6AF-6E8B-82F5FDA5D5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a:extLst>
              <a:ext uri="{FF2B5EF4-FFF2-40B4-BE49-F238E27FC236}">
                <a16:creationId xmlns:a16="http://schemas.microsoft.com/office/drawing/2014/main" id="{C53514B4-B08A-C51C-C207-FBD68996A8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64E6DFC0-A829-813D-5212-72176BE34379}"/>
              </a:ext>
            </a:extLst>
          </p:cNvPr>
          <p:cNvSpPr>
            <a:spLocks noGrp="1"/>
          </p:cNvSpPr>
          <p:nvPr>
            <p:ph type="dt" sz="half" idx="10"/>
          </p:nvPr>
        </p:nvSpPr>
        <p:spPr/>
        <p:txBody>
          <a:bodyPr/>
          <a:lstStyle/>
          <a:p>
            <a:fld id="{7BB1A88F-C65F-4ADC-9C55-8B686562129A}" type="datetimeFigureOut">
              <a:rPr lang="sv-SE" smtClean="0"/>
              <a:t>2025-02-28</a:t>
            </a:fld>
            <a:endParaRPr lang="sv-SE"/>
          </a:p>
        </p:txBody>
      </p:sp>
      <p:sp>
        <p:nvSpPr>
          <p:cNvPr id="6" name="Platshållare för sidfot 5">
            <a:extLst>
              <a:ext uri="{FF2B5EF4-FFF2-40B4-BE49-F238E27FC236}">
                <a16:creationId xmlns:a16="http://schemas.microsoft.com/office/drawing/2014/main" id="{B8FE6A29-E73F-3110-3311-8421CC2E47D3}"/>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B51E1294-5A99-537C-31CF-AF66A5470AB4}"/>
              </a:ext>
            </a:extLst>
          </p:cNvPr>
          <p:cNvSpPr>
            <a:spLocks noGrp="1"/>
          </p:cNvSpPr>
          <p:nvPr>
            <p:ph type="sldNum" sz="quarter" idx="12"/>
          </p:nvPr>
        </p:nvSpPr>
        <p:spPr/>
        <p:txBody>
          <a:bodyPr/>
          <a:lstStyle/>
          <a:p>
            <a:fld id="{55E01385-7410-4BF4-B307-2F806BBA7B31}" type="slidenum">
              <a:rPr lang="sv-SE" smtClean="0"/>
              <a:t>‹#›</a:t>
            </a:fld>
            <a:endParaRPr lang="sv-SE"/>
          </a:p>
        </p:txBody>
      </p:sp>
    </p:spTree>
    <p:extLst>
      <p:ext uri="{BB962C8B-B14F-4D97-AF65-F5344CB8AC3E}">
        <p14:creationId xmlns:p14="http://schemas.microsoft.com/office/powerpoint/2010/main" val="2144915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3E3772C1-39C2-3C44-29C5-1D07F70347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1703F0CA-2D96-B769-16B1-2F42B88B1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06210EA8-8F59-D2DE-6321-DFBFA5CA37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BB1A88F-C65F-4ADC-9C55-8B686562129A}" type="datetimeFigureOut">
              <a:rPr lang="sv-SE" smtClean="0"/>
              <a:t>2025-02-28</a:t>
            </a:fld>
            <a:endParaRPr lang="sv-SE"/>
          </a:p>
        </p:txBody>
      </p:sp>
      <p:sp>
        <p:nvSpPr>
          <p:cNvPr id="5" name="Platshållare för sidfot 4">
            <a:extLst>
              <a:ext uri="{FF2B5EF4-FFF2-40B4-BE49-F238E27FC236}">
                <a16:creationId xmlns:a16="http://schemas.microsoft.com/office/drawing/2014/main" id="{C5518468-1DA3-9997-6BBE-7C4008943E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sv-SE"/>
          </a:p>
        </p:txBody>
      </p:sp>
      <p:sp>
        <p:nvSpPr>
          <p:cNvPr id="6" name="Platshållare för bildnummer 5">
            <a:extLst>
              <a:ext uri="{FF2B5EF4-FFF2-40B4-BE49-F238E27FC236}">
                <a16:creationId xmlns:a16="http://schemas.microsoft.com/office/drawing/2014/main" id="{0F9EC7AD-11ED-9D82-B0D9-67B01B5A7B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5E01385-7410-4BF4-B307-2F806BBA7B31}" type="slidenum">
              <a:rPr lang="sv-SE" smtClean="0"/>
              <a:t>‹#›</a:t>
            </a:fld>
            <a:endParaRPr lang="sv-SE"/>
          </a:p>
        </p:txBody>
      </p:sp>
    </p:spTree>
    <p:extLst>
      <p:ext uri="{BB962C8B-B14F-4D97-AF65-F5344CB8AC3E}">
        <p14:creationId xmlns:p14="http://schemas.microsoft.com/office/powerpoint/2010/main" val="1791702681"/>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A134A60-4E47-2E01-2E30-1160E1366B61}"/>
              </a:ext>
            </a:extLst>
          </p:cNvPr>
          <p:cNvSpPr>
            <a:spLocks noGrp="1"/>
          </p:cNvSpPr>
          <p:nvPr>
            <p:ph type="ctrTitle"/>
          </p:nvPr>
        </p:nvSpPr>
        <p:spPr/>
        <p:txBody>
          <a:bodyPr/>
          <a:lstStyle/>
          <a:p>
            <a:r>
              <a:rPr lang="sv-SE" dirty="0"/>
              <a:t>Naturkunskap 1b</a:t>
            </a:r>
          </a:p>
        </p:txBody>
      </p:sp>
      <p:sp>
        <p:nvSpPr>
          <p:cNvPr id="3" name="Underrubrik 2">
            <a:extLst>
              <a:ext uri="{FF2B5EF4-FFF2-40B4-BE49-F238E27FC236}">
                <a16:creationId xmlns:a16="http://schemas.microsoft.com/office/drawing/2014/main" id="{BFFD681F-1085-33F8-A455-7BC291F4DC88}"/>
              </a:ext>
            </a:extLst>
          </p:cNvPr>
          <p:cNvSpPr>
            <a:spLocks noGrp="1"/>
          </p:cNvSpPr>
          <p:nvPr>
            <p:ph type="subTitle" idx="1"/>
          </p:nvPr>
        </p:nvSpPr>
        <p:spPr/>
        <p:txBody>
          <a:bodyPr/>
          <a:lstStyle/>
          <a:p>
            <a:r>
              <a:rPr lang="sv-SE" dirty="0"/>
              <a:t>Celler </a:t>
            </a:r>
          </a:p>
        </p:txBody>
      </p:sp>
    </p:spTree>
    <p:extLst>
      <p:ext uri="{BB962C8B-B14F-4D97-AF65-F5344CB8AC3E}">
        <p14:creationId xmlns:p14="http://schemas.microsoft.com/office/powerpoint/2010/main" val="2552549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latshållare för innehåll 3">
            <a:extLst>
              <a:ext uri="{FF2B5EF4-FFF2-40B4-BE49-F238E27FC236}">
                <a16:creationId xmlns:a16="http://schemas.microsoft.com/office/drawing/2014/main" id="{8475AB84-7112-4AE4-6691-2BB76DF849B5}"/>
              </a:ext>
            </a:extLst>
          </p:cNvPr>
          <p:cNvPicPr>
            <a:picLocks noChangeAspect="1"/>
          </p:cNvPicPr>
          <p:nvPr/>
        </p:nvPicPr>
        <p:blipFill>
          <a:blip r:embed="rId2"/>
          <a:stretch>
            <a:fillRect/>
          </a:stretch>
        </p:blipFill>
        <p:spPr>
          <a:xfrm>
            <a:off x="0" y="1168400"/>
            <a:ext cx="12222146" cy="4521200"/>
          </a:xfrm>
          <a:prstGeom prst="rect">
            <a:avLst/>
          </a:prstGeom>
        </p:spPr>
      </p:pic>
    </p:spTree>
    <p:extLst>
      <p:ext uri="{BB962C8B-B14F-4D97-AF65-F5344CB8AC3E}">
        <p14:creationId xmlns:p14="http://schemas.microsoft.com/office/powerpoint/2010/main" val="2711830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Platshållare för innehåll 5">
            <a:extLst>
              <a:ext uri="{FF2B5EF4-FFF2-40B4-BE49-F238E27FC236}">
                <a16:creationId xmlns:a16="http://schemas.microsoft.com/office/drawing/2014/main" id="{1082D55F-A182-3CF1-5F71-E5190208D060}"/>
              </a:ext>
            </a:extLst>
          </p:cNvPr>
          <p:cNvGraphicFramePr>
            <a:graphicFrameLocks noGrp="1"/>
          </p:cNvGraphicFramePr>
          <p:nvPr>
            <p:ph idx="1"/>
            <p:extLst>
              <p:ext uri="{D42A27DB-BD31-4B8C-83A1-F6EECF244321}">
                <p14:modId xmlns:p14="http://schemas.microsoft.com/office/powerpoint/2010/main" val="2606132061"/>
              </p:ext>
            </p:extLst>
          </p:nvPr>
        </p:nvGraphicFramePr>
        <p:xfrm>
          <a:off x="838200" y="125333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4781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85AEB6C-6F63-D27E-3006-F43708255FF7}"/>
              </a:ext>
            </a:extLst>
          </p:cNvPr>
          <p:cNvSpPr>
            <a:spLocks noGrp="1"/>
          </p:cNvSpPr>
          <p:nvPr>
            <p:ph type="title"/>
          </p:nvPr>
        </p:nvSpPr>
        <p:spPr/>
        <p:txBody>
          <a:bodyPr/>
          <a:lstStyle/>
          <a:p>
            <a:r>
              <a:rPr lang="sv-SE" dirty="0">
                <a:solidFill>
                  <a:schemeClr val="bg2"/>
                </a:solidFill>
              </a:rPr>
              <a:t>Bakteriecell </a:t>
            </a:r>
          </a:p>
        </p:txBody>
      </p:sp>
      <p:sp>
        <p:nvSpPr>
          <p:cNvPr id="3" name="Platshållare för innehåll 2">
            <a:extLst>
              <a:ext uri="{FF2B5EF4-FFF2-40B4-BE49-F238E27FC236}">
                <a16:creationId xmlns:a16="http://schemas.microsoft.com/office/drawing/2014/main" id="{228AF579-6908-1F24-349B-4DDE87C3E187}"/>
              </a:ext>
            </a:extLst>
          </p:cNvPr>
          <p:cNvSpPr>
            <a:spLocks noGrp="1"/>
          </p:cNvSpPr>
          <p:nvPr>
            <p:ph idx="1"/>
          </p:nvPr>
        </p:nvSpPr>
        <p:spPr/>
        <p:txBody>
          <a:bodyPr/>
          <a:lstStyle/>
          <a:p>
            <a:endParaRPr lang="sv-SE"/>
          </a:p>
        </p:txBody>
      </p:sp>
    </p:spTree>
    <p:extLst>
      <p:ext uri="{BB962C8B-B14F-4D97-AF65-F5344CB8AC3E}">
        <p14:creationId xmlns:p14="http://schemas.microsoft.com/office/powerpoint/2010/main" val="64783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DBF46EB-DC7E-648F-5B26-3E1ECC100B9E}"/>
              </a:ext>
            </a:extLst>
          </p:cNvPr>
          <p:cNvSpPr>
            <a:spLocks noGrp="1"/>
          </p:cNvSpPr>
          <p:nvPr>
            <p:ph type="title"/>
          </p:nvPr>
        </p:nvSpPr>
        <p:spPr/>
        <p:txBody>
          <a:bodyPr/>
          <a:lstStyle/>
          <a:p>
            <a:r>
              <a:rPr lang="sv-SE" dirty="0">
                <a:solidFill>
                  <a:schemeClr val="bg2"/>
                </a:solidFill>
              </a:rPr>
              <a:t>Växtcell </a:t>
            </a:r>
          </a:p>
        </p:txBody>
      </p:sp>
      <p:sp>
        <p:nvSpPr>
          <p:cNvPr id="3" name="Platshållare för innehåll 2">
            <a:extLst>
              <a:ext uri="{FF2B5EF4-FFF2-40B4-BE49-F238E27FC236}">
                <a16:creationId xmlns:a16="http://schemas.microsoft.com/office/drawing/2014/main" id="{56DAC8AB-C14A-F180-EFB9-A5EE2DE91C26}"/>
              </a:ext>
            </a:extLst>
          </p:cNvPr>
          <p:cNvSpPr>
            <a:spLocks noGrp="1"/>
          </p:cNvSpPr>
          <p:nvPr>
            <p:ph idx="1"/>
          </p:nvPr>
        </p:nvSpPr>
        <p:spPr/>
        <p:txBody>
          <a:bodyPr/>
          <a:lstStyle/>
          <a:p>
            <a:endParaRPr lang="sv-SE"/>
          </a:p>
        </p:txBody>
      </p:sp>
    </p:spTree>
    <p:extLst>
      <p:ext uri="{BB962C8B-B14F-4D97-AF65-F5344CB8AC3E}">
        <p14:creationId xmlns:p14="http://schemas.microsoft.com/office/powerpoint/2010/main" val="1266666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ED1A45F-FEB1-5242-5D01-B09EE2D88F3F}"/>
              </a:ext>
            </a:extLst>
          </p:cNvPr>
          <p:cNvSpPr>
            <a:spLocks noGrp="1"/>
          </p:cNvSpPr>
          <p:nvPr>
            <p:ph type="title"/>
          </p:nvPr>
        </p:nvSpPr>
        <p:spPr/>
        <p:txBody>
          <a:bodyPr/>
          <a:lstStyle/>
          <a:p>
            <a:r>
              <a:rPr lang="sv-SE" dirty="0">
                <a:solidFill>
                  <a:schemeClr val="bg2"/>
                </a:solidFill>
              </a:rPr>
              <a:t>Djurcell </a:t>
            </a:r>
          </a:p>
        </p:txBody>
      </p:sp>
      <p:sp>
        <p:nvSpPr>
          <p:cNvPr id="3" name="Platshållare för innehåll 2">
            <a:extLst>
              <a:ext uri="{FF2B5EF4-FFF2-40B4-BE49-F238E27FC236}">
                <a16:creationId xmlns:a16="http://schemas.microsoft.com/office/drawing/2014/main" id="{28D43960-2094-D018-AFF3-9BFB14145EEA}"/>
              </a:ext>
            </a:extLst>
          </p:cNvPr>
          <p:cNvSpPr>
            <a:spLocks noGrp="1"/>
          </p:cNvSpPr>
          <p:nvPr>
            <p:ph idx="1"/>
          </p:nvPr>
        </p:nvSpPr>
        <p:spPr/>
        <p:txBody>
          <a:bodyPr/>
          <a:lstStyle/>
          <a:p>
            <a:endParaRPr lang="sv-SE"/>
          </a:p>
        </p:txBody>
      </p:sp>
    </p:spTree>
    <p:extLst>
      <p:ext uri="{BB962C8B-B14F-4D97-AF65-F5344CB8AC3E}">
        <p14:creationId xmlns:p14="http://schemas.microsoft.com/office/powerpoint/2010/main" val="327198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a:extLst>
              <a:ext uri="{FF2B5EF4-FFF2-40B4-BE49-F238E27FC236}">
                <a16:creationId xmlns:a16="http://schemas.microsoft.com/office/drawing/2014/main" id="{B164534E-E19B-CA4D-8BFF-D5F41A0D234A}"/>
              </a:ext>
            </a:extLst>
          </p:cNvPr>
          <p:cNvSpPr>
            <a:spLocks noGrp="1"/>
          </p:cNvSpPr>
          <p:nvPr>
            <p:ph type="title"/>
          </p:nvPr>
        </p:nvSpPr>
        <p:spPr/>
        <p:txBody>
          <a:bodyPr/>
          <a:lstStyle/>
          <a:p>
            <a:r>
              <a:rPr lang="sv-SE" dirty="0"/>
              <a:t>Mikroskop </a:t>
            </a:r>
          </a:p>
        </p:txBody>
      </p:sp>
      <p:sp>
        <p:nvSpPr>
          <p:cNvPr id="5" name="Platshållare för text 4">
            <a:extLst>
              <a:ext uri="{FF2B5EF4-FFF2-40B4-BE49-F238E27FC236}">
                <a16:creationId xmlns:a16="http://schemas.microsoft.com/office/drawing/2014/main" id="{642DC0FE-C179-435D-61F8-BD530E89216A}"/>
              </a:ext>
            </a:extLst>
          </p:cNvPr>
          <p:cNvSpPr>
            <a:spLocks noGrp="1"/>
          </p:cNvSpPr>
          <p:nvPr>
            <p:ph type="body" idx="1"/>
          </p:nvPr>
        </p:nvSpPr>
        <p:spPr/>
        <p:txBody>
          <a:bodyPr/>
          <a:lstStyle/>
          <a:p>
            <a:r>
              <a:rPr lang="sv-SE" dirty="0"/>
              <a:t>Ljus mikroskop </a:t>
            </a:r>
          </a:p>
        </p:txBody>
      </p:sp>
    </p:spTree>
    <p:extLst>
      <p:ext uri="{BB962C8B-B14F-4D97-AF65-F5344CB8AC3E}">
        <p14:creationId xmlns:p14="http://schemas.microsoft.com/office/powerpoint/2010/main" val="1789283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6" name="Picture 2" descr="Mikroskop monokulärt M100FL">
            <a:extLst>
              <a:ext uri="{FF2B5EF4-FFF2-40B4-BE49-F238E27FC236}">
                <a16:creationId xmlns:a16="http://schemas.microsoft.com/office/drawing/2014/main" id="{AA8C3282-41FD-B2C2-23C7-8F8BD747BA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962" r="20881"/>
          <a:stretch/>
        </p:blipFill>
        <p:spPr bwMode="auto">
          <a:xfrm>
            <a:off x="4035972" y="0"/>
            <a:ext cx="4056994"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Rak koppling 4">
            <a:extLst>
              <a:ext uri="{FF2B5EF4-FFF2-40B4-BE49-F238E27FC236}">
                <a16:creationId xmlns:a16="http://schemas.microsoft.com/office/drawing/2014/main" id="{6B77F4FE-E48A-2243-F135-00B344F9E1DA}"/>
              </a:ext>
            </a:extLst>
          </p:cNvPr>
          <p:cNvCxnSpPr>
            <a:cxnSpLocks/>
            <a:endCxn id="6" idx="1"/>
          </p:cNvCxnSpPr>
          <p:nvPr/>
        </p:nvCxnSpPr>
        <p:spPr>
          <a:xfrm>
            <a:off x="4971393" y="604916"/>
            <a:ext cx="3735285"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ruta 5">
            <a:extLst>
              <a:ext uri="{FF2B5EF4-FFF2-40B4-BE49-F238E27FC236}">
                <a16:creationId xmlns:a16="http://schemas.microsoft.com/office/drawing/2014/main" id="{A2E67AD5-E783-A985-1499-ACD1EEB25698}"/>
              </a:ext>
            </a:extLst>
          </p:cNvPr>
          <p:cNvSpPr txBox="1"/>
          <p:nvPr/>
        </p:nvSpPr>
        <p:spPr>
          <a:xfrm>
            <a:off x="8706678" y="420250"/>
            <a:ext cx="241852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sv-SE" dirty="0"/>
              <a:t>Okular (10x)</a:t>
            </a:r>
          </a:p>
        </p:txBody>
      </p:sp>
      <p:cxnSp>
        <p:nvCxnSpPr>
          <p:cNvPr id="8" name="Rak koppling 7">
            <a:extLst>
              <a:ext uri="{FF2B5EF4-FFF2-40B4-BE49-F238E27FC236}">
                <a16:creationId xmlns:a16="http://schemas.microsoft.com/office/drawing/2014/main" id="{752BB6A0-B871-6EBA-40FC-6154EC1FFF3F}"/>
              </a:ext>
            </a:extLst>
          </p:cNvPr>
          <p:cNvCxnSpPr>
            <a:cxnSpLocks/>
            <a:endCxn id="11" idx="1"/>
          </p:cNvCxnSpPr>
          <p:nvPr/>
        </p:nvCxnSpPr>
        <p:spPr>
          <a:xfrm>
            <a:off x="5243063" y="1209832"/>
            <a:ext cx="3461445"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ruta 10">
            <a:extLst>
              <a:ext uri="{FF2B5EF4-FFF2-40B4-BE49-F238E27FC236}">
                <a16:creationId xmlns:a16="http://schemas.microsoft.com/office/drawing/2014/main" id="{D27FF96E-991A-11E0-22EE-50AC6295F2B3}"/>
              </a:ext>
            </a:extLst>
          </p:cNvPr>
          <p:cNvSpPr txBox="1"/>
          <p:nvPr/>
        </p:nvSpPr>
        <p:spPr>
          <a:xfrm>
            <a:off x="8704508" y="1025166"/>
            <a:ext cx="241852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sv-SE" dirty="0"/>
              <a:t>Okulartub </a:t>
            </a:r>
          </a:p>
        </p:txBody>
      </p:sp>
      <p:cxnSp>
        <p:nvCxnSpPr>
          <p:cNvPr id="13" name="Rak koppling 12">
            <a:extLst>
              <a:ext uri="{FF2B5EF4-FFF2-40B4-BE49-F238E27FC236}">
                <a16:creationId xmlns:a16="http://schemas.microsoft.com/office/drawing/2014/main" id="{FA3E92F0-06A8-B6AA-FBA6-7E3C38AA9D18}"/>
              </a:ext>
            </a:extLst>
          </p:cNvPr>
          <p:cNvCxnSpPr>
            <a:cxnSpLocks/>
            <a:endCxn id="14" idx="1"/>
          </p:cNvCxnSpPr>
          <p:nvPr/>
        </p:nvCxnSpPr>
        <p:spPr>
          <a:xfrm>
            <a:off x="5415341" y="2624502"/>
            <a:ext cx="3289167"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ruta 13">
            <a:extLst>
              <a:ext uri="{FF2B5EF4-FFF2-40B4-BE49-F238E27FC236}">
                <a16:creationId xmlns:a16="http://schemas.microsoft.com/office/drawing/2014/main" id="{4806B957-D925-47C3-6195-3CC212E92824}"/>
              </a:ext>
            </a:extLst>
          </p:cNvPr>
          <p:cNvSpPr txBox="1"/>
          <p:nvPr/>
        </p:nvSpPr>
        <p:spPr>
          <a:xfrm>
            <a:off x="8704508" y="2439836"/>
            <a:ext cx="241852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sv-SE" dirty="0"/>
              <a:t>Revolver  </a:t>
            </a:r>
          </a:p>
        </p:txBody>
      </p:sp>
      <p:cxnSp>
        <p:nvCxnSpPr>
          <p:cNvPr id="18" name="Rak koppling 17">
            <a:extLst>
              <a:ext uri="{FF2B5EF4-FFF2-40B4-BE49-F238E27FC236}">
                <a16:creationId xmlns:a16="http://schemas.microsoft.com/office/drawing/2014/main" id="{03CD3351-1337-EDDD-26E5-A56030324917}"/>
              </a:ext>
            </a:extLst>
          </p:cNvPr>
          <p:cNvCxnSpPr>
            <a:cxnSpLocks/>
            <a:endCxn id="20" idx="1"/>
          </p:cNvCxnSpPr>
          <p:nvPr/>
        </p:nvCxnSpPr>
        <p:spPr>
          <a:xfrm>
            <a:off x="7138124" y="3164528"/>
            <a:ext cx="1566384" cy="0"/>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ruta 19">
            <a:extLst>
              <a:ext uri="{FF2B5EF4-FFF2-40B4-BE49-F238E27FC236}">
                <a16:creationId xmlns:a16="http://schemas.microsoft.com/office/drawing/2014/main" id="{4121E103-7AE9-23DC-995A-4CB2B96B05E5}"/>
              </a:ext>
            </a:extLst>
          </p:cNvPr>
          <p:cNvSpPr txBox="1"/>
          <p:nvPr/>
        </p:nvSpPr>
        <p:spPr>
          <a:xfrm>
            <a:off x="8704508" y="2979862"/>
            <a:ext cx="241852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sv-SE" dirty="0"/>
              <a:t>Stativarm   </a:t>
            </a:r>
          </a:p>
        </p:txBody>
      </p:sp>
      <p:cxnSp>
        <p:nvCxnSpPr>
          <p:cNvPr id="22" name="Rak koppling 21">
            <a:extLst>
              <a:ext uri="{FF2B5EF4-FFF2-40B4-BE49-F238E27FC236}">
                <a16:creationId xmlns:a16="http://schemas.microsoft.com/office/drawing/2014/main" id="{8D2C3E73-1B59-413E-FB41-8F4A45CF9E0C}"/>
              </a:ext>
            </a:extLst>
          </p:cNvPr>
          <p:cNvCxnSpPr>
            <a:cxnSpLocks/>
            <a:endCxn id="23" idx="1"/>
          </p:cNvCxnSpPr>
          <p:nvPr/>
        </p:nvCxnSpPr>
        <p:spPr>
          <a:xfrm>
            <a:off x="7138124" y="3863581"/>
            <a:ext cx="1566384" cy="0"/>
          </a:xfrm>
          <a:prstGeom prst="line">
            <a:avLst/>
          </a:prstGeom>
        </p:spPr>
        <p:style>
          <a:lnRef idx="2">
            <a:schemeClr val="accent1"/>
          </a:lnRef>
          <a:fillRef idx="0">
            <a:schemeClr val="accent1"/>
          </a:fillRef>
          <a:effectRef idx="1">
            <a:schemeClr val="accent1"/>
          </a:effectRef>
          <a:fontRef idx="minor">
            <a:schemeClr val="tx1"/>
          </a:fontRef>
        </p:style>
      </p:cxnSp>
      <p:sp>
        <p:nvSpPr>
          <p:cNvPr id="23" name="textruta 22">
            <a:extLst>
              <a:ext uri="{FF2B5EF4-FFF2-40B4-BE49-F238E27FC236}">
                <a16:creationId xmlns:a16="http://schemas.microsoft.com/office/drawing/2014/main" id="{A019079D-DA1B-C99A-D518-EB9A3CE13563}"/>
              </a:ext>
            </a:extLst>
          </p:cNvPr>
          <p:cNvSpPr txBox="1"/>
          <p:nvPr/>
        </p:nvSpPr>
        <p:spPr>
          <a:xfrm>
            <a:off x="8704508" y="3678915"/>
            <a:ext cx="241852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sv-SE" dirty="0"/>
              <a:t>Objektbord    </a:t>
            </a:r>
          </a:p>
        </p:txBody>
      </p:sp>
      <p:cxnSp>
        <p:nvCxnSpPr>
          <p:cNvPr id="25" name="Rak koppling 24">
            <a:extLst>
              <a:ext uri="{FF2B5EF4-FFF2-40B4-BE49-F238E27FC236}">
                <a16:creationId xmlns:a16="http://schemas.microsoft.com/office/drawing/2014/main" id="{F327747E-7D9B-781E-C441-14C9DE7340EA}"/>
              </a:ext>
            </a:extLst>
          </p:cNvPr>
          <p:cNvCxnSpPr>
            <a:cxnSpLocks/>
            <a:endCxn id="27" idx="1"/>
          </p:cNvCxnSpPr>
          <p:nvPr/>
        </p:nvCxnSpPr>
        <p:spPr>
          <a:xfrm>
            <a:off x="7309774" y="4552694"/>
            <a:ext cx="1394734" cy="0"/>
          </a:xfrm>
          <a:prstGeom prst="line">
            <a:avLst/>
          </a:prstGeom>
        </p:spPr>
        <p:style>
          <a:lnRef idx="2">
            <a:schemeClr val="accent1"/>
          </a:lnRef>
          <a:fillRef idx="0">
            <a:schemeClr val="accent1"/>
          </a:fillRef>
          <a:effectRef idx="1">
            <a:schemeClr val="accent1"/>
          </a:effectRef>
          <a:fontRef idx="minor">
            <a:schemeClr val="tx1"/>
          </a:fontRef>
        </p:style>
      </p:cxnSp>
      <p:sp>
        <p:nvSpPr>
          <p:cNvPr id="27" name="textruta 26">
            <a:extLst>
              <a:ext uri="{FF2B5EF4-FFF2-40B4-BE49-F238E27FC236}">
                <a16:creationId xmlns:a16="http://schemas.microsoft.com/office/drawing/2014/main" id="{320CEBA5-9F97-F7F8-6461-B65A7C435013}"/>
              </a:ext>
            </a:extLst>
          </p:cNvPr>
          <p:cNvSpPr txBox="1"/>
          <p:nvPr/>
        </p:nvSpPr>
        <p:spPr>
          <a:xfrm>
            <a:off x="8704508" y="4368028"/>
            <a:ext cx="241852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sv-SE" dirty="0"/>
              <a:t>Grovinställning     </a:t>
            </a:r>
          </a:p>
        </p:txBody>
      </p:sp>
      <p:cxnSp>
        <p:nvCxnSpPr>
          <p:cNvPr id="29" name="Rak koppling 28">
            <a:extLst>
              <a:ext uri="{FF2B5EF4-FFF2-40B4-BE49-F238E27FC236}">
                <a16:creationId xmlns:a16="http://schemas.microsoft.com/office/drawing/2014/main" id="{15D0BBB5-FA99-ED0B-5505-096CC20B58D9}"/>
              </a:ext>
            </a:extLst>
          </p:cNvPr>
          <p:cNvCxnSpPr>
            <a:cxnSpLocks/>
            <a:endCxn id="30" idx="1"/>
          </p:cNvCxnSpPr>
          <p:nvPr/>
        </p:nvCxnSpPr>
        <p:spPr>
          <a:xfrm>
            <a:off x="7054499" y="5291503"/>
            <a:ext cx="1650009" cy="0"/>
          </a:xfrm>
          <a:prstGeom prst="line">
            <a:avLst/>
          </a:prstGeom>
        </p:spPr>
        <p:style>
          <a:lnRef idx="2">
            <a:schemeClr val="accent1"/>
          </a:lnRef>
          <a:fillRef idx="0">
            <a:schemeClr val="accent1"/>
          </a:fillRef>
          <a:effectRef idx="1">
            <a:schemeClr val="accent1"/>
          </a:effectRef>
          <a:fontRef idx="minor">
            <a:schemeClr val="tx1"/>
          </a:fontRef>
        </p:style>
      </p:cxnSp>
      <p:sp>
        <p:nvSpPr>
          <p:cNvPr id="30" name="textruta 29">
            <a:extLst>
              <a:ext uri="{FF2B5EF4-FFF2-40B4-BE49-F238E27FC236}">
                <a16:creationId xmlns:a16="http://schemas.microsoft.com/office/drawing/2014/main" id="{791A2453-D13D-795C-35F6-6D78F22D462E}"/>
              </a:ext>
            </a:extLst>
          </p:cNvPr>
          <p:cNvSpPr txBox="1"/>
          <p:nvPr/>
        </p:nvSpPr>
        <p:spPr>
          <a:xfrm>
            <a:off x="8704508" y="5106837"/>
            <a:ext cx="241852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sv-SE" dirty="0"/>
              <a:t>Fininställning      </a:t>
            </a:r>
          </a:p>
        </p:txBody>
      </p:sp>
      <p:cxnSp>
        <p:nvCxnSpPr>
          <p:cNvPr id="32" name="Rak koppling 31">
            <a:extLst>
              <a:ext uri="{FF2B5EF4-FFF2-40B4-BE49-F238E27FC236}">
                <a16:creationId xmlns:a16="http://schemas.microsoft.com/office/drawing/2014/main" id="{72FFE49D-B965-83CF-309E-09C73761FD19}"/>
              </a:ext>
            </a:extLst>
          </p:cNvPr>
          <p:cNvCxnSpPr>
            <a:cxnSpLocks/>
            <a:endCxn id="33" idx="1"/>
          </p:cNvCxnSpPr>
          <p:nvPr/>
        </p:nvCxnSpPr>
        <p:spPr>
          <a:xfrm>
            <a:off x="7138124" y="6159520"/>
            <a:ext cx="1566384" cy="0"/>
          </a:xfrm>
          <a:prstGeom prst="line">
            <a:avLst/>
          </a:prstGeom>
        </p:spPr>
        <p:style>
          <a:lnRef idx="2">
            <a:schemeClr val="accent1"/>
          </a:lnRef>
          <a:fillRef idx="0">
            <a:schemeClr val="accent1"/>
          </a:fillRef>
          <a:effectRef idx="1">
            <a:schemeClr val="accent1"/>
          </a:effectRef>
          <a:fontRef idx="minor">
            <a:schemeClr val="tx1"/>
          </a:fontRef>
        </p:style>
      </p:cxnSp>
      <p:sp>
        <p:nvSpPr>
          <p:cNvPr id="33" name="textruta 32">
            <a:extLst>
              <a:ext uri="{FF2B5EF4-FFF2-40B4-BE49-F238E27FC236}">
                <a16:creationId xmlns:a16="http://schemas.microsoft.com/office/drawing/2014/main" id="{41CA1C76-0F5C-1DEE-9121-D039B6982951}"/>
              </a:ext>
            </a:extLst>
          </p:cNvPr>
          <p:cNvSpPr txBox="1"/>
          <p:nvPr/>
        </p:nvSpPr>
        <p:spPr>
          <a:xfrm>
            <a:off x="8704508" y="5974854"/>
            <a:ext cx="241852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sv-SE" dirty="0"/>
              <a:t>Stativfot </a:t>
            </a:r>
          </a:p>
        </p:txBody>
      </p:sp>
      <p:cxnSp>
        <p:nvCxnSpPr>
          <p:cNvPr id="35" name="Rak koppling 34">
            <a:extLst>
              <a:ext uri="{FF2B5EF4-FFF2-40B4-BE49-F238E27FC236}">
                <a16:creationId xmlns:a16="http://schemas.microsoft.com/office/drawing/2014/main" id="{635BC6DE-C6CE-159E-6C46-AD1A4EF944CD}"/>
              </a:ext>
            </a:extLst>
          </p:cNvPr>
          <p:cNvCxnSpPr>
            <a:cxnSpLocks/>
            <a:stCxn id="37" idx="3"/>
          </p:cNvCxnSpPr>
          <p:nvPr/>
        </p:nvCxnSpPr>
        <p:spPr>
          <a:xfrm>
            <a:off x="2922104" y="3075075"/>
            <a:ext cx="2049289" cy="0"/>
          </a:xfrm>
          <a:prstGeom prst="line">
            <a:avLst/>
          </a:prstGeom>
        </p:spPr>
        <p:style>
          <a:lnRef idx="2">
            <a:schemeClr val="accent1"/>
          </a:lnRef>
          <a:fillRef idx="0">
            <a:schemeClr val="accent1"/>
          </a:fillRef>
          <a:effectRef idx="1">
            <a:schemeClr val="accent1"/>
          </a:effectRef>
          <a:fontRef idx="minor">
            <a:schemeClr val="tx1"/>
          </a:fontRef>
        </p:style>
      </p:cxnSp>
      <p:sp>
        <p:nvSpPr>
          <p:cNvPr id="37" name="textruta 36">
            <a:extLst>
              <a:ext uri="{FF2B5EF4-FFF2-40B4-BE49-F238E27FC236}">
                <a16:creationId xmlns:a16="http://schemas.microsoft.com/office/drawing/2014/main" id="{30BF168D-3557-0A11-6420-3D48C0DBB885}"/>
              </a:ext>
            </a:extLst>
          </p:cNvPr>
          <p:cNvSpPr txBox="1"/>
          <p:nvPr/>
        </p:nvSpPr>
        <p:spPr>
          <a:xfrm>
            <a:off x="503582" y="2890409"/>
            <a:ext cx="241852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sv-SE" dirty="0"/>
              <a:t>Objektiv (4x, 10x, 40x)</a:t>
            </a:r>
          </a:p>
        </p:txBody>
      </p:sp>
      <p:cxnSp>
        <p:nvCxnSpPr>
          <p:cNvPr id="39" name="Rak koppling 38">
            <a:extLst>
              <a:ext uri="{FF2B5EF4-FFF2-40B4-BE49-F238E27FC236}">
                <a16:creationId xmlns:a16="http://schemas.microsoft.com/office/drawing/2014/main" id="{075327C3-AE97-9CB3-1E4F-D04DA5E5BB7F}"/>
              </a:ext>
            </a:extLst>
          </p:cNvPr>
          <p:cNvCxnSpPr>
            <a:cxnSpLocks/>
            <a:stCxn id="41" idx="3"/>
          </p:cNvCxnSpPr>
          <p:nvPr/>
        </p:nvCxnSpPr>
        <p:spPr>
          <a:xfrm flipV="1">
            <a:off x="2922104" y="4335468"/>
            <a:ext cx="2569437" cy="2450"/>
          </a:xfrm>
          <a:prstGeom prst="line">
            <a:avLst/>
          </a:prstGeom>
        </p:spPr>
        <p:style>
          <a:lnRef idx="2">
            <a:schemeClr val="accent1"/>
          </a:lnRef>
          <a:fillRef idx="0">
            <a:schemeClr val="accent1"/>
          </a:fillRef>
          <a:effectRef idx="1">
            <a:schemeClr val="accent1"/>
          </a:effectRef>
          <a:fontRef idx="minor">
            <a:schemeClr val="tx1"/>
          </a:fontRef>
        </p:style>
      </p:cxnSp>
      <p:sp>
        <p:nvSpPr>
          <p:cNvPr id="41" name="textruta 40">
            <a:extLst>
              <a:ext uri="{FF2B5EF4-FFF2-40B4-BE49-F238E27FC236}">
                <a16:creationId xmlns:a16="http://schemas.microsoft.com/office/drawing/2014/main" id="{6F7548A2-4901-5656-4BAA-0C3CF9726B5F}"/>
              </a:ext>
            </a:extLst>
          </p:cNvPr>
          <p:cNvSpPr txBox="1"/>
          <p:nvPr/>
        </p:nvSpPr>
        <p:spPr>
          <a:xfrm>
            <a:off x="503582" y="4153252"/>
            <a:ext cx="241852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sv-SE" dirty="0"/>
              <a:t>Kondensator </a:t>
            </a:r>
          </a:p>
        </p:txBody>
      </p:sp>
      <p:cxnSp>
        <p:nvCxnSpPr>
          <p:cNvPr id="43" name="Rak koppling 42">
            <a:extLst>
              <a:ext uri="{FF2B5EF4-FFF2-40B4-BE49-F238E27FC236}">
                <a16:creationId xmlns:a16="http://schemas.microsoft.com/office/drawing/2014/main" id="{F5079756-7A8D-0801-719D-91A3A4FBD242}"/>
              </a:ext>
            </a:extLst>
          </p:cNvPr>
          <p:cNvCxnSpPr>
            <a:cxnSpLocks/>
            <a:stCxn id="45" idx="3"/>
          </p:cNvCxnSpPr>
          <p:nvPr/>
        </p:nvCxnSpPr>
        <p:spPr>
          <a:xfrm>
            <a:off x="2922104" y="5092211"/>
            <a:ext cx="2761594" cy="0"/>
          </a:xfrm>
          <a:prstGeom prst="line">
            <a:avLst/>
          </a:prstGeom>
        </p:spPr>
        <p:style>
          <a:lnRef idx="2">
            <a:schemeClr val="accent1"/>
          </a:lnRef>
          <a:fillRef idx="0">
            <a:schemeClr val="accent1"/>
          </a:fillRef>
          <a:effectRef idx="1">
            <a:schemeClr val="accent1"/>
          </a:effectRef>
          <a:fontRef idx="minor">
            <a:schemeClr val="tx1"/>
          </a:fontRef>
        </p:style>
      </p:cxnSp>
      <p:sp>
        <p:nvSpPr>
          <p:cNvPr id="45" name="textruta 44">
            <a:extLst>
              <a:ext uri="{FF2B5EF4-FFF2-40B4-BE49-F238E27FC236}">
                <a16:creationId xmlns:a16="http://schemas.microsoft.com/office/drawing/2014/main" id="{4EBC10DA-09A8-632E-9787-CA7EC9FB50CD}"/>
              </a:ext>
            </a:extLst>
          </p:cNvPr>
          <p:cNvSpPr txBox="1"/>
          <p:nvPr/>
        </p:nvSpPr>
        <p:spPr>
          <a:xfrm>
            <a:off x="503582" y="4907545"/>
            <a:ext cx="241852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sv-SE" dirty="0"/>
              <a:t>Belysning  </a:t>
            </a:r>
          </a:p>
        </p:txBody>
      </p:sp>
      <p:cxnSp>
        <p:nvCxnSpPr>
          <p:cNvPr id="47" name="Rak koppling 46">
            <a:extLst>
              <a:ext uri="{FF2B5EF4-FFF2-40B4-BE49-F238E27FC236}">
                <a16:creationId xmlns:a16="http://schemas.microsoft.com/office/drawing/2014/main" id="{88191E4F-1535-36D3-D234-A3DAC0CE1834}"/>
              </a:ext>
            </a:extLst>
          </p:cNvPr>
          <p:cNvCxnSpPr>
            <a:cxnSpLocks/>
          </p:cNvCxnSpPr>
          <p:nvPr/>
        </p:nvCxnSpPr>
        <p:spPr>
          <a:xfrm>
            <a:off x="2922104" y="5781324"/>
            <a:ext cx="2320959" cy="0"/>
          </a:xfrm>
          <a:prstGeom prst="line">
            <a:avLst/>
          </a:prstGeom>
        </p:spPr>
        <p:style>
          <a:lnRef idx="2">
            <a:schemeClr val="accent1"/>
          </a:lnRef>
          <a:fillRef idx="0">
            <a:schemeClr val="accent1"/>
          </a:fillRef>
          <a:effectRef idx="1">
            <a:schemeClr val="accent1"/>
          </a:effectRef>
          <a:fontRef idx="minor">
            <a:schemeClr val="tx1"/>
          </a:fontRef>
        </p:style>
      </p:cxnSp>
      <p:sp>
        <p:nvSpPr>
          <p:cNvPr id="49" name="textruta 48">
            <a:extLst>
              <a:ext uri="{FF2B5EF4-FFF2-40B4-BE49-F238E27FC236}">
                <a16:creationId xmlns:a16="http://schemas.microsoft.com/office/drawing/2014/main" id="{3160B827-C01C-A957-213F-C619F2812F2D}"/>
              </a:ext>
            </a:extLst>
          </p:cNvPr>
          <p:cNvSpPr txBox="1"/>
          <p:nvPr/>
        </p:nvSpPr>
        <p:spPr>
          <a:xfrm>
            <a:off x="503582" y="5596658"/>
            <a:ext cx="241852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sv-SE" dirty="0"/>
              <a:t>Irisbländare </a:t>
            </a:r>
          </a:p>
        </p:txBody>
      </p:sp>
      <p:cxnSp>
        <p:nvCxnSpPr>
          <p:cNvPr id="50" name="Rak koppling 49">
            <a:extLst>
              <a:ext uri="{FF2B5EF4-FFF2-40B4-BE49-F238E27FC236}">
                <a16:creationId xmlns:a16="http://schemas.microsoft.com/office/drawing/2014/main" id="{9E5DD8B7-E30C-CC39-EF4B-D00B5DAB4842}"/>
              </a:ext>
            </a:extLst>
          </p:cNvPr>
          <p:cNvCxnSpPr>
            <a:cxnSpLocks/>
            <a:stCxn id="55" idx="3"/>
          </p:cNvCxnSpPr>
          <p:nvPr/>
        </p:nvCxnSpPr>
        <p:spPr>
          <a:xfrm flipV="1">
            <a:off x="2922104" y="3678915"/>
            <a:ext cx="2493237" cy="16913"/>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Rak koppling 51">
            <a:extLst>
              <a:ext uri="{FF2B5EF4-FFF2-40B4-BE49-F238E27FC236}">
                <a16:creationId xmlns:a16="http://schemas.microsoft.com/office/drawing/2014/main" id="{B99C6B14-2AEF-E812-0B3E-9B1420CF3D9A}"/>
              </a:ext>
            </a:extLst>
          </p:cNvPr>
          <p:cNvCxnSpPr>
            <a:cxnSpLocks/>
            <a:stCxn id="55" idx="3"/>
          </p:cNvCxnSpPr>
          <p:nvPr/>
        </p:nvCxnSpPr>
        <p:spPr>
          <a:xfrm>
            <a:off x="2922104" y="3695828"/>
            <a:ext cx="3225420" cy="174950"/>
          </a:xfrm>
          <a:prstGeom prst="line">
            <a:avLst/>
          </a:prstGeom>
        </p:spPr>
        <p:style>
          <a:lnRef idx="2">
            <a:schemeClr val="accent1"/>
          </a:lnRef>
          <a:fillRef idx="0">
            <a:schemeClr val="accent1"/>
          </a:fillRef>
          <a:effectRef idx="1">
            <a:schemeClr val="accent1"/>
          </a:effectRef>
          <a:fontRef idx="minor">
            <a:schemeClr val="tx1"/>
          </a:fontRef>
        </p:style>
      </p:cxnSp>
      <p:sp>
        <p:nvSpPr>
          <p:cNvPr id="55" name="textruta 54">
            <a:extLst>
              <a:ext uri="{FF2B5EF4-FFF2-40B4-BE49-F238E27FC236}">
                <a16:creationId xmlns:a16="http://schemas.microsoft.com/office/drawing/2014/main" id="{E7E45047-2062-8147-47CA-B8B0B0AC6B80}"/>
              </a:ext>
            </a:extLst>
          </p:cNvPr>
          <p:cNvSpPr txBox="1"/>
          <p:nvPr/>
        </p:nvSpPr>
        <p:spPr>
          <a:xfrm>
            <a:off x="503582" y="3511162"/>
            <a:ext cx="241852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sv-SE" dirty="0"/>
              <a:t>Preparathållare  </a:t>
            </a:r>
          </a:p>
        </p:txBody>
      </p:sp>
    </p:spTree>
    <p:extLst>
      <p:ext uri="{BB962C8B-B14F-4D97-AF65-F5344CB8AC3E}">
        <p14:creationId xmlns:p14="http://schemas.microsoft.com/office/powerpoint/2010/main" val="3474393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a:extLst>
              <a:ext uri="{FF2B5EF4-FFF2-40B4-BE49-F238E27FC236}">
                <a16:creationId xmlns:a16="http://schemas.microsoft.com/office/drawing/2014/main" id="{108A821B-3F0A-9188-020B-8CE76491D84B}"/>
              </a:ext>
            </a:extLst>
          </p:cNvPr>
          <p:cNvSpPr>
            <a:spLocks noGrp="1"/>
          </p:cNvSpPr>
          <p:nvPr>
            <p:ph type="title"/>
          </p:nvPr>
        </p:nvSpPr>
        <p:spPr/>
        <p:txBody>
          <a:bodyPr/>
          <a:lstStyle/>
          <a:p>
            <a:r>
              <a:rPr lang="sv-SE" dirty="0"/>
              <a:t>Vad är liv? </a:t>
            </a:r>
          </a:p>
        </p:txBody>
      </p:sp>
      <p:sp>
        <p:nvSpPr>
          <p:cNvPr id="5" name="Platshållare för text 4">
            <a:extLst>
              <a:ext uri="{FF2B5EF4-FFF2-40B4-BE49-F238E27FC236}">
                <a16:creationId xmlns:a16="http://schemas.microsoft.com/office/drawing/2014/main" id="{1EDB9678-ECF7-0897-E484-953FD4782220}"/>
              </a:ext>
            </a:extLst>
          </p:cNvPr>
          <p:cNvSpPr>
            <a:spLocks noGrp="1"/>
          </p:cNvSpPr>
          <p:nvPr>
            <p:ph type="body" idx="1"/>
          </p:nvPr>
        </p:nvSpPr>
        <p:spPr/>
        <p:txBody>
          <a:bodyPr/>
          <a:lstStyle/>
          <a:p>
            <a:r>
              <a:rPr lang="sv-SE" dirty="0"/>
              <a:t>Kriterierna </a:t>
            </a:r>
          </a:p>
        </p:txBody>
      </p:sp>
    </p:spTree>
    <p:extLst>
      <p:ext uri="{BB962C8B-B14F-4D97-AF65-F5344CB8AC3E}">
        <p14:creationId xmlns:p14="http://schemas.microsoft.com/office/powerpoint/2010/main" val="1136384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16227B7-05C5-CE7F-87A9-F1B1ABC0828D}"/>
              </a:ext>
            </a:extLst>
          </p:cNvPr>
          <p:cNvSpPr>
            <a:spLocks noGrp="1"/>
          </p:cNvSpPr>
          <p:nvPr>
            <p:ph type="title"/>
          </p:nvPr>
        </p:nvSpPr>
        <p:spPr>
          <a:xfrm>
            <a:off x="5181601" y="634946"/>
            <a:ext cx="6368142" cy="1450757"/>
          </a:xfrm>
        </p:spPr>
        <p:txBody>
          <a:bodyPr>
            <a:normAutofit/>
          </a:bodyPr>
          <a:lstStyle/>
          <a:p>
            <a:r>
              <a:rPr lang="sv-SE" dirty="0"/>
              <a:t>Kriterier för liv</a:t>
            </a:r>
          </a:p>
        </p:txBody>
      </p:sp>
      <p:pic>
        <p:nvPicPr>
          <p:cNvPr id="5" name="Picture 4" descr="Mikroskopisk bild av celler">
            <a:extLst>
              <a:ext uri="{FF2B5EF4-FFF2-40B4-BE49-F238E27FC236}">
                <a16:creationId xmlns:a16="http://schemas.microsoft.com/office/drawing/2014/main" id="{772D24EA-212B-F443-34DD-854B666D5D8C}"/>
              </a:ext>
            </a:extLst>
          </p:cNvPr>
          <p:cNvPicPr>
            <a:picLocks noChangeAspect="1"/>
          </p:cNvPicPr>
          <p:nvPr/>
        </p:nvPicPr>
        <p:blipFill rotWithShape="1">
          <a:blip r:embed="rId3"/>
          <a:srcRect l="33244" r="21536" b="1"/>
          <a:stretch/>
        </p:blipFill>
        <p:spPr>
          <a:xfrm>
            <a:off x="20" y="-12128"/>
            <a:ext cx="4654276" cy="6870127"/>
          </a:xfrm>
          <a:prstGeom prst="rect">
            <a:avLst/>
          </a:prstGeom>
        </p:spPr>
      </p:pic>
      <p:sp>
        <p:nvSpPr>
          <p:cNvPr id="3" name="Platshållare för innehåll 2">
            <a:extLst>
              <a:ext uri="{FF2B5EF4-FFF2-40B4-BE49-F238E27FC236}">
                <a16:creationId xmlns:a16="http://schemas.microsoft.com/office/drawing/2014/main" id="{92B5EA39-C4A8-7118-3521-6A299A7C3BAE}"/>
              </a:ext>
            </a:extLst>
          </p:cNvPr>
          <p:cNvSpPr>
            <a:spLocks noGrp="1"/>
          </p:cNvSpPr>
          <p:nvPr>
            <p:ph idx="1"/>
          </p:nvPr>
        </p:nvSpPr>
        <p:spPr>
          <a:xfrm>
            <a:off x="5181601" y="2198914"/>
            <a:ext cx="6368142" cy="3670180"/>
          </a:xfrm>
        </p:spPr>
        <p:txBody>
          <a:bodyPr>
            <a:normAutofit/>
          </a:bodyPr>
          <a:lstStyle/>
          <a:p>
            <a:pPr marL="457200" indent="-457200">
              <a:buFont typeface="+mj-lt"/>
              <a:buAutoNum type="arabicPeriod"/>
            </a:pPr>
            <a:r>
              <a:rPr lang="sv-SE" dirty="0"/>
              <a:t>Celler – allt liv som vi känner till består av celler. </a:t>
            </a:r>
          </a:p>
        </p:txBody>
      </p:sp>
    </p:spTree>
    <p:extLst>
      <p:ext uri="{BB962C8B-B14F-4D97-AF65-F5344CB8AC3E}">
        <p14:creationId xmlns:p14="http://schemas.microsoft.com/office/powerpoint/2010/main" val="659183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59419F0-D747-E43A-458F-B56823BF083D}"/>
              </a:ext>
            </a:extLst>
          </p:cNvPr>
          <p:cNvSpPr>
            <a:spLocks noGrp="1"/>
          </p:cNvSpPr>
          <p:nvPr>
            <p:ph type="title"/>
          </p:nvPr>
        </p:nvSpPr>
        <p:spPr>
          <a:xfrm>
            <a:off x="6411685" y="634946"/>
            <a:ext cx="5127171" cy="1450757"/>
          </a:xfrm>
        </p:spPr>
        <p:txBody>
          <a:bodyPr>
            <a:normAutofit/>
          </a:bodyPr>
          <a:lstStyle/>
          <a:p>
            <a:r>
              <a:rPr lang="sv-SE" dirty="0"/>
              <a:t>Kriterier för liv</a:t>
            </a:r>
          </a:p>
        </p:txBody>
      </p:sp>
      <p:pic>
        <p:nvPicPr>
          <p:cNvPr id="1026" name="Picture 2" descr="Reproduktion I Växter Diagram-vektorgrafik och fler bilder på Pollenkorn -  Pollenkorn, Diagram, Bild - iStock">
            <a:extLst>
              <a:ext uri="{FF2B5EF4-FFF2-40B4-BE49-F238E27FC236}">
                <a16:creationId xmlns:a16="http://schemas.microsoft.com/office/drawing/2014/main" id="{82D5F498-0545-4630-E9E6-407FDDEEB75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192" y="1476757"/>
            <a:ext cx="5451627" cy="3584444"/>
          </a:xfrm>
          <a:prstGeom prst="rect">
            <a:avLst/>
          </a:prstGeom>
          <a:noFill/>
          <a:extLst>
            <a:ext uri="{909E8E84-426E-40DD-AFC4-6F175D3DCCD1}">
              <a14:hiddenFill xmlns:a14="http://schemas.microsoft.com/office/drawing/2010/main">
                <a:solidFill>
                  <a:srgbClr val="FFFFFF"/>
                </a:solidFill>
              </a14:hiddenFill>
            </a:ext>
          </a:extLst>
        </p:spPr>
      </p:pic>
      <p:sp>
        <p:nvSpPr>
          <p:cNvPr id="3" name="Platshållare för innehåll 2">
            <a:extLst>
              <a:ext uri="{FF2B5EF4-FFF2-40B4-BE49-F238E27FC236}">
                <a16:creationId xmlns:a16="http://schemas.microsoft.com/office/drawing/2014/main" id="{1971A5E9-4FD8-6021-FF54-3867995C8F14}"/>
              </a:ext>
            </a:extLst>
          </p:cNvPr>
          <p:cNvSpPr>
            <a:spLocks noGrp="1"/>
          </p:cNvSpPr>
          <p:nvPr>
            <p:ph idx="1"/>
          </p:nvPr>
        </p:nvSpPr>
        <p:spPr>
          <a:xfrm>
            <a:off x="6411684" y="1929384"/>
            <a:ext cx="5127172" cy="3939710"/>
          </a:xfrm>
        </p:spPr>
        <p:txBody>
          <a:bodyPr>
            <a:normAutofit/>
          </a:bodyPr>
          <a:lstStyle/>
          <a:p>
            <a:pPr marL="457200" indent="-457200">
              <a:buFont typeface="+mj-lt"/>
              <a:buAutoNum type="arabicPeriod"/>
            </a:pPr>
            <a:r>
              <a:rPr lang="sv-SE" sz="400" dirty="0">
                <a:solidFill>
                  <a:schemeClr val="bg2"/>
                </a:solidFill>
              </a:rPr>
              <a:t>Celler – allt liv som vi känner till består av celler. </a:t>
            </a:r>
          </a:p>
          <a:p>
            <a:pPr marL="457200" indent="-457200">
              <a:buFont typeface="+mj-lt"/>
              <a:buAutoNum type="arabicPeriod"/>
            </a:pPr>
            <a:r>
              <a:rPr lang="sv-SE" dirty="0"/>
              <a:t>Fortplantning – en del organismer förökar sig bara genom delning (asexuellt), medan andra förökar sig sexuellt. Några organismer kan föröka sig på båda sätten.</a:t>
            </a:r>
          </a:p>
          <a:p>
            <a:pPr marL="0" indent="0">
              <a:buNone/>
            </a:pPr>
            <a:endParaRPr lang="sv-SE" dirty="0"/>
          </a:p>
        </p:txBody>
      </p:sp>
    </p:spTree>
    <p:extLst>
      <p:ext uri="{BB962C8B-B14F-4D97-AF65-F5344CB8AC3E}">
        <p14:creationId xmlns:p14="http://schemas.microsoft.com/office/powerpoint/2010/main" val="2318023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E693835-5129-2595-EBD9-7D26C2D1B005}"/>
              </a:ext>
            </a:extLst>
          </p:cNvPr>
          <p:cNvSpPr>
            <a:spLocks noGrp="1"/>
          </p:cNvSpPr>
          <p:nvPr>
            <p:ph type="title"/>
          </p:nvPr>
        </p:nvSpPr>
        <p:spPr>
          <a:xfrm>
            <a:off x="6411685" y="634946"/>
            <a:ext cx="5127171" cy="1450757"/>
          </a:xfrm>
        </p:spPr>
        <p:txBody>
          <a:bodyPr>
            <a:normAutofit/>
          </a:bodyPr>
          <a:lstStyle/>
          <a:p>
            <a:r>
              <a:rPr lang="sv-SE" dirty="0"/>
              <a:t>Kriterier för liv </a:t>
            </a:r>
          </a:p>
        </p:txBody>
      </p:sp>
      <p:pic>
        <p:nvPicPr>
          <p:cNvPr id="4098" name="Picture 2" descr="Robust, Realistic and Reliable Measurements of Metabolism - Linköping  University">
            <a:extLst>
              <a:ext uri="{FF2B5EF4-FFF2-40B4-BE49-F238E27FC236}">
                <a16:creationId xmlns:a16="http://schemas.microsoft.com/office/drawing/2014/main" id="{C5D82890-2CA9-D6AE-4AC1-12A9BF378FC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192" y="2178654"/>
            <a:ext cx="5451627" cy="2180650"/>
          </a:xfrm>
          <a:prstGeom prst="rect">
            <a:avLst/>
          </a:prstGeom>
          <a:noFill/>
          <a:extLst>
            <a:ext uri="{909E8E84-426E-40DD-AFC4-6F175D3DCCD1}">
              <a14:hiddenFill xmlns:a14="http://schemas.microsoft.com/office/drawing/2010/main">
                <a:solidFill>
                  <a:srgbClr val="FFFFFF"/>
                </a:solidFill>
              </a14:hiddenFill>
            </a:ext>
          </a:extLst>
        </p:spPr>
      </p:pic>
      <p:sp>
        <p:nvSpPr>
          <p:cNvPr id="3" name="Platshållare för innehåll 2">
            <a:extLst>
              <a:ext uri="{FF2B5EF4-FFF2-40B4-BE49-F238E27FC236}">
                <a16:creationId xmlns:a16="http://schemas.microsoft.com/office/drawing/2014/main" id="{0E53038F-6308-CA5E-6619-D20F4881D316}"/>
              </a:ext>
            </a:extLst>
          </p:cNvPr>
          <p:cNvSpPr>
            <a:spLocks noGrp="1"/>
          </p:cNvSpPr>
          <p:nvPr>
            <p:ph idx="1"/>
          </p:nvPr>
        </p:nvSpPr>
        <p:spPr>
          <a:xfrm>
            <a:off x="6411684" y="1609344"/>
            <a:ext cx="5127172" cy="4259750"/>
          </a:xfrm>
        </p:spPr>
        <p:txBody>
          <a:bodyPr>
            <a:normAutofit/>
          </a:bodyPr>
          <a:lstStyle/>
          <a:p>
            <a:pPr marL="457200" indent="-457200">
              <a:buFont typeface="+mj-lt"/>
              <a:buAutoNum type="arabicPeriod"/>
            </a:pPr>
            <a:r>
              <a:rPr lang="sv-SE" sz="400" dirty="0">
                <a:solidFill>
                  <a:schemeClr val="bg2"/>
                </a:solidFill>
              </a:rPr>
              <a:t>Celler - allt liv som vi känner till består av celler. Virus består inte av celler och räknas oftast inte som levande.</a:t>
            </a:r>
          </a:p>
          <a:p>
            <a:pPr marL="457200" indent="-457200">
              <a:buFont typeface="+mj-lt"/>
              <a:buAutoNum type="arabicPeriod"/>
            </a:pPr>
            <a:r>
              <a:rPr lang="sv-SE" sz="400" dirty="0">
                <a:solidFill>
                  <a:schemeClr val="bg2"/>
                </a:solidFill>
              </a:rPr>
              <a:t>Fortplantning – en del organismer förökar sig bara genom delning (asexuellt), medan andra förökar sig sexuellt. Några organismer kan föröka sig på båda sätten.</a:t>
            </a:r>
          </a:p>
          <a:p>
            <a:pPr marL="457200" indent="-457200">
              <a:buFont typeface="+mj-lt"/>
              <a:buAutoNum type="arabicPeriod"/>
            </a:pPr>
            <a:r>
              <a:rPr lang="sv-SE" dirty="0"/>
              <a:t>Ämnesomsättning (metabolism) – varje organism tar upp kemiska ämnen från sin omgivning och omvandlar dessa till de byggstenar som organismen behöver.</a:t>
            </a:r>
          </a:p>
          <a:p>
            <a:endParaRPr lang="sv-SE" dirty="0"/>
          </a:p>
        </p:txBody>
      </p:sp>
    </p:spTree>
    <p:extLst>
      <p:ext uri="{BB962C8B-B14F-4D97-AF65-F5344CB8AC3E}">
        <p14:creationId xmlns:p14="http://schemas.microsoft.com/office/powerpoint/2010/main" val="3765165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08FDC6AB-6239-3C24-AB8C-B40F6158659A}"/>
              </a:ext>
            </a:extLst>
          </p:cNvPr>
          <p:cNvSpPr>
            <a:spLocks noGrp="1"/>
          </p:cNvSpPr>
          <p:nvPr>
            <p:ph idx="1"/>
          </p:nvPr>
        </p:nvSpPr>
        <p:spPr>
          <a:xfrm>
            <a:off x="6411684" y="1362456"/>
            <a:ext cx="5127172" cy="4971373"/>
          </a:xfrm>
        </p:spPr>
        <p:txBody>
          <a:bodyPr>
            <a:normAutofit/>
          </a:bodyPr>
          <a:lstStyle/>
          <a:p>
            <a:pPr marL="457200" indent="-457200">
              <a:buFont typeface="+mj-lt"/>
              <a:buAutoNum type="arabicPeriod"/>
            </a:pPr>
            <a:r>
              <a:rPr lang="sv-SE" sz="400" dirty="0">
                <a:solidFill>
                  <a:schemeClr val="bg2"/>
                </a:solidFill>
              </a:rPr>
              <a:t>Celler - allt liv som vi känner till består av celler. Virus består inte av celler och räknas oftast inte som levande.</a:t>
            </a:r>
          </a:p>
          <a:p>
            <a:pPr marL="457200" indent="-457200">
              <a:buFont typeface="+mj-lt"/>
              <a:buAutoNum type="arabicPeriod"/>
            </a:pPr>
            <a:r>
              <a:rPr lang="sv-SE" sz="400" dirty="0">
                <a:solidFill>
                  <a:schemeClr val="bg2"/>
                </a:solidFill>
              </a:rPr>
              <a:t>Fortplantning – en del organismer förökar sig bara genom delning (asexuellt), medan andra förökar sig sexuellt. Några organismer kan föröka sig på båda sätten.</a:t>
            </a:r>
          </a:p>
          <a:p>
            <a:pPr marL="457200" indent="-457200">
              <a:buFont typeface="+mj-lt"/>
              <a:buAutoNum type="arabicPeriod"/>
            </a:pPr>
            <a:r>
              <a:rPr lang="sv-SE" sz="400" dirty="0">
                <a:solidFill>
                  <a:schemeClr val="bg2"/>
                </a:solidFill>
              </a:rPr>
              <a:t>Ämnesomsättning – varje organism tar upp kemiska ämnen från sin omgivning och omvandlar dessa till de byggstenar som organismen behöver.</a:t>
            </a:r>
          </a:p>
          <a:p>
            <a:pPr marL="457200" indent="-457200">
              <a:buFont typeface="+mj-lt"/>
              <a:buAutoNum type="arabicPeriod"/>
            </a:pPr>
            <a:r>
              <a:rPr lang="sv-SE" sz="2800" dirty="0"/>
              <a:t>Energiomsättning – organismer tar upp, lagrar och transporterar energi i kemisk form. Vissa organismer har förmåga att ta upp ljusenergi. Organismer avger energi till exempel som värme. </a:t>
            </a:r>
          </a:p>
          <a:p>
            <a:endParaRPr lang="sv-SE" sz="1600" dirty="0"/>
          </a:p>
        </p:txBody>
      </p:sp>
      <p:pic>
        <p:nvPicPr>
          <p:cNvPr id="5122" name="Picture 2" descr="Mjölksyra: Därför svider dina muskler under intensiv träning | illvet.se">
            <a:extLst>
              <a:ext uri="{FF2B5EF4-FFF2-40B4-BE49-F238E27FC236}">
                <a16:creationId xmlns:a16="http://schemas.microsoft.com/office/drawing/2014/main" id="{A9FD0C84-C141-6E12-5CF2-7AF7945EBD8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192" y="1538088"/>
            <a:ext cx="5451627" cy="3461783"/>
          </a:xfrm>
          <a:prstGeom prst="rect">
            <a:avLst/>
          </a:prstGeom>
          <a:noFill/>
          <a:extLst>
            <a:ext uri="{909E8E84-426E-40DD-AFC4-6F175D3DCCD1}">
              <a14:hiddenFill xmlns:a14="http://schemas.microsoft.com/office/drawing/2010/main">
                <a:solidFill>
                  <a:srgbClr val="FFFFFF"/>
                </a:solidFill>
              </a14:hiddenFill>
            </a:ext>
          </a:extLst>
        </p:spPr>
      </p:pic>
      <p:sp>
        <p:nvSpPr>
          <p:cNvPr id="2" name="Rubrik 1">
            <a:extLst>
              <a:ext uri="{FF2B5EF4-FFF2-40B4-BE49-F238E27FC236}">
                <a16:creationId xmlns:a16="http://schemas.microsoft.com/office/drawing/2014/main" id="{2385B4CF-3473-4641-C3DC-268A381659CC}"/>
              </a:ext>
            </a:extLst>
          </p:cNvPr>
          <p:cNvSpPr>
            <a:spLocks noGrp="1"/>
          </p:cNvSpPr>
          <p:nvPr>
            <p:ph type="title"/>
          </p:nvPr>
        </p:nvSpPr>
        <p:spPr>
          <a:xfrm>
            <a:off x="6411685" y="634946"/>
            <a:ext cx="5127171" cy="1450757"/>
          </a:xfrm>
        </p:spPr>
        <p:txBody>
          <a:bodyPr>
            <a:normAutofit/>
          </a:bodyPr>
          <a:lstStyle/>
          <a:p>
            <a:r>
              <a:rPr lang="sv-SE" dirty="0"/>
              <a:t>Kriterier för liv </a:t>
            </a:r>
          </a:p>
        </p:txBody>
      </p:sp>
    </p:spTree>
    <p:extLst>
      <p:ext uri="{BB962C8B-B14F-4D97-AF65-F5344CB8AC3E}">
        <p14:creationId xmlns:p14="http://schemas.microsoft.com/office/powerpoint/2010/main" val="3250174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E9C9C7A8-EFCA-446A-F1A4-19F27F389726}"/>
              </a:ext>
            </a:extLst>
          </p:cNvPr>
          <p:cNvSpPr>
            <a:spLocks noGrp="1"/>
          </p:cNvSpPr>
          <p:nvPr>
            <p:ph idx="1"/>
          </p:nvPr>
        </p:nvSpPr>
        <p:spPr>
          <a:xfrm>
            <a:off x="1097279" y="987552"/>
            <a:ext cx="6454987" cy="4881542"/>
          </a:xfrm>
        </p:spPr>
        <p:txBody>
          <a:bodyPr>
            <a:normAutofit/>
          </a:bodyPr>
          <a:lstStyle/>
          <a:p>
            <a:pPr marL="457200" indent="-457200">
              <a:buFont typeface="+mj-lt"/>
              <a:buAutoNum type="arabicPeriod"/>
            </a:pPr>
            <a:r>
              <a:rPr lang="sv-SE" sz="400" dirty="0">
                <a:solidFill>
                  <a:schemeClr val="bg2"/>
                </a:solidFill>
              </a:rPr>
              <a:t>Celler - allt liv som vi känner till består av celler. Virus består inte av celler och räknas oftast inte som levande.</a:t>
            </a:r>
          </a:p>
          <a:p>
            <a:pPr marL="457200" indent="-457200">
              <a:buFont typeface="+mj-lt"/>
              <a:buAutoNum type="arabicPeriod"/>
            </a:pPr>
            <a:r>
              <a:rPr lang="sv-SE" sz="400" dirty="0">
                <a:solidFill>
                  <a:schemeClr val="bg2"/>
                </a:solidFill>
              </a:rPr>
              <a:t>Fortplantning – en del organismer förökar sig bara genom delning (asexuellt), medan andra förökar sig sexuellt. Några organismer kan föröka sig på båda sätten.</a:t>
            </a:r>
          </a:p>
          <a:p>
            <a:pPr marL="457200" indent="-457200">
              <a:buFont typeface="+mj-lt"/>
              <a:buAutoNum type="arabicPeriod"/>
            </a:pPr>
            <a:r>
              <a:rPr lang="sv-SE" sz="400" dirty="0">
                <a:solidFill>
                  <a:schemeClr val="bg2"/>
                </a:solidFill>
              </a:rPr>
              <a:t>Ämnesomsättning – varje organism tar upp kemiska ämnen från sin omgivning och omvandlar dessa till de byggstenar som organismen behöver.</a:t>
            </a:r>
          </a:p>
          <a:p>
            <a:pPr marL="457200" indent="-457200">
              <a:buFont typeface="+mj-lt"/>
              <a:buAutoNum type="arabicPeriod"/>
            </a:pPr>
            <a:r>
              <a:rPr lang="sv-SE" sz="400" dirty="0">
                <a:solidFill>
                  <a:schemeClr val="bg2"/>
                </a:solidFill>
              </a:rPr>
              <a:t>Energiomsättning – organismer tar upp, lagrar och transporterar energi i kemisk form. Vissa organismer har förmåga att ta upp ljusenergi. Organismer avger energi till exempel som värme. </a:t>
            </a:r>
          </a:p>
          <a:p>
            <a:pPr marL="457200" indent="-457200">
              <a:buFont typeface="+mj-lt"/>
              <a:buAutoNum type="arabicPeriod"/>
            </a:pPr>
            <a:r>
              <a:rPr lang="sv-SE" dirty="0"/>
              <a:t>Informationsöverföring – allt levande kan i olika stor utsträckning reagera på förhållanden i sin omgivning. </a:t>
            </a:r>
          </a:p>
          <a:p>
            <a:pPr marL="0" indent="0">
              <a:buNone/>
            </a:pPr>
            <a:endParaRPr lang="sv-SE" sz="2400" dirty="0"/>
          </a:p>
          <a:p>
            <a:r>
              <a:rPr lang="sv-SE" sz="2400" dirty="0"/>
              <a:t> Information överförs:</a:t>
            </a:r>
          </a:p>
          <a:p>
            <a:pPr lvl="1"/>
            <a:r>
              <a:rPr lang="sv-SE" sz="2000" dirty="0"/>
              <a:t>Mellan omgivningen och organismen (via sinnesorgan)</a:t>
            </a:r>
          </a:p>
          <a:p>
            <a:pPr lvl="1"/>
            <a:r>
              <a:rPr lang="sv-SE" sz="2000" dirty="0"/>
              <a:t>Inom organismen (via till exempel hormoner och nervsignaler) </a:t>
            </a:r>
          </a:p>
          <a:p>
            <a:pPr lvl="1"/>
            <a:r>
              <a:rPr lang="sv-SE" sz="2000" dirty="0"/>
              <a:t>Mellan generationer av organismer (i form av gener).</a:t>
            </a:r>
          </a:p>
          <a:p>
            <a:endParaRPr lang="sv-SE" sz="1400" dirty="0"/>
          </a:p>
        </p:txBody>
      </p:sp>
      <p:sp>
        <p:nvSpPr>
          <p:cNvPr id="2" name="Rubrik 1">
            <a:extLst>
              <a:ext uri="{FF2B5EF4-FFF2-40B4-BE49-F238E27FC236}">
                <a16:creationId xmlns:a16="http://schemas.microsoft.com/office/drawing/2014/main" id="{920F8A5C-0171-4EA3-3915-68159F0B2098}"/>
              </a:ext>
            </a:extLst>
          </p:cNvPr>
          <p:cNvSpPr>
            <a:spLocks noGrp="1"/>
          </p:cNvSpPr>
          <p:nvPr>
            <p:ph type="title"/>
          </p:nvPr>
        </p:nvSpPr>
        <p:spPr>
          <a:xfrm>
            <a:off x="1097280" y="286603"/>
            <a:ext cx="10058400" cy="1450757"/>
          </a:xfrm>
        </p:spPr>
        <p:txBody>
          <a:bodyPr>
            <a:normAutofit/>
          </a:bodyPr>
          <a:lstStyle/>
          <a:p>
            <a:r>
              <a:rPr lang="sv-SE" dirty="0"/>
              <a:t>Kriterier för liv </a:t>
            </a:r>
          </a:p>
        </p:txBody>
      </p:sp>
      <p:pic>
        <p:nvPicPr>
          <p:cNvPr id="6146" name="Picture 2" descr="Nervsystemet: nervceller, synapser, axoner och nervimpulser - Info om djur  - Lunds universitet">
            <a:extLst>
              <a:ext uri="{FF2B5EF4-FFF2-40B4-BE49-F238E27FC236}">
                <a16:creationId xmlns:a16="http://schemas.microsoft.com/office/drawing/2014/main" id="{417BC330-34AB-8C6F-AB56-39278CB46D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46" b="-1"/>
          <a:stretch/>
        </p:blipFill>
        <p:spPr bwMode="auto">
          <a:xfrm>
            <a:off x="7735824" y="1316736"/>
            <a:ext cx="3961413" cy="4385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9761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Natural Selection | BioNinja">
            <a:extLst>
              <a:ext uri="{FF2B5EF4-FFF2-40B4-BE49-F238E27FC236}">
                <a16:creationId xmlns:a16="http://schemas.microsoft.com/office/drawing/2014/main" id="{159FA378-114B-E928-2443-D3BEB418AEA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192" y="1524459"/>
            <a:ext cx="5451627" cy="3489041"/>
          </a:xfrm>
          <a:prstGeom prst="rect">
            <a:avLst/>
          </a:prstGeom>
          <a:noFill/>
          <a:extLst>
            <a:ext uri="{909E8E84-426E-40DD-AFC4-6F175D3DCCD1}">
              <a14:hiddenFill xmlns:a14="http://schemas.microsoft.com/office/drawing/2010/main">
                <a:solidFill>
                  <a:srgbClr val="FFFFFF"/>
                </a:solidFill>
              </a14:hiddenFill>
            </a:ext>
          </a:extLst>
        </p:spPr>
      </p:pic>
      <p:sp>
        <p:nvSpPr>
          <p:cNvPr id="3" name="Platshållare för innehåll 2">
            <a:extLst>
              <a:ext uri="{FF2B5EF4-FFF2-40B4-BE49-F238E27FC236}">
                <a16:creationId xmlns:a16="http://schemas.microsoft.com/office/drawing/2014/main" id="{982404CC-AAC5-CA27-7487-1D6B51DE3E87}"/>
              </a:ext>
            </a:extLst>
          </p:cNvPr>
          <p:cNvSpPr>
            <a:spLocks noGrp="1"/>
          </p:cNvSpPr>
          <p:nvPr>
            <p:ph idx="1"/>
          </p:nvPr>
        </p:nvSpPr>
        <p:spPr>
          <a:xfrm>
            <a:off x="6411684" y="1014984"/>
            <a:ext cx="5127172" cy="4854110"/>
          </a:xfrm>
        </p:spPr>
        <p:txBody>
          <a:bodyPr>
            <a:normAutofit/>
          </a:bodyPr>
          <a:lstStyle/>
          <a:p>
            <a:pPr marL="457200" indent="-457200">
              <a:buFont typeface="+mj-lt"/>
              <a:buAutoNum type="arabicPeriod"/>
            </a:pPr>
            <a:r>
              <a:rPr lang="sv-SE" sz="400" dirty="0">
                <a:solidFill>
                  <a:schemeClr val="bg2"/>
                </a:solidFill>
              </a:rPr>
              <a:t>Celler - allt liv som vi känner till består av celler. Virus består inte av celler och räknas oftast inte som levande.</a:t>
            </a:r>
          </a:p>
          <a:p>
            <a:pPr marL="457200" indent="-457200">
              <a:buFont typeface="+mj-lt"/>
              <a:buAutoNum type="arabicPeriod"/>
            </a:pPr>
            <a:r>
              <a:rPr lang="sv-SE" sz="400" dirty="0">
                <a:solidFill>
                  <a:schemeClr val="bg2"/>
                </a:solidFill>
              </a:rPr>
              <a:t>Fortplantning – en del organismer förökar sig bara genom delning (asexuellt), medan andra förökar sig sexuellt. Några organismer kan föröka sig på båda sätten.</a:t>
            </a:r>
          </a:p>
          <a:p>
            <a:pPr marL="457200" indent="-457200">
              <a:buFont typeface="+mj-lt"/>
              <a:buAutoNum type="arabicPeriod"/>
            </a:pPr>
            <a:r>
              <a:rPr lang="sv-SE" sz="400" dirty="0">
                <a:solidFill>
                  <a:schemeClr val="bg2"/>
                </a:solidFill>
              </a:rPr>
              <a:t>Ämnesomsättning – varje organism tar upp kemiska ämnen från sin omgivning och omvandlar dessa till de byggstenar som organismen behöver.</a:t>
            </a:r>
          </a:p>
          <a:p>
            <a:pPr marL="457200" indent="-457200">
              <a:buFont typeface="+mj-lt"/>
              <a:buAutoNum type="arabicPeriod"/>
            </a:pPr>
            <a:r>
              <a:rPr lang="sv-SE" sz="400" dirty="0">
                <a:solidFill>
                  <a:schemeClr val="bg2"/>
                </a:solidFill>
              </a:rPr>
              <a:t>Energiomsättning – organismer tar upp, lagrar och transporterar energi i kemisk form. Vissa organismer har förmåga att ta upp ljusenergi. Organismer avger energi till exempel som värme. </a:t>
            </a:r>
          </a:p>
          <a:p>
            <a:pPr marL="457200" indent="-457200">
              <a:buFont typeface="+mj-lt"/>
              <a:buAutoNum type="arabicPeriod"/>
            </a:pPr>
            <a:r>
              <a:rPr lang="sv-SE" sz="400" dirty="0">
                <a:solidFill>
                  <a:schemeClr val="bg2"/>
                </a:solidFill>
              </a:rPr>
              <a:t>Informationsöverföring – allt levande kan i olika stor utsträckning reagera på förhållanden i sin omgivning. En bakterie kan exempelvis flytta sig mot en födokälla och en växt kan vända sina blad mot solen för att få mer solljus. Information överförs mellan omgivningen och organismen (via sinnesorgan), inom organismen (via till exempel hormoner och nervsignaler) och mellan generationer av organismer (i form av gener).</a:t>
            </a:r>
          </a:p>
          <a:p>
            <a:pPr marL="457200" indent="-457200">
              <a:buFont typeface="+mj-lt"/>
              <a:buAutoNum type="arabicPeriod"/>
            </a:pPr>
            <a:r>
              <a:rPr lang="sv-SE" dirty="0"/>
              <a:t>Evolution – organismer evolverar (förändras, utvecklas)</a:t>
            </a:r>
          </a:p>
        </p:txBody>
      </p:sp>
      <p:sp>
        <p:nvSpPr>
          <p:cNvPr id="2" name="Rubrik 1">
            <a:extLst>
              <a:ext uri="{FF2B5EF4-FFF2-40B4-BE49-F238E27FC236}">
                <a16:creationId xmlns:a16="http://schemas.microsoft.com/office/drawing/2014/main" id="{2856E3FD-85AD-C5AA-BD1F-20F1AD9BB835}"/>
              </a:ext>
            </a:extLst>
          </p:cNvPr>
          <p:cNvSpPr>
            <a:spLocks noGrp="1"/>
          </p:cNvSpPr>
          <p:nvPr>
            <p:ph type="title"/>
          </p:nvPr>
        </p:nvSpPr>
        <p:spPr>
          <a:xfrm>
            <a:off x="6411685" y="634946"/>
            <a:ext cx="5127171" cy="1450757"/>
          </a:xfrm>
        </p:spPr>
        <p:txBody>
          <a:bodyPr>
            <a:normAutofit/>
          </a:bodyPr>
          <a:lstStyle/>
          <a:p>
            <a:r>
              <a:rPr lang="sv-SE" dirty="0"/>
              <a:t>Kriterier för liv </a:t>
            </a:r>
          </a:p>
        </p:txBody>
      </p:sp>
    </p:spTree>
    <p:extLst>
      <p:ext uri="{BB962C8B-B14F-4D97-AF65-F5344CB8AC3E}">
        <p14:creationId xmlns:p14="http://schemas.microsoft.com/office/powerpoint/2010/main" val="3719273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a:extLst>
              <a:ext uri="{FF2B5EF4-FFF2-40B4-BE49-F238E27FC236}">
                <a16:creationId xmlns:a16="http://schemas.microsoft.com/office/drawing/2014/main" id="{D8E9780A-C4D9-3768-5DDB-C4BC29D66863}"/>
              </a:ext>
            </a:extLst>
          </p:cNvPr>
          <p:cNvSpPr>
            <a:spLocks noGrp="1"/>
          </p:cNvSpPr>
          <p:nvPr>
            <p:ph type="title"/>
          </p:nvPr>
        </p:nvSpPr>
        <p:spPr/>
        <p:txBody>
          <a:bodyPr/>
          <a:lstStyle/>
          <a:p>
            <a:r>
              <a:rPr lang="sv-SE" dirty="0"/>
              <a:t>Celler</a:t>
            </a:r>
          </a:p>
        </p:txBody>
      </p:sp>
      <p:sp>
        <p:nvSpPr>
          <p:cNvPr id="5" name="Platshållare för text 4">
            <a:extLst>
              <a:ext uri="{FF2B5EF4-FFF2-40B4-BE49-F238E27FC236}">
                <a16:creationId xmlns:a16="http://schemas.microsoft.com/office/drawing/2014/main" id="{9FEC08D2-50F5-C548-BD88-A97C950EC46A}"/>
              </a:ext>
            </a:extLst>
          </p:cNvPr>
          <p:cNvSpPr>
            <a:spLocks noGrp="1"/>
          </p:cNvSpPr>
          <p:nvPr>
            <p:ph type="body" idx="1"/>
          </p:nvPr>
        </p:nvSpPr>
        <p:spPr/>
        <p:txBody>
          <a:bodyPr/>
          <a:lstStyle/>
          <a:p>
            <a:r>
              <a:rPr lang="sv-SE" dirty="0"/>
              <a:t>Livets minsta enhet </a:t>
            </a:r>
          </a:p>
        </p:txBody>
      </p:sp>
    </p:spTree>
    <p:extLst>
      <p:ext uri="{BB962C8B-B14F-4D97-AF65-F5344CB8AC3E}">
        <p14:creationId xmlns:p14="http://schemas.microsoft.com/office/powerpoint/2010/main" val="2386376609"/>
      </p:ext>
    </p:extLst>
  </p:cSld>
  <p:clrMapOvr>
    <a:masterClrMapping/>
  </p:clrMapOvr>
</p:sld>
</file>

<file path=ppt/theme/theme1.xml><?xml version="1.0" encoding="utf-8"?>
<a:theme xmlns:a="http://schemas.openxmlformats.org/drawingml/2006/main" name="Office-tema">
  <a:themeElements>
    <a:clrScheme name="Blå">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697</Words>
  <Application>Microsoft Office PowerPoint</Application>
  <PresentationFormat>Bredbild</PresentationFormat>
  <Paragraphs>94</Paragraphs>
  <Slides>16</Slides>
  <Notes>4</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16</vt:i4>
      </vt:variant>
    </vt:vector>
  </HeadingPairs>
  <TitlesOfParts>
    <vt:vector size="21" baseType="lpstr">
      <vt:lpstr>Aptos</vt:lpstr>
      <vt:lpstr>Aptos Display</vt:lpstr>
      <vt:lpstr>Arial</vt:lpstr>
      <vt:lpstr>PT Sans</vt:lpstr>
      <vt:lpstr>Office-tema</vt:lpstr>
      <vt:lpstr>Naturkunskap 1b</vt:lpstr>
      <vt:lpstr>Vad är liv? </vt:lpstr>
      <vt:lpstr>Kriterier för liv</vt:lpstr>
      <vt:lpstr>Kriterier för liv</vt:lpstr>
      <vt:lpstr>Kriterier för liv </vt:lpstr>
      <vt:lpstr>Kriterier för liv </vt:lpstr>
      <vt:lpstr>Kriterier för liv </vt:lpstr>
      <vt:lpstr>Kriterier för liv </vt:lpstr>
      <vt:lpstr>Celler</vt:lpstr>
      <vt:lpstr>PowerPoint-presentation</vt:lpstr>
      <vt:lpstr>PowerPoint-presentation</vt:lpstr>
      <vt:lpstr>Bakteriecell </vt:lpstr>
      <vt:lpstr>Växtcell </vt:lpstr>
      <vt:lpstr>Djurcell </vt:lpstr>
      <vt:lpstr>Mikroskop </vt:lpstr>
      <vt:lpstr>PowerPoint-presentation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Fares Makki</dc:creator>
  <cp:lastModifiedBy>Fares Makki</cp:lastModifiedBy>
  <cp:revision>2</cp:revision>
  <dcterms:created xsi:type="dcterms:W3CDTF">2025-02-25T20:52:02Z</dcterms:created>
  <dcterms:modified xsi:type="dcterms:W3CDTF">2025-02-28T08:03:50Z</dcterms:modified>
</cp:coreProperties>
</file>