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72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E7FDA-E807-4D86-A6AF-B2BBD2EC1D71}" v="83" dt="2025-03-14T07:20:10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19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BD9E7FDA-E807-4D86-A6AF-B2BBD2EC1D71}"/>
    <pc:docChg chg="undo custSel addSld modSld">
      <pc:chgData name="Fares Makki" userId="d0c14dd2-ce13-49c4-820b-c6a5e60d5a8d" providerId="ADAL" clId="{BD9E7FDA-E807-4D86-A6AF-B2BBD2EC1D71}" dt="2025-03-21T09:52:14.732" v="4287" actId="20577"/>
      <pc:docMkLst>
        <pc:docMk/>
      </pc:docMkLst>
      <pc:sldChg chg="modAnim">
        <pc:chgData name="Fares Makki" userId="d0c14dd2-ce13-49c4-820b-c6a5e60d5a8d" providerId="ADAL" clId="{BD9E7FDA-E807-4D86-A6AF-B2BBD2EC1D71}" dt="2025-03-14T07:20:10.553" v="4239"/>
        <pc:sldMkLst>
          <pc:docMk/>
          <pc:sldMk cId="1353855303" sldId="258"/>
        </pc:sldMkLst>
      </pc:sldChg>
      <pc:sldChg chg="addSp modSp mod">
        <pc:chgData name="Fares Makki" userId="d0c14dd2-ce13-49c4-820b-c6a5e60d5a8d" providerId="ADAL" clId="{BD9E7FDA-E807-4D86-A6AF-B2BBD2EC1D71}" dt="2025-03-06T09:10:14.121" v="590" actId="20577"/>
        <pc:sldMkLst>
          <pc:docMk/>
          <pc:sldMk cId="2492350602" sldId="259"/>
        </pc:sldMkLst>
        <pc:spChg chg="mod">
          <ac:chgData name="Fares Makki" userId="d0c14dd2-ce13-49c4-820b-c6a5e60d5a8d" providerId="ADAL" clId="{BD9E7FDA-E807-4D86-A6AF-B2BBD2EC1D71}" dt="2025-03-06T09:10:14.121" v="590" actId="20577"/>
          <ac:spMkLst>
            <pc:docMk/>
            <pc:sldMk cId="2492350602" sldId="259"/>
            <ac:spMk id="2" creationId="{163098F4-2E00-FABA-030F-A90B643DD870}"/>
          </ac:spMkLst>
        </pc:spChg>
        <pc:spChg chg="mod">
          <ac:chgData name="Fares Makki" userId="d0c14dd2-ce13-49c4-820b-c6a5e60d5a8d" providerId="ADAL" clId="{BD9E7FDA-E807-4D86-A6AF-B2BBD2EC1D71}" dt="2025-02-28T09:11:38.443" v="250" actId="20577"/>
          <ac:spMkLst>
            <pc:docMk/>
            <pc:sldMk cId="2492350602" sldId="259"/>
            <ac:spMk id="3" creationId="{D7866C1B-B25F-41BB-EA5F-C003EFF7B999}"/>
          </ac:spMkLst>
        </pc:spChg>
        <pc:picChg chg="mod">
          <ac:chgData name="Fares Makki" userId="d0c14dd2-ce13-49c4-820b-c6a5e60d5a8d" providerId="ADAL" clId="{BD9E7FDA-E807-4D86-A6AF-B2BBD2EC1D71}" dt="2025-02-28T09:04:09.149" v="159" actId="14100"/>
          <ac:picMkLst>
            <pc:docMk/>
            <pc:sldMk cId="2492350602" sldId="259"/>
            <ac:picMk id="3074" creationId="{DB96F4B0-F485-BBF2-5DAD-53AAF2D02A3A}"/>
          </ac:picMkLst>
        </pc:picChg>
        <pc:picChg chg="add mod">
          <ac:chgData name="Fares Makki" userId="d0c14dd2-ce13-49c4-820b-c6a5e60d5a8d" providerId="ADAL" clId="{BD9E7FDA-E807-4D86-A6AF-B2BBD2EC1D71}" dt="2025-02-28T09:10:00.769" v="174" actId="1076"/>
          <ac:picMkLst>
            <pc:docMk/>
            <pc:sldMk cId="2492350602" sldId="259"/>
            <ac:picMk id="3076" creationId="{900BB4C4-C857-F713-5F2C-23B0CC49ADCC}"/>
          </ac:picMkLst>
        </pc:picChg>
      </pc:sldChg>
      <pc:sldChg chg="addSp modSp mod modNotesTx">
        <pc:chgData name="Fares Makki" userId="d0c14dd2-ce13-49c4-820b-c6a5e60d5a8d" providerId="ADAL" clId="{BD9E7FDA-E807-4D86-A6AF-B2BBD2EC1D71}" dt="2025-03-06T09:09:39.347" v="571" actId="20577"/>
        <pc:sldMkLst>
          <pc:docMk/>
          <pc:sldMk cId="4228849084" sldId="260"/>
        </pc:sldMkLst>
        <pc:spChg chg="mod">
          <ac:chgData name="Fares Makki" userId="d0c14dd2-ce13-49c4-820b-c6a5e60d5a8d" providerId="ADAL" clId="{BD9E7FDA-E807-4D86-A6AF-B2BBD2EC1D71}" dt="2025-02-28T09:14:07.629" v="260" actId="20577"/>
          <ac:spMkLst>
            <pc:docMk/>
            <pc:sldMk cId="4228849084" sldId="260"/>
            <ac:spMk id="2" creationId="{AF276DAD-C025-BC22-F0B9-80BB1B87EDD7}"/>
          </ac:spMkLst>
        </pc:spChg>
        <pc:spChg chg="mod">
          <ac:chgData name="Fares Makki" userId="d0c14dd2-ce13-49c4-820b-c6a5e60d5a8d" providerId="ADAL" clId="{BD9E7FDA-E807-4D86-A6AF-B2BBD2EC1D71}" dt="2025-03-06T09:09:01.887" v="478" actId="14100"/>
          <ac:spMkLst>
            <pc:docMk/>
            <pc:sldMk cId="4228849084" sldId="260"/>
            <ac:spMk id="3" creationId="{3B71178A-387B-934C-3526-A7B8DEA99EF1}"/>
          </ac:spMkLst>
        </pc:spChg>
        <pc:picChg chg="add mod">
          <ac:chgData name="Fares Makki" userId="d0c14dd2-ce13-49c4-820b-c6a5e60d5a8d" providerId="ADAL" clId="{BD9E7FDA-E807-4D86-A6AF-B2BBD2EC1D71}" dt="2025-02-28T09:17:25.389" v="267" actId="1076"/>
          <ac:picMkLst>
            <pc:docMk/>
            <pc:sldMk cId="4228849084" sldId="260"/>
            <ac:picMk id="4098" creationId="{4B1C0718-15DE-B6BE-4778-90F850AAD9C7}"/>
          </ac:picMkLst>
        </pc:picChg>
      </pc:sldChg>
      <pc:sldChg chg="addSp delSp modSp new mod setBg modAnim">
        <pc:chgData name="Fares Makki" userId="d0c14dd2-ce13-49c4-820b-c6a5e60d5a8d" providerId="ADAL" clId="{BD9E7FDA-E807-4D86-A6AF-B2BBD2EC1D71}" dt="2025-03-06T09:34:36.706" v="1431" actId="20577"/>
        <pc:sldMkLst>
          <pc:docMk/>
          <pc:sldMk cId="1736866028" sldId="261"/>
        </pc:sldMkLst>
        <pc:spChg chg="mod">
          <ac:chgData name="Fares Makki" userId="d0c14dd2-ce13-49c4-820b-c6a5e60d5a8d" providerId="ADAL" clId="{BD9E7FDA-E807-4D86-A6AF-B2BBD2EC1D71}" dt="2025-03-06T09:16:32.992" v="816" actId="26606"/>
          <ac:spMkLst>
            <pc:docMk/>
            <pc:sldMk cId="1736866028" sldId="261"/>
            <ac:spMk id="2" creationId="{9641762D-1549-2503-3D85-7BA1C341F6D5}"/>
          </ac:spMkLst>
        </pc:spChg>
        <pc:spChg chg="mod">
          <ac:chgData name="Fares Makki" userId="d0c14dd2-ce13-49c4-820b-c6a5e60d5a8d" providerId="ADAL" clId="{BD9E7FDA-E807-4D86-A6AF-B2BBD2EC1D71}" dt="2025-03-06T09:34:36.706" v="1431" actId="20577"/>
          <ac:spMkLst>
            <pc:docMk/>
            <pc:sldMk cId="1736866028" sldId="261"/>
            <ac:spMk id="3" creationId="{07017FDF-7927-8BC3-CAD2-BB43F869FEF2}"/>
          </ac:spMkLst>
        </pc:spChg>
        <pc:picChg chg="add mod modCrop">
          <ac:chgData name="Fares Makki" userId="d0c14dd2-ce13-49c4-820b-c6a5e60d5a8d" providerId="ADAL" clId="{BD9E7FDA-E807-4D86-A6AF-B2BBD2EC1D71}" dt="2025-03-06T09:19:05.577" v="845" actId="1076"/>
          <ac:picMkLst>
            <pc:docMk/>
            <pc:sldMk cId="1736866028" sldId="261"/>
            <ac:picMk id="7" creationId="{C0344A5C-96F6-A6C0-CAED-BECB4AAEC6EA}"/>
          </ac:picMkLst>
        </pc:picChg>
      </pc:sldChg>
      <pc:sldChg chg="addSp delSp modSp new mod">
        <pc:chgData name="Fares Makki" userId="d0c14dd2-ce13-49c4-820b-c6a5e60d5a8d" providerId="ADAL" clId="{BD9E7FDA-E807-4D86-A6AF-B2BBD2EC1D71}" dt="2025-03-06T09:33:10.926" v="1429" actId="1076"/>
        <pc:sldMkLst>
          <pc:docMk/>
          <pc:sldMk cId="585739958" sldId="262"/>
        </pc:sldMkLst>
        <pc:spChg chg="mod">
          <ac:chgData name="Fares Makki" userId="d0c14dd2-ce13-49c4-820b-c6a5e60d5a8d" providerId="ADAL" clId="{BD9E7FDA-E807-4D86-A6AF-B2BBD2EC1D71}" dt="2025-03-06T09:19:22.096" v="853" actId="20577"/>
          <ac:spMkLst>
            <pc:docMk/>
            <pc:sldMk cId="585739958" sldId="262"/>
            <ac:spMk id="2" creationId="{3037EF57-D773-168E-2F75-BF62DD31DF1D}"/>
          </ac:spMkLst>
        </pc:spChg>
        <pc:spChg chg="mod">
          <ac:chgData name="Fares Makki" userId="d0c14dd2-ce13-49c4-820b-c6a5e60d5a8d" providerId="ADAL" clId="{BD9E7FDA-E807-4D86-A6AF-B2BBD2EC1D71}" dt="2025-03-06T09:29:06.006" v="1387" actId="27636"/>
          <ac:spMkLst>
            <pc:docMk/>
            <pc:sldMk cId="585739958" sldId="262"/>
            <ac:spMk id="3" creationId="{50A7B462-BEF5-2A77-6A55-93F5FC46C968}"/>
          </ac:spMkLst>
        </pc:spChg>
        <pc:spChg chg="add mod">
          <ac:chgData name="Fares Makki" userId="d0c14dd2-ce13-49c4-820b-c6a5e60d5a8d" providerId="ADAL" clId="{BD9E7FDA-E807-4D86-A6AF-B2BBD2EC1D71}" dt="2025-03-06T09:33:10.926" v="1429" actId="1076"/>
          <ac:spMkLst>
            <pc:docMk/>
            <pc:sldMk cId="585739958" sldId="262"/>
            <ac:spMk id="5" creationId="{A3DE5008-88E6-377C-E8E5-58BC8C1D8716}"/>
          </ac:spMkLst>
        </pc:spChg>
        <pc:spChg chg="add mod">
          <ac:chgData name="Fares Makki" userId="d0c14dd2-ce13-49c4-820b-c6a5e60d5a8d" providerId="ADAL" clId="{BD9E7FDA-E807-4D86-A6AF-B2BBD2EC1D71}" dt="2025-03-06T09:33:00.476" v="1427" actId="1076"/>
          <ac:spMkLst>
            <pc:docMk/>
            <pc:sldMk cId="585739958" sldId="262"/>
            <ac:spMk id="6" creationId="{C0A09877-E832-CDB9-153B-6095648A3F86}"/>
          </ac:spMkLst>
        </pc:spChg>
        <pc:spChg chg="add mod">
          <ac:chgData name="Fares Makki" userId="d0c14dd2-ce13-49c4-820b-c6a5e60d5a8d" providerId="ADAL" clId="{BD9E7FDA-E807-4D86-A6AF-B2BBD2EC1D71}" dt="2025-03-06T09:33:03.459" v="1428" actId="1076"/>
          <ac:spMkLst>
            <pc:docMk/>
            <pc:sldMk cId="585739958" sldId="262"/>
            <ac:spMk id="7" creationId="{8ABFF2D6-F62B-B020-ED01-457773B0078E}"/>
          </ac:spMkLst>
        </pc:spChg>
        <pc:picChg chg="add mod">
          <ac:chgData name="Fares Makki" userId="d0c14dd2-ce13-49c4-820b-c6a5e60d5a8d" providerId="ADAL" clId="{BD9E7FDA-E807-4D86-A6AF-B2BBD2EC1D71}" dt="2025-03-06T09:32:53.196" v="1425" actId="1076"/>
          <ac:picMkLst>
            <pc:docMk/>
            <pc:sldMk cId="585739958" sldId="262"/>
            <ac:picMk id="1026" creationId="{A68EFF9F-966E-513A-FBD8-FF2CADB1CB12}"/>
          </ac:picMkLst>
        </pc:picChg>
      </pc:sldChg>
      <pc:sldChg chg="addSp delSp modSp new mod">
        <pc:chgData name="Fares Makki" userId="d0c14dd2-ce13-49c4-820b-c6a5e60d5a8d" providerId="ADAL" clId="{BD9E7FDA-E807-4D86-A6AF-B2BBD2EC1D71}" dt="2025-03-06T09:39:17.996" v="1803" actId="1076"/>
        <pc:sldMkLst>
          <pc:docMk/>
          <pc:sldMk cId="438711089" sldId="263"/>
        </pc:sldMkLst>
        <pc:spChg chg="mod">
          <ac:chgData name="Fares Makki" userId="d0c14dd2-ce13-49c4-820b-c6a5e60d5a8d" providerId="ADAL" clId="{BD9E7FDA-E807-4D86-A6AF-B2BBD2EC1D71}" dt="2025-03-06T09:39:03.576" v="1800" actId="1076"/>
          <ac:spMkLst>
            <pc:docMk/>
            <pc:sldMk cId="438711089" sldId="263"/>
            <ac:spMk id="2" creationId="{DA24F74B-AD0E-9931-536F-C5306BE359C5}"/>
          </ac:spMkLst>
        </pc:spChg>
        <pc:spChg chg="mod">
          <ac:chgData name="Fares Makki" userId="d0c14dd2-ce13-49c4-820b-c6a5e60d5a8d" providerId="ADAL" clId="{BD9E7FDA-E807-4D86-A6AF-B2BBD2EC1D71}" dt="2025-03-06T09:39:00.726" v="1799" actId="1076"/>
          <ac:spMkLst>
            <pc:docMk/>
            <pc:sldMk cId="438711089" sldId="263"/>
            <ac:spMk id="3" creationId="{E2018695-8F13-D585-4AF3-3EAC9D53E86D}"/>
          </ac:spMkLst>
        </pc:spChg>
        <pc:picChg chg="add mod">
          <ac:chgData name="Fares Makki" userId="d0c14dd2-ce13-49c4-820b-c6a5e60d5a8d" providerId="ADAL" clId="{BD9E7FDA-E807-4D86-A6AF-B2BBD2EC1D71}" dt="2025-03-06T09:39:17.996" v="1803" actId="1076"/>
          <ac:picMkLst>
            <pc:docMk/>
            <pc:sldMk cId="438711089" sldId="263"/>
            <ac:picMk id="2054" creationId="{B10E0400-E7D0-3BB1-0A87-514220FBFE22}"/>
          </ac:picMkLst>
        </pc:picChg>
      </pc:sldChg>
      <pc:sldChg chg="modSp new mod modNotesTx">
        <pc:chgData name="Fares Makki" userId="d0c14dd2-ce13-49c4-820b-c6a5e60d5a8d" providerId="ADAL" clId="{BD9E7FDA-E807-4D86-A6AF-B2BBD2EC1D71}" dt="2025-03-14T07:22:14.941" v="4262" actId="113"/>
        <pc:sldMkLst>
          <pc:docMk/>
          <pc:sldMk cId="3388198230" sldId="264"/>
        </pc:sldMkLst>
        <pc:spChg chg="mod">
          <ac:chgData name="Fares Makki" userId="d0c14dd2-ce13-49c4-820b-c6a5e60d5a8d" providerId="ADAL" clId="{BD9E7FDA-E807-4D86-A6AF-B2BBD2EC1D71}" dt="2025-03-06T09:41:23.756" v="1820" actId="20577"/>
          <ac:spMkLst>
            <pc:docMk/>
            <pc:sldMk cId="3388198230" sldId="264"/>
            <ac:spMk id="2" creationId="{7F32FF4B-C3C0-8A9B-FAA9-563AAF6C5F81}"/>
          </ac:spMkLst>
        </pc:spChg>
        <pc:spChg chg="mod">
          <ac:chgData name="Fares Makki" userId="d0c14dd2-ce13-49c4-820b-c6a5e60d5a8d" providerId="ADAL" clId="{BD9E7FDA-E807-4D86-A6AF-B2BBD2EC1D71}" dt="2025-03-06T09:47:17.096" v="1935" actId="20577"/>
          <ac:spMkLst>
            <pc:docMk/>
            <pc:sldMk cId="3388198230" sldId="264"/>
            <ac:spMk id="3" creationId="{19E4FA7E-F291-9A36-93E2-8C32CC99FCFE}"/>
          </ac:spMkLst>
        </pc:spChg>
      </pc:sldChg>
      <pc:sldChg chg="modSp new mod modNotesTx">
        <pc:chgData name="Fares Makki" userId="d0c14dd2-ce13-49c4-820b-c6a5e60d5a8d" providerId="ADAL" clId="{BD9E7FDA-E807-4D86-A6AF-B2BBD2EC1D71}" dt="2025-03-06T09:56:04.936" v="2265" actId="20577"/>
        <pc:sldMkLst>
          <pc:docMk/>
          <pc:sldMk cId="2989809243" sldId="265"/>
        </pc:sldMkLst>
        <pc:spChg chg="mod">
          <ac:chgData name="Fares Makki" userId="d0c14dd2-ce13-49c4-820b-c6a5e60d5a8d" providerId="ADAL" clId="{BD9E7FDA-E807-4D86-A6AF-B2BBD2EC1D71}" dt="2025-03-06T09:47:27.466" v="1949" actId="20577"/>
          <ac:spMkLst>
            <pc:docMk/>
            <pc:sldMk cId="2989809243" sldId="265"/>
            <ac:spMk id="2" creationId="{38DEB803-5A3B-04D3-A9CF-B8CF3490151A}"/>
          </ac:spMkLst>
        </pc:spChg>
        <pc:spChg chg="mod">
          <ac:chgData name="Fares Makki" userId="d0c14dd2-ce13-49c4-820b-c6a5e60d5a8d" providerId="ADAL" clId="{BD9E7FDA-E807-4D86-A6AF-B2BBD2EC1D71}" dt="2025-03-06T09:48:04.896" v="2027" actId="20577"/>
          <ac:spMkLst>
            <pc:docMk/>
            <pc:sldMk cId="2989809243" sldId="265"/>
            <ac:spMk id="3" creationId="{BE549EF8-14AB-F728-D21C-BA1956D121BA}"/>
          </ac:spMkLst>
        </pc:spChg>
      </pc:sldChg>
      <pc:sldChg chg="addSp modSp new mod">
        <pc:chgData name="Fares Makki" userId="d0c14dd2-ce13-49c4-820b-c6a5e60d5a8d" providerId="ADAL" clId="{BD9E7FDA-E807-4D86-A6AF-B2BBD2EC1D71}" dt="2025-03-06T10:10:49.175" v="3576" actId="1076"/>
        <pc:sldMkLst>
          <pc:docMk/>
          <pc:sldMk cId="2720335304" sldId="266"/>
        </pc:sldMkLst>
        <pc:spChg chg="mod">
          <ac:chgData name="Fares Makki" userId="d0c14dd2-ce13-49c4-820b-c6a5e60d5a8d" providerId="ADAL" clId="{BD9E7FDA-E807-4D86-A6AF-B2BBD2EC1D71}" dt="2025-03-06T09:50:04.736" v="2136" actId="20577"/>
          <ac:spMkLst>
            <pc:docMk/>
            <pc:sldMk cId="2720335304" sldId="266"/>
            <ac:spMk id="2" creationId="{19C57BC4-D87C-AF02-8475-97D3503BA11A}"/>
          </ac:spMkLst>
        </pc:spChg>
        <pc:spChg chg="mod">
          <ac:chgData name="Fares Makki" userId="d0c14dd2-ce13-49c4-820b-c6a5e60d5a8d" providerId="ADAL" clId="{BD9E7FDA-E807-4D86-A6AF-B2BBD2EC1D71}" dt="2025-03-06T10:10:41.975" v="3575" actId="27636"/>
          <ac:spMkLst>
            <pc:docMk/>
            <pc:sldMk cId="2720335304" sldId="266"/>
            <ac:spMk id="3" creationId="{570FB93D-53CD-CF1F-6162-90D533D9FB4D}"/>
          </ac:spMkLst>
        </pc:spChg>
        <pc:picChg chg="add mod">
          <ac:chgData name="Fares Makki" userId="d0c14dd2-ce13-49c4-820b-c6a5e60d5a8d" providerId="ADAL" clId="{BD9E7FDA-E807-4D86-A6AF-B2BBD2EC1D71}" dt="2025-03-06T10:10:49.175" v="3576" actId="1076"/>
          <ac:picMkLst>
            <pc:docMk/>
            <pc:sldMk cId="2720335304" sldId="266"/>
            <ac:picMk id="4" creationId="{77DA854F-7004-8996-73A8-5AABD7303964}"/>
          </ac:picMkLst>
        </pc:picChg>
      </pc:sldChg>
      <pc:sldChg chg="modSp new mod">
        <pc:chgData name="Fares Makki" userId="d0c14dd2-ce13-49c4-820b-c6a5e60d5a8d" providerId="ADAL" clId="{BD9E7FDA-E807-4D86-A6AF-B2BBD2EC1D71}" dt="2025-03-06T09:59:30.956" v="2647" actId="20577"/>
        <pc:sldMkLst>
          <pc:docMk/>
          <pc:sldMk cId="1193718029" sldId="267"/>
        </pc:sldMkLst>
        <pc:spChg chg="mod">
          <ac:chgData name="Fares Makki" userId="d0c14dd2-ce13-49c4-820b-c6a5e60d5a8d" providerId="ADAL" clId="{BD9E7FDA-E807-4D86-A6AF-B2BBD2EC1D71}" dt="2025-03-06T09:52:50.536" v="2145" actId="20577"/>
          <ac:spMkLst>
            <pc:docMk/>
            <pc:sldMk cId="1193718029" sldId="267"/>
            <ac:spMk id="2" creationId="{382998B8-98A4-6013-232C-89DEDB45A898}"/>
          </ac:spMkLst>
        </pc:spChg>
        <pc:spChg chg="mod">
          <ac:chgData name="Fares Makki" userId="d0c14dd2-ce13-49c4-820b-c6a5e60d5a8d" providerId="ADAL" clId="{BD9E7FDA-E807-4D86-A6AF-B2BBD2EC1D71}" dt="2025-03-06T09:59:30.956" v="2647" actId="20577"/>
          <ac:spMkLst>
            <pc:docMk/>
            <pc:sldMk cId="1193718029" sldId="267"/>
            <ac:spMk id="3" creationId="{2C0DDB1F-EC5C-91D9-77FA-FE6936AE9152}"/>
          </ac:spMkLst>
        </pc:spChg>
      </pc:sldChg>
      <pc:sldChg chg="modSp new mod">
        <pc:chgData name="Fares Makki" userId="d0c14dd2-ce13-49c4-820b-c6a5e60d5a8d" providerId="ADAL" clId="{BD9E7FDA-E807-4D86-A6AF-B2BBD2EC1D71}" dt="2025-03-06T09:58:22.766" v="2525" actId="20577"/>
        <pc:sldMkLst>
          <pc:docMk/>
          <pc:sldMk cId="3086536018" sldId="268"/>
        </pc:sldMkLst>
        <pc:spChg chg="mod">
          <ac:chgData name="Fares Makki" userId="d0c14dd2-ce13-49c4-820b-c6a5e60d5a8d" providerId="ADAL" clId="{BD9E7FDA-E807-4D86-A6AF-B2BBD2EC1D71}" dt="2025-03-06T09:52:54.786" v="2154" actId="20577"/>
          <ac:spMkLst>
            <pc:docMk/>
            <pc:sldMk cId="3086536018" sldId="268"/>
            <ac:spMk id="2" creationId="{F5C9E005-7E1F-4298-64B6-EE4E949B26EA}"/>
          </ac:spMkLst>
        </pc:spChg>
        <pc:spChg chg="mod">
          <ac:chgData name="Fares Makki" userId="d0c14dd2-ce13-49c4-820b-c6a5e60d5a8d" providerId="ADAL" clId="{BD9E7FDA-E807-4D86-A6AF-B2BBD2EC1D71}" dt="2025-03-06T09:58:22.766" v="2525" actId="20577"/>
          <ac:spMkLst>
            <pc:docMk/>
            <pc:sldMk cId="3086536018" sldId="268"/>
            <ac:spMk id="3" creationId="{6B570D4E-3324-02F6-835B-2927E1DDF0F2}"/>
          </ac:spMkLst>
        </pc:spChg>
      </pc:sldChg>
      <pc:sldChg chg="modSp new mod">
        <pc:chgData name="Fares Makki" userId="d0c14dd2-ce13-49c4-820b-c6a5e60d5a8d" providerId="ADAL" clId="{BD9E7FDA-E807-4D86-A6AF-B2BBD2EC1D71}" dt="2025-03-06T09:59:13.636" v="2645" actId="20577"/>
        <pc:sldMkLst>
          <pc:docMk/>
          <pc:sldMk cId="188904877" sldId="269"/>
        </pc:sldMkLst>
        <pc:spChg chg="mod">
          <ac:chgData name="Fares Makki" userId="d0c14dd2-ce13-49c4-820b-c6a5e60d5a8d" providerId="ADAL" clId="{BD9E7FDA-E807-4D86-A6AF-B2BBD2EC1D71}" dt="2025-03-06T09:58:38.736" v="2534" actId="20577"/>
          <ac:spMkLst>
            <pc:docMk/>
            <pc:sldMk cId="188904877" sldId="269"/>
            <ac:spMk id="2" creationId="{12CBE008-8B9A-F277-437C-762C0BA95148}"/>
          </ac:spMkLst>
        </pc:spChg>
        <pc:spChg chg="mod">
          <ac:chgData name="Fares Makki" userId="d0c14dd2-ce13-49c4-820b-c6a5e60d5a8d" providerId="ADAL" clId="{BD9E7FDA-E807-4D86-A6AF-B2BBD2EC1D71}" dt="2025-03-06T09:59:13.636" v="2645" actId="20577"/>
          <ac:spMkLst>
            <pc:docMk/>
            <pc:sldMk cId="188904877" sldId="269"/>
            <ac:spMk id="3" creationId="{415A7C8A-DF03-7343-E129-EA1604EA25B0}"/>
          </ac:spMkLst>
        </pc:spChg>
      </pc:sldChg>
      <pc:sldChg chg="addSp delSp modSp new mod">
        <pc:chgData name="Fares Makki" userId="d0c14dd2-ce13-49c4-820b-c6a5e60d5a8d" providerId="ADAL" clId="{BD9E7FDA-E807-4D86-A6AF-B2BBD2EC1D71}" dt="2025-03-06T10:14:29.475" v="3600" actId="1076"/>
        <pc:sldMkLst>
          <pc:docMk/>
          <pc:sldMk cId="3505732630" sldId="270"/>
        </pc:sldMkLst>
        <pc:spChg chg="mod">
          <ac:chgData name="Fares Makki" userId="d0c14dd2-ce13-49c4-820b-c6a5e60d5a8d" providerId="ADAL" clId="{BD9E7FDA-E807-4D86-A6AF-B2BBD2EC1D71}" dt="2025-03-06T10:05:23.676" v="3218" actId="20577"/>
          <ac:spMkLst>
            <pc:docMk/>
            <pc:sldMk cId="3505732630" sldId="270"/>
            <ac:spMk id="2" creationId="{588259EE-1CF0-7D39-9E90-0051B286F12C}"/>
          </ac:spMkLst>
        </pc:spChg>
        <pc:spChg chg="mod">
          <ac:chgData name="Fares Makki" userId="d0c14dd2-ce13-49c4-820b-c6a5e60d5a8d" providerId="ADAL" clId="{BD9E7FDA-E807-4D86-A6AF-B2BBD2EC1D71}" dt="2025-03-06T10:10:03.966" v="3566" actId="14100"/>
          <ac:spMkLst>
            <pc:docMk/>
            <pc:sldMk cId="3505732630" sldId="270"/>
            <ac:spMk id="3" creationId="{CA4A1E5E-88DC-6841-6517-5C97395D3E51}"/>
          </ac:spMkLst>
        </pc:spChg>
        <pc:picChg chg="add mod">
          <ac:chgData name="Fares Makki" userId="d0c14dd2-ce13-49c4-820b-c6a5e60d5a8d" providerId="ADAL" clId="{BD9E7FDA-E807-4D86-A6AF-B2BBD2EC1D71}" dt="2025-03-06T10:14:29.475" v="3600" actId="1076"/>
          <ac:picMkLst>
            <pc:docMk/>
            <pc:sldMk cId="3505732630" sldId="270"/>
            <ac:picMk id="3080" creationId="{8E9261F6-F851-F41E-7175-B6FF2B8C5C4E}"/>
          </ac:picMkLst>
        </pc:picChg>
      </pc:sldChg>
      <pc:sldChg chg="modSp new mod">
        <pc:chgData name="Fares Makki" userId="d0c14dd2-ce13-49c4-820b-c6a5e60d5a8d" providerId="ADAL" clId="{BD9E7FDA-E807-4D86-A6AF-B2BBD2EC1D71}" dt="2025-03-06T10:09:39.265" v="3562" actId="20577"/>
        <pc:sldMkLst>
          <pc:docMk/>
          <pc:sldMk cId="1545872549" sldId="271"/>
        </pc:sldMkLst>
        <pc:spChg chg="mod">
          <ac:chgData name="Fares Makki" userId="d0c14dd2-ce13-49c4-820b-c6a5e60d5a8d" providerId="ADAL" clId="{BD9E7FDA-E807-4D86-A6AF-B2BBD2EC1D71}" dt="2025-03-06T10:09:39.265" v="3562" actId="20577"/>
          <ac:spMkLst>
            <pc:docMk/>
            <pc:sldMk cId="1545872549" sldId="271"/>
            <ac:spMk id="2" creationId="{F40FD209-3B0F-3EDE-524D-B8FBA55A5C3D}"/>
          </ac:spMkLst>
        </pc:spChg>
        <pc:spChg chg="mod">
          <ac:chgData name="Fares Makki" userId="d0c14dd2-ce13-49c4-820b-c6a5e60d5a8d" providerId="ADAL" clId="{BD9E7FDA-E807-4D86-A6AF-B2BBD2EC1D71}" dt="2025-03-06T10:09:37.073" v="3560" actId="21"/>
          <ac:spMkLst>
            <pc:docMk/>
            <pc:sldMk cId="1545872549" sldId="271"/>
            <ac:spMk id="3" creationId="{FA31839C-1DAB-810C-50D5-3DACF471E891}"/>
          </ac:spMkLst>
        </pc:spChg>
      </pc:sldChg>
      <pc:sldChg chg="modSp new mod modNotesTx">
        <pc:chgData name="Fares Makki" userId="d0c14dd2-ce13-49c4-820b-c6a5e60d5a8d" providerId="ADAL" clId="{BD9E7FDA-E807-4D86-A6AF-B2BBD2EC1D71}" dt="2025-03-21T09:52:14.732" v="4287" actId="20577"/>
        <pc:sldMkLst>
          <pc:docMk/>
          <pc:sldMk cId="1888460762" sldId="272"/>
        </pc:sldMkLst>
        <pc:spChg chg="mod">
          <ac:chgData name="Fares Makki" userId="d0c14dd2-ce13-49c4-820b-c6a5e60d5a8d" providerId="ADAL" clId="{BD9E7FDA-E807-4D86-A6AF-B2BBD2EC1D71}" dt="2025-03-06T10:11:07.965" v="3584" actId="113"/>
          <ac:spMkLst>
            <pc:docMk/>
            <pc:sldMk cId="1888460762" sldId="272"/>
            <ac:spMk id="2" creationId="{901BACE6-D1C0-545B-5B13-E40CE0E5EDDA}"/>
          </ac:spMkLst>
        </pc:spChg>
        <pc:spChg chg="mod">
          <ac:chgData name="Fares Makki" userId="d0c14dd2-ce13-49c4-820b-c6a5e60d5a8d" providerId="ADAL" clId="{BD9E7FDA-E807-4D86-A6AF-B2BBD2EC1D71}" dt="2025-03-06T10:11:05.946" v="3583" actId="5793"/>
          <ac:spMkLst>
            <pc:docMk/>
            <pc:sldMk cId="1888460762" sldId="272"/>
            <ac:spMk id="3" creationId="{0B3003D8-B408-1031-0504-288BAB002EDC}"/>
          </ac:spMkLst>
        </pc:spChg>
      </pc:sldChg>
      <pc:sldChg chg="modSp new mod modAnim">
        <pc:chgData name="Fares Makki" userId="d0c14dd2-ce13-49c4-820b-c6a5e60d5a8d" providerId="ADAL" clId="{BD9E7FDA-E807-4D86-A6AF-B2BBD2EC1D71}" dt="2025-03-14T07:19:46.204" v="4236"/>
        <pc:sldMkLst>
          <pc:docMk/>
          <pc:sldMk cId="3526794591" sldId="273"/>
        </pc:sldMkLst>
        <pc:spChg chg="mod">
          <ac:chgData name="Fares Makki" userId="d0c14dd2-ce13-49c4-820b-c6a5e60d5a8d" providerId="ADAL" clId="{BD9E7FDA-E807-4D86-A6AF-B2BBD2EC1D71}" dt="2025-03-13T09:16:06.291" v="3633" actId="20577"/>
          <ac:spMkLst>
            <pc:docMk/>
            <pc:sldMk cId="3526794591" sldId="273"/>
            <ac:spMk id="2" creationId="{1D4AC3DA-D238-880D-FDF8-AB8A9A32AF61}"/>
          </ac:spMkLst>
        </pc:spChg>
        <pc:spChg chg="mod">
          <ac:chgData name="Fares Makki" userId="d0c14dd2-ce13-49c4-820b-c6a5e60d5a8d" providerId="ADAL" clId="{BD9E7FDA-E807-4D86-A6AF-B2BBD2EC1D71}" dt="2025-03-13T10:13:32.680" v="4232" actId="313"/>
          <ac:spMkLst>
            <pc:docMk/>
            <pc:sldMk cId="3526794591" sldId="273"/>
            <ac:spMk id="3" creationId="{D3C94C25-0982-7350-0AFB-72C85EDAC1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93EF9-46E8-4EA9-AC08-98A9048C7853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52785-9F08-4775-908F-72274F188C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978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Av totalt 929 plantor fick 705 </a:t>
            </a:r>
            <a:r>
              <a:rPr lang="sv-SE" dirty="0" err="1"/>
              <a:t>st</a:t>
            </a:r>
            <a:r>
              <a:rPr lang="sv-SE" dirty="0"/>
              <a:t> lila och 224 </a:t>
            </a:r>
            <a:r>
              <a:rPr lang="sv-SE" dirty="0" err="1"/>
              <a:t>st</a:t>
            </a:r>
            <a:r>
              <a:rPr lang="sv-SE" dirty="0"/>
              <a:t> vita blommor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52785-9F08-4775-908F-72274F188C4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701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52785-9F08-4775-908F-72274F188C4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602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Exemplet är F1 och F2</a:t>
            </a:r>
          </a:p>
          <a:p>
            <a:r>
              <a:rPr lang="sv-SE" b="1" dirty="0"/>
              <a:t>Sudda inte bort tavlan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52785-9F08-4775-908F-72274F188C4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4311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Lägga till klyvningstal till exemplet (3 : 1) eller (75% : 25%) </a:t>
            </a:r>
          </a:p>
          <a:p>
            <a:r>
              <a:rPr lang="sv-SE" dirty="0"/>
              <a:t>Prata om </a:t>
            </a:r>
            <a:r>
              <a:rPr lang="sv-SE" b="1" dirty="0"/>
              <a:t>genotyp</a:t>
            </a:r>
            <a:r>
              <a:rPr lang="sv-SE" dirty="0"/>
              <a:t> (en uppsättning gener) och </a:t>
            </a:r>
            <a:r>
              <a:rPr lang="sv-SE" b="1" dirty="0"/>
              <a:t>fenotyp</a:t>
            </a:r>
            <a:r>
              <a:rPr lang="sv-SE" dirty="0"/>
              <a:t> (en uppsättnings egenskaper) här också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52785-9F08-4775-908F-72274F188C4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261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52785-9F08-4775-908F-72274F188C4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451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D83DD1-116B-5A7C-86A5-650C9CAC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7986CB2-6DC1-BA1C-14B2-899D75F9C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4C24072-8549-B331-CDB3-CE4E3188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9EC2C1-84A6-CDBC-ADBA-E73A79C3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30D571D-1680-4A62-6704-333BF95B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122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36BBA2-522C-A4CC-7F99-8B692ADD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C5708EA-E47C-1CAC-75CD-1ED5C274F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9E8CC5E-CCDF-E1C7-DCB9-C356FDA8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E4C72F-4725-468F-1C16-D199285E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A3752EA-ADBA-280C-031F-65B65134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842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BBD9F59-B0B3-0153-DA8C-1BBBA1EC7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F3E9CE1-47B2-9E41-8DBA-EBE7EDB6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366E7D5-B047-2B57-DCAA-85576DAE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5A7238C-CF0B-8E1B-EE09-862C62C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BABE098-3C61-3D1B-5BA5-9E49CDA1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29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8579C0-85A1-4DA6-E9B4-BECD20F16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AC369BF-5D73-5790-2884-A908064C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2348C39-4571-49EC-A355-88B60A07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28E261-296D-A073-3E07-E9582B3F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EEDF8C-EF1A-9775-B231-7DBDC71EB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96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41C5A8-64B3-A6B2-DA9A-0303F2AA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692F0F5-1D76-A4E1-7E27-3D267738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1B4943-B012-AECB-4058-6768BBCE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1C6885-899B-BA0A-974E-616C3449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27F4790-B7F7-3DC1-5FC8-69449888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382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F4C75B-F3DE-3AA7-3933-3F6AFE8B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49A77AD-1F66-9110-C0CB-8C4835329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33DC2BC-1533-4984-6F14-5F8350374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9304238-4EF9-5E9A-DDB9-E5F463CF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FC1F468-24F6-54FF-30A2-BC16D69A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2114C81-E6C9-2FB3-45D2-E765330D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711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A529295-55F1-4CA0-88EF-A3E36320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E63CD5C-2345-7F8E-6E5B-4EEC92B2D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1F76F93-4E14-C861-9F00-6EFF6F2A8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849B8066-B299-77A5-AF82-97F584FC8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D2796B56-DE4D-3F22-5519-DC567C0EB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1A58FFB-854E-C226-9E4C-FDDCFD84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3980988-B0DD-86D7-8ED9-DBF87CF9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81C5704-0A66-89E3-8DF5-F2D9585F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75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912957-0A94-82C6-0001-B6DBF576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C01A555D-C241-2224-B895-07134FEE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2691EC9-5DFF-3C6C-71B0-6F81BFA1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1B519A0-C778-017A-07C9-16009113A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99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B307A00-A501-B021-43D8-4BAC97A6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436A542-4D3F-5047-EEFC-FFE903B2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3A458B0-8EEF-199D-6446-5B6194A4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035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55FB314-5F7B-BAC0-A312-773B36FD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6E8444-3A7F-23EC-194C-CB4B95E71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9D52D75-0D2F-5C06-416F-235502457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4704496-23B8-FEE8-FBAF-DE75804D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EB18666-21EB-7E01-9A19-5F553E91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216DF2A-09CC-307A-035F-D929E8B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3876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3B36F9-848E-E0F4-1D47-7411D6B7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E402967-5F41-1177-DBAE-399853BF5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8680A0B-ED0F-CEEC-02AA-EC851B0E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0CA3410-DBDC-D74F-5DFE-F0B0FB7E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23296B0-F905-A90D-69FF-430747C7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A75D2B-0DEF-67CD-ED71-634D0D4C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8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27594A-2657-2B86-39D1-9B462AB7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E125713-1AC2-F890-A9E8-6730487C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AD91644-25BA-9383-9448-421E9950F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08C78-0C85-47EA-AE17-D800FD9639F7}" type="datetimeFigureOut">
              <a:rPr lang="sv-SE" smtClean="0"/>
              <a:t>2025-03-21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FAD9D9-A3CD-C681-4BD7-604622235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7BC103-4D6A-061D-AA60-830AA3C62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0DEFD-9976-4446-A451-1F16D94C54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0223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4AC2B51-9B8B-BDFF-E789-176879009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Naturkunskap 1b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19A4566-6CE2-128D-A363-09ADA5489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Gener och Korsningsschema </a:t>
            </a:r>
          </a:p>
        </p:txBody>
      </p:sp>
    </p:spTree>
    <p:extLst>
      <p:ext uri="{BB962C8B-B14F-4D97-AF65-F5344CB8AC3E}">
        <p14:creationId xmlns:p14="http://schemas.microsoft.com/office/powerpoint/2010/main" val="317969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2998B8-98A4-6013-232C-89DEDB45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C0DDB1F-EC5C-91D9-77FA-FE6936AE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Vilken fenotyp och vilken genotyp ger parning av en homozygota svarta mus med en homozygota vita mus där svart är dominant? </a:t>
            </a:r>
          </a:p>
        </p:txBody>
      </p:sp>
    </p:spTree>
    <p:extLst>
      <p:ext uri="{BB962C8B-B14F-4D97-AF65-F5344CB8AC3E}">
        <p14:creationId xmlns:p14="http://schemas.microsoft.com/office/powerpoint/2010/main" val="119371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5C9E005-7E1F-4298-64B6-EE4E949B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B570D4E-3324-02F6-835B-2927E1DDF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Vilken fenotyp och vilken genotyp ger parning av två </a:t>
            </a:r>
            <a:r>
              <a:rPr lang="sv-SE" dirty="0" err="1"/>
              <a:t>heterozygota</a:t>
            </a:r>
            <a:r>
              <a:rPr lang="sv-SE" dirty="0"/>
              <a:t> svarta mus? </a:t>
            </a:r>
          </a:p>
        </p:txBody>
      </p:sp>
    </p:spTree>
    <p:extLst>
      <p:ext uri="{BB962C8B-B14F-4D97-AF65-F5344CB8AC3E}">
        <p14:creationId xmlns:p14="http://schemas.microsoft.com/office/powerpoint/2010/main" val="308653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CBE008-8B9A-F277-437C-762C0BA9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5A7C8A-DF03-7343-E129-EA1604EA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Vilken fenotyp och vilken genotyp ger parning av en </a:t>
            </a:r>
            <a:r>
              <a:rPr lang="sv-SE" dirty="0" err="1"/>
              <a:t>heterozygota</a:t>
            </a:r>
            <a:r>
              <a:rPr lang="sv-SE" dirty="0"/>
              <a:t> svarta mus och en homozygota vita mus? </a:t>
            </a:r>
          </a:p>
        </p:txBody>
      </p:sp>
    </p:spTree>
    <p:extLst>
      <p:ext uri="{BB962C8B-B14F-4D97-AF65-F5344CB8AC3E}">
        <p14:creationId xmlns:p14="http://schemas.microsoft.com/office/powerpoint/2010/main" val="18890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C57BC4-D87C-AF02-8475-97D3503BA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Könskromosomer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0FB93D-53CD-CF1F-6162-90D533D9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2819" cy="4351338"/>
          </a:xfrm>
        </p:spPr>
        <p:txBody>
          <a:bodyPr>
            <a:normAutofit/>
          </a:bodyPr>
          <a:lstStyle/>
          <a:p>
            <a:r>
              <a:rPr lang="sv-SE" dirty="0"/>
              <a:t>Könskromosomer skiljer sig från </a:t>
            </a:r>
            <a:r>
              <a:rPr lang="sv-SE" i="1" dirty="0" err="1"/>
              <a:t>autosomala</a:t>
            </a:r>
            <a:r>
              <a:rPr lang="sv-SE" i="1" dirty="0"/>
              <a:t> kromosomer</a:t>
            </a:r>
            <a:r>
              <a:rPr lang="sv-SE" dirty="0"/>
              <a:t> i att de bestämmer individens kön</a:t>
            </a:r>
          </a:p>
          <a:p>
            <a:r>
              <a:rPr lang="sv-SE" dirty="0"/>
              <a:t>Hos människor finns två kromosomer: X-kromosom och Y-kromosom</a:t>
            </a:r>
          </a:p>
          <a:p>
            <a:pPr lvl="1"/>
            <a:r>
              <a:rPr lang="sv-SE" dirty="0"/>
              <a:t>Y-kromosom är mycket mindre än X-kromosom</a:t>
            </a:r>
          </a:p>
          <a:p>
            <a:pPr lvl="1"/>
            <a:r>
              <a:rPr lang="sv-SE" dirty="0"/>
              <a:t>Y-kromosom har genen som bestämmer att fostret får testiklar (</a:t>
            </a:r>
            <a:r>
              <a:rPr lang="sv-SE" i="1" dirty="0"/>
              <a:t>SRY</a:t>
            </a:r>
            <a:r>
              <a:rPr lang="sv-SE" dirty="0"/>
              <a:t>-gen)</a:t>
            </a:r>
          </a:p>
        </p:txBody>
      </p:sp>
      <p:pic>
        <p:nvPicPr>
          <p:cNvPr id="4" name="Picture 2" descr="Kromosomer – NOC">
            <a:extLst>
              <a:ext uri="{FF2B5EF4-FFF2-40B4-BE49-F238E27FC236}">
                <a16:creationId xmlns:a16="http://schemas.microsoft.com/office/drawing/2014/main" id="{77DA854F-7004-8996-73A8-5AABD730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19" y="1690688"/>
            <a:ext cx="60027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33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1BACE6-D1C0-545B-5B13-E40CE0E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3003D8-B408-1031-0504-288BAB00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Vad är sannolikheten att ett par får en son eller en dotter?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8846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8259EE-1CF0-7D39-9E90-0051B286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Könsbundet arv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4A1E5E-88DC-6841-6517-5C97395D3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v-SE" dirty="0"/>
              <a:t>De flesta könsbundna gener befinner sig på X-</a:t>
            </a:r>
            <a:r>
              <a:rPr lang="sv-SE" dirty="0" err="1"/>
              <a:t>kromosomet</a:t>
            </a:r>
            <a:r>
              <a:rPr lang="sv-SE" dirty="0"/>
              <a:t> (Y är så små) </a:t>
            </a:r>
          </a:p>
        </p:txBody>
      </p:sp>
      <p:pic>
        <p:nvPicPr>
          <p:cNvPr id="3080" name="Picture 8" descr="Könsbundet arv – Ugglans Biologi">
            <a:extLst>
              <a:ext uri="{FF2B5EF4-FFF2-40B4-BE49-F238E27FC236}">
                <a16:creationId xmlns:a16="http://schemas.microsoft.com/office/drawing/2014/main" id="{8E9261F6-F851-F41E-7175-B6FF2B8C5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491" y="2254636"/>
            <a:ext cx="3640527" cy="23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73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0FD209-3B0F-3EDE-524D-B8FBA55A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A31839C-1DAB-810C-50D5-3DACF471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i="1" dirty="0"/>
              <a:t>Röd-grön färgblind</a:t>
            </a:r>
            <a:r>
              <a:rPr lang="sv-SE" dirty="0"/>
              <a:t> är könsbundet på X-</a:t>
            </a:r>
            <a:r>
              <a:rPr lang="sv-SE" dirty="0" err="1"/>
              <a:t>kromosomet</a:t>
            </a:r>
            <a:r>
              <a:rPr lang="sv-SE" dirty="0"/>
              <a:t>. Felaktiga färgseendet är recessivt. En färgseende pappa och en </a:t>
            </a:r>
            <a:r>
              <a:rPr lang="sv-SE" dirty="0" err="1"/>
              <a:t>heterozygota</a:t>
            </a:r>
            <a:r>
              <a:rPr lang="sv-SE" dirty="0"/>
              <a:t> färgseende mamma får avkomma. Vad blir klyvningstal?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4587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4AC3DA-D238-880D-FDF8-AB8A9A32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Växt- och djurförädling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C94C25-0982-7350-0AFB-72C85EDA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u="sng" dirty="0"/>
              <a:t>Urvalsmetoden</a:t>
            </a:r>
            <a:r>
              <a:rPr lang="sv-SE" dirty="0"/>
              <a:t> – människor väljer att fortplanta de individer hos växter och djur med de mest önskvärda egenskaper </a:t>
            </a:r>
          </a:p>
          <a:p>
            <a:r>
              <a:rPr lang="sv-SE" b="1" u="sng" dirty="0"/>
              <a:t>Korsningsförädling</a:t>
            </a:r>
            <a:r>
              <a:rPr lang="sv-SE" dirty="0"/>
              <a:t> – korsa olika växtsorter eller djurraser med varandra för att kombinera önskvärda egenskaper </a:t>
            </a:r>
          </a:p>
          <a:p>
            <a:pPr lvl="1"/>
            <a:r>
              <a:rPr lang="sv-SE" dirty="0"/>
              <a:t>Man väljer bara de homozygota individer för önskvärda egenskaper </a:t>
            </a:r>
          </a:p>
          <a:p>
            <a:r>
              <a:rPr lang="sv-SE" b="1" u="sng" dirty="0"/>
              <a:t>Insemination</a:t>
            </a:r>
            <a:r>
              <a:rPr lang="sv-SE" dirty="0"/>
              <a:t> – konstgjord befruktning där sperman av utvalda handjur samlas, späds, delas upp i lagom stora doser, och förvaras i djupfryst tillstånd </a:t>
            </a:r>
          </a:p>
          <a:p>
            <a:r>
              <a:rPr lang="sv-SE" b="1" u="sng" dirty="0"/>
              <a:t>Genbanker</a:t>
            </a:r>
            <a:r>
              <a:rPr lang="sv-SE" dirty="0"/>
              <a:t> – en samling av alla egenskaper som finns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679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C72B28-E646-E980-5E0C-C753565E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Genom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BC25D7E-37CC-DE55-5093-65779CFB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680" cy="4351338"/>
          </a:xfrm>
        </p:spPr>
        <p:txBody>
          <a:bodyPr/>
          <a:lstStyle/>
          <a:p>
            <a:r>
              <a:rPr lang="sv-SE" dirty="0"/>
              <a:t>Den totala mängden DNA som finns hos levande organismer </a:t>
            </a:r>
          </a:p>
          <a:p>
            <a:pPr lvl="1"/>
            <a:r>
              <a:rPr lang="sv-SE" dirty="0"/>
              <a:t>Också kallas för arvsmassa </a:t>
            </a:r>
          </a:p>
          <a:p>
            <a:r>
              <a:rPr lang="sv-SE" dirty="0"/>
              <a:t>Inom arvsmassan är en små procent som kodar för proteiner </a:t>
            </a:r>
          </a:p>
          <a:p>
            <a:pPr lvl="1"/>
            <a:r>
              <a:rPr lang="sv-SE" dirty="0"/>
              <a:t>Gener </a:t>
            </a:r>
          </a:p>
          <a:p>
            <a:r>
              <a:rPr lang="sv-SE" dirty="0"/>
              <a:t>Gener (och miljö) är vad gör skillnaden mellan individer </a:t>
            </a:r>
          </a:p>
        </p:txBody>
      </p:sp>
      <p:pic>
        <p:nvPicPr>
          <p:cNvPr id="4" name="Picture 2" descr="What is a gene?">
            <a:extLst>
              <a:ext uri="{FF2B5EF4-FFF2-40B4-BE49-F238E27FC236}">
                <a16:creationId xmlns:a16="http://schemas.microsoft.com/office/drawing/2014/main" id="{D2E2650D-1362-DD9B-ECDB-61638BE56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84" y="293402"/>
            <a:ext cx="5926736" cy="3209544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Gene - Innovative Genomics Institute (IGI)">
            <a:extLst>
              <a:ext uri="{FF2B5EF4-FFF2-40B4-BE49-F238E27FC236}">
                <a16:creationId xmlns:a16="http://schemas.microsoft.com/office/drawing/2014/main" id="{531EF3EB-53F2-963A-EB08-DB3D19352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12" y="3574669"/>
            <a:ext cx="2684279" cy="3209545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5385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3098F4-2E00-FABA-030F-A90B643D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408" y="534734"/>
            <a:ext cx="7729728" cy="1325563"/>
          </a:xfrm>
        </p:spPr>
        <p:txBody>
          <a:bodyPr/>
          <a:lstStyle/>
          <a:p>
            <a:r>
              <a:rPr lang="sv-SE" dirty="0"/>
              <a:t>Gregor Mendel (1822 – 1884) </a:t>
            </a:r>
            <a:br>
              <a:rPr lang="sv-SE" dirty="0"/>
            </a:br>
            <a:r>
              <a:rPr lang="sv-SE" dirty="0"/>
              <a:t>(Genetikens fader)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7866C1B-B25F-41BB-EA5F-C003EFF7B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505456"/>
            <a:ext cx="6010656" cy="4114801"/>
          </a:xfrm>
        </p:spPr>
        <p:txBody>
          <a:bodyPr>
            <a:normAutofit/>
          </a:bodyPr>
          <a:lstStyle/>
          <a:p>
            <a:r>
              <a:rPr lang="sv-SE" dirty="0"/>
              <a:t>Född i Österrike (numera Tjeckien) </a:t>
            </a:r>
          </a:p>
          <a:p>
            <a:r>
              <a:rPr lang="sv-SE" dirty="0"/>
              <a:t>Naturvetare och munk </a:t>
            </a:r>
          </a:p>
          <a:p>
            <a:r>
              <a:rPr lang="sv-SE" dirty="0"/>
              <a:t>Genomförde fleråriga korsningsförsök med trädgårdsärter </a:t>
            </a:r>
          </a:p>
          <a:p>
            <a:r>
              <a:rPr lang="sv-SE" dirty="0"/>
              <a:t>Klippte bort blommors ståndare</a:t>
            </a:r>
          </a:p>
          <a:p>
            <a:r>
              <a:rPr lang="sv-SE" dirty="0"/>
              <a:t>Överförde pollen själv med en pensel </a:t>
            </a:r>
          </a:p>
        </p:txBody>
      </p:sp>
      <p:pic>
        <p:nvPicPr>
          <p:cNvPr id="3074" name="Picture 2" descr="Gregor Mendel - Simple English Wikipedia, the free encyclopedia">
            <a:extLst>
              <a:ext uri="{FF2B5EF4-FFF2-40B4-BE49-F238E27FC236}">
                <a16:creationId xmlns:a16="http://schemas.microsoft.com/office/drawing/2014/main" id="{DB96F4B0-F485-BBF2-5DAD-53AAF2D02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5" y="76466"/>
            <a:ext cx="1752858" cy="221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ad är pollinering? - Göteborgs botaniska trädgård">
            <a:extLst>
              <a:ext uri="{FF2B5EF4-FFF2-40B4-BE49-F238E27FC236}">
                <a16:creationId xmlns:a16="http://schemas.microsoft.com/office/drawing/2014/main" id="{900BB4C4-C857-F713-5F2C-23B0CC49A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t="7207" r="2549" b="7807"/>
          <a:stretch/>
        </p:blipFill>
        <p:spPr bwMode="auto">
          <a:xfrm>
            <a:off x="6848856" y="2992467"/>
            <a:ext cx="5255570" cy="273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5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276DAD-C025-BC22-F0B9-80BB1B87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Experiment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B71178A-387B-934C-3526-A7B8DEA9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471" y="1825625"/>
            <a:ext cx="6648551" cy="4351338"/>
          </a:xfrm>
        </p:spPr>
        <p:txBody>
          <a:bodyPr/>
          <a:lstStyle/>
          <a:p>
            <a:r>
              <a:rPr lang="sv-SE" dirty="0"/>
              <a:t>Föräldrar generation (P): lila x vita </a:t>
            </a:r>
          </a:p>
          <a:p>
            <a:r>
              <a:rPr lang="sv-SE" dirty="0"/>
              <a:t>Första generation (F</a:t>
            </a:r>
            <a:r>
              <a:rPr lang="sv-SE" baseline="-25000" dirty="0"/>
              <a:t>1</a:t>
            </a:r>
            <a:r>
              <a:rPr lang="sv-SE" dirty="0"/>
              <a:t>): alla lila </a:t>
            </a:r>
          </a:p>
          <a:p>
            <a:pPr lvl="1"/>
            <a:r>
              <a:rPr lang="sv-SE" dirty="0"/>
              <a:t>Korsa två från F</a:t>
            </a:r>
            <a:r>
              <a:rPr lang="sv-SE" baseline="-25000" dirty="0"/>
              <a:t>1</a:t>
            </a:r>
            <a:r>
              <a:rPr lang="sv-SE" dirty="0"/>
              <a:t> tillsammans</a:t>
            </a:r>
          </a:p>
          <a:p>
            <a:r>
              <a:rPr lang="sv-SE" dirty="0"/>
              <a:t>Andra generation (F</a:t>
            </a:r>
            <a:r>
              <a:rPr lang="sv-SE" baseline="-25000" dirty="0"/>
              <a:t>2</a:t>
            </a:r>
            <a:r>
              <a:rPr lang="sv-SE" dirty="0"/>
              <a:t>): 75% lila, 25% vita</a:t>
            </a:r>
          </a:p>
        </p:txBody>
      </p:sp>
      <p:pic>
        <p:nvPicPr>
          <p:cNvPr id="4098" name="Picture 2" descr="Mendel's First Experiment ( Read ) | Biology | CK-12 Foundation">
            <a:extLst>
              <a:ext uri="{FF2B5EF4-FFF2-40B4-BE49-F238E27FC236}">
                <a16:creationId xmlns:a16="http://schemas.microsoft.com/office/drawing/2014/main" id="{4B1C0718-15DE-B6BE-4778-90F850AAD9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6" r="42695"/>
          <a:stretch/>
        </p:blipFill>
        <p:spPr bwMode="auto">
          <a:xfrm>
            <a:off x="301752" y="1395929"/>
            <a:ext cx="4050792" cy="51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4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41762D-1549-2503-3D85-7BA1C341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Slutsats 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017FDF-7927-8BC3-CAD2-BB43F869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7875" cy="4351338"/>
          </a:xfrm>
        </p:spPr>
        <p:txBody>
          <a:bodyPr/>
          <a:lstStyle/>
          <a:p>
            <a:r>
              <a:rPr lang="sv-SE" dirty="0"/>
              <a:t>Det finns två </a:t>
            </a:r>
            <a:r>
              <a:rPr lang="sv-SE" i="1" dirty="0"/>
              <a:t>anlag</a:t>
            </a:r>
            <a:r>
              <a:rPr lang="sv-SE" dirty="0"/>
              <a:t> (variant) för varje egenskap </a:t>
            </a:r>
          </a:p>
          <a:p>
            <a:pPr lvl="1"/>
            <a:r>
              <a:rPr lang="sv-SE" dirty="0"/>
              <a:t>En från ”honan” och en från ”</a:t>
            </a:r>
            <a:r>
              <a:rPr lang="sv-SE" dirty="0" err="1"/>
              <a:t>hanan</a:t>
            </a:r>
            <a:r>
              <a:rPr lang="sv-SE" dirty="0"/>
              <a:t>”  </a:t>
            </a:r>
          </a:p>
          <a:p>
            <a:r>
              <a:rPr lang="sv-SE" dirty="0"/>
              <a:t>Anlagen finns i </a:t>
            </a:r>
            <a:r>
              <a:rPr lang="sv-SE" i="1" dirty="0"/>
              <a:t>dominanta</a:t>
            </a:r>
            <a:r>
              <a:rPr lang="sv-SE" dirty="0"/>
              <a:t> och </a:t>
            </a:r>
            <a:r>
              <a:rPr lang="sv-SE" i="1" dirty="0"/>
              <a:t>recessiva</a:t>
            </a:r>
            <a:r>
              <a:rPr lang="sv-SE" dirty="0"/>
              <a:t> former </a:t>
            </a:r>
          </a:p>
          <a:p>
            <a:r>
              <a:rPr lang="sv-SE" dirty="0"/>
              <a:t>Den dominanta anlag bestämmer egenskapen 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7" name="Bildobjekt 6" descr="En bild som visar text, blomma, brev, rita&#10;&#10;AI-genererat innehåll kan vara felaktigt.">
            <a:extLst>
              <a:ext uri="{FF2B5EF4-FFF2-40B4-BE49-F238E27FC236}">
                <a16:creationId xmlns:a16="http://schemas.microsoft.com/office/drawing/2014/main" id="{C0344A5C-96F6-A6C0-CAED-BECB4AAEC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t="5324" r="14444" b="29583"/>
          <a:stretch/>
        </p:blipFill>
        <p:spPr>
          <a:xfrm>
            <a:off x="7296150" y="637511"/>
            <a:ext cx="4562476" cy="55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37EF57-D773-168E-2F75-BF62DD31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Alleler</a:t>
            </a:r>
            <a:r>
              <a:rPr lang="sv-SE" dirty="0"/>
              <a:t>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0A7B462-BEF5-2A77-6A55-93F5FC46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5075" cy="4351338"/>
          </a:xfrm>
        </p:spPr>
        <p:txBody>
          <a:bodyPr>
            <a:normAutofit lnSpcReduction="10000"/>
          </a:bodyPr>
          <a:lstStyle/>
          <a:p>
            <a:r>
              <a:rPr lang="sv-SE" dirty="0"/>
              <a:t>I varje cell finns en uppsättning kromosomer som härstammar från modern samt motsvarande uppsättning som härstammar från fadern</a:t>
            </a:r>
          </a:p>
          <a:p>
            <a:pPr lvl="1"/>
            <a:r>
              <a:rPr lang="sv-SE" dirty="0"/>
              <a:t>Kromosompar är homologa </a:t>
            </a:r>
            <a:r>
              <a:rPr lang="sv-SE" i="1" dirty="0"/>
              <a:t>(grekiska: homo = samma)</a:t>
            </a:r>
            <a:r>
              <a:rPr lang="sv-SE" dirty="0"/>
              <a:t> </a:t>
            </a:r>
          </a:p>
          <a:p>
            <a:r>
              <a:rPr lang="sv-SE" dirty="0"/>
              <a:t>På en kromosom finns många gener </a:t>
            </a:r>
          </a:p>
          <a:p>
            <a:r>
              <a:rPr lang="sv-SE" dirty="0"/>
              <a:t>Homologa kromosomer har gener för samma egenskap på samma bestämda platser, </a:t>
            </a:r>
            <a:r>
              <a:rPr lang="sv-SE" i="1" dirty="0" err="1"/>
              <a:t>loci</a:t>
            </a:r>
            <a:r>
              <a:rPr lang="sv-SE" i="1" dirty="0"/>
              <a:t> (sing., </a:t>
            </a:r>
            <a:r>
              <a:rPr lang="sv-SE" i="1" dirty="0" err="1"/>
              <a:t>locus</a:t>
            </a:r>
            <a:r>
              <a:rPr lang="sv-SE" i="1" dirty="0"/>
              <a:t>)</a:t>
            </a:r>
            <a:r>
              <a:rPr lang="sv-SE" dirty="0"/>
              <a:t> </a:t>
            </a:r>
          </a:p>
        </p:txBody>
      </p:sp>
      <p:pic>
        <p:nvPicPr>
          <p:cNvPr id="1026" name="Picture 2" descr="Hundens farver |">
            <a:extLst>
              <a:ext uri="{FF2B5EF4-FFF2-40B4-BE49-F238E27FC236}">
                <a16:creationId xmlns:a16="http://schemas.microsoft.com/office/drawing/2014/main" id="{A68EFF9F-966E-513A-FBD8-FF2CADB1CB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43"/>
          <a:stretch/>
        </p:blipFill>
        <p:spPr bwMode="auto">
          <a:xfrm>
            <a:off x="8040538" y="831369"/>
            <a:ext cx="3191054" cy="54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A3DE5008-88E6-377C-E8E5-58BC8C1D8716}"/>
              </a:ext>
            </a:extLst>
          </p:cNvPr>
          <p:cNvSpPr/>
          <p:nvPr/>
        </p:nvSpPr>
        <p:spPr>
          <a:xfrm>
            <a:off x="10118066" y="887101"/>
            <a:ext cx="1113526" cy="1219200"/>
          </a:xfrm>
          <a:prstGeom prst="rect">
            <a:avLst/>
          </a:prstGeom>
          <a:solidFill>
            <a:srgbClr val="FDFDF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0A09877-E832-CDB9-153B-6095648A3F86}"/>
              </a:ext>
            </a:extLst>
          </p:cNvPr>
          <p:cNvSpPr/>
          <p:nvPr/>
        </p:nvSpPr>
        <p:spPr>
          <a:xfrm>
            <a:off x="10118066" y="2339423"/>
            <a:ext cx="1113526" cy="316003"/>
          </a:xfrm>
          <a:prstGeom prst="rect">
            <a:avLst/>
          </a:prstGeom>
          <a:solidFill>
            <a:srgbClr val="FDFDF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ABFF2D6-F62B-B020-ED01-457773B0078E}"/>
              </a:ext>
            </a:extLst>
          </p:cNvPr>
          <p:cNvSpPr/>
          <p:nvPr/>
        </p:nvSpPr>
        <p:spPr>
          <a:xfrm>
            <a:off x="10015268" y="5048358"/>
            <a:ext cx="1216324" cy="1219200"/>
          </a:xfrm>
          <a:prstGeom prst="rect">
            <a:avLst/>
          </a:prstGeom>
          <a:solidFill>
            <a:srgbClr val="FDFDFD"/>
          </a:solidFill>
          <a:ln>
            <a:solidFill>
              <a:srgbClr val="FDFD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73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A24F74B-AD0E-9931-536F-C5306BE3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87"/>
            <a:ext cx="10515600" cy="1325563"/>
          </a:xfrm>
        </p:spPr>
        <p:txBody>
          <a:bodyPr/>
          <a:lstStyle/>
          <a:p>
            <a:r>
              <a:rPr lang="sv-SE" dirty="0" err="1"/>
              <a:t>Alleler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2018695-8F13-D585-4AF3-3EAC9D53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953751" cy="4667250"/>
          </a:xfrm>
        </p:spPr>
        <p:txBody>
          <a:bodyPr>
            <a:normAutofit/>
          </a:bodyPr>
          <a:lstStyle/>
          <a:p>
            <a:r>
              <a:rPr lang="sv-SE" dirty="0"/>
              <a:t>Varianter i en egenskap (en gen) kallas </a:t>
            </a:r>
            <a:r>
              <a:rPr lang="sv-SE" i="1" dirty="0" err="1"/>
              <a:t>alleler</a:t>
            </a:r>
            <a:r>
              <a:rPr lang="sv-SE" dirty="0"/>
              <a:t> </a:t>
            </a:r>
            <a:r>
              <a:rPr lang="sv-SE" i="1" dirty="0"/>
              <a:t>(grekiska: </a:t>
            </a:r>
            <a:r>
              <a:rPr lang="sv-SE" i="1" dirty="0" err="1"/>
              <a:t>allos</a:t>
            </a:r>
            <a:r>
              <a:rPr lang="sv-SE" i="1" dirty="0"/>
              <a:t> = en annan)</a:t>
            </a:r>
          </a:p>
          <a:p>
            <a:r>
              <a:rPr lang="sv-SE" dirty="0" err="1"/>
              <a:t>Alleler</a:t>
            </a:r>
            <a:r>
              <a:rPr lang="sv-SE" dirty="0"/>
              <a:t> av en gen betecknas med samma bokstav </a:t>
            </a:r>
          </a:p>
          <a:p>
            <a:r>
              <a:rPr lang="sv-SE" dirty="0" err="1"/>
              <a:t>Alleler</a:t>
            </a:r>
            <a:r>
              <a:rPr lang="sv-SE" dirty="0"/>
              <a:t> av olika gener betecknas med olika bokstäver </a:t>
            </a:r>
          </a:p>
          <a:p>
            <a:r>
              <a:rPr lang="sv-SE" dirty="0"/>
              <a:t>Dominanta </a:t>
            </a:r>
            <a:r>
              <a:rPr lang="sv-SE" dirty="0" err="1"/>
              <a:t>alleler</a:t>
            </a:r>
            <a:r>
              <a:rPr lang="sv-SE" dirty="0"/>
              <a:t> får den stor bokstaven medans recessiva får den lilla </a:t>
            </a:r>
          </a:p>
          <a:p>
            <a:r>
              <a:rPr lang="sv-SE" dirty="0"/>
              <a:t>Kromosompar kan vara antingen </a:t>
            </a:r>
            <a:r>
              <a:rPr lang="sv-SE" i="1" dirty="0"/>
              <a:t>homozygota </a:t>
            </a:r>
            <a:r>
              <a:rPr lang="sv-SE" dirty="0"/>
              <a:t>eller </a:t>
            </a:r>
            <a:r>
              <a:rPr lang="sv-SE" i="1" dirty="0" err="1"/>
              <a:t>heterzygota</a:t>
            </a:r>
            <a:r>
              <a:rPr lang="sv-SE" i="1" dirty="0"/>
              <a:t> </a:t>
            </a:r>
            <a:endParaRPr lang="sv-SE" dirty="0"/>
          </a:p>
          <a:p>
            <a:endParaRPr lang="sv-SE" dirty="0"/>
          </a:p>
        </p:txBody>
      </p:sp>
      <p:pic>
        <p:nvPicPr>
          <p:cNvPr id="2054" name="Picture 6" descr="Heterozygot – Wikipedia">
            <a:extLst>
              <a:ext uri="{FF2B5EF4-FFF2-40B4-BE49-F238E27FC236}">
                <a16:creationId xmlns:a16="http://schemas.microsoft.com/office/drawing/2014/main" id="{B10E0400-E7D0-3BB1-0A87-514220FBF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97"/>
          <a:stretch/>
        </p:blipFill>
        <p:spPr bwMode="auto">
          <a:xfrm>
            <a:off x="1989111" y="4809487"/>
            <a:ext cx="8213778" cy="204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71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32FF4B-C3C0-8A9B-FAA9-563AAF6C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Korsningsschema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E4FA7E-F291-9A36-93E2-8C32CC99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Könsceller bildas genom reduktionsdelning och får halverat kromosomtal </a:t>
            </a:r>
          </a:p>
          <a:p>
            <a:r>
              <a:rPr lang="sv-SE" dirty="0"/>
              <a:t>Exempel med Mendels ärtblommor:  </a:t>
            </a:r>
          </a:p>
        </p:txBody>
      </p:sp>
    </p:spTree>
    <p:extLst>
      <p:ext uri="{BB962C8B-B14F-4D97-AF65-F5344CB8AC3E}">
        <p14:creationId xmlns:p14="http://schemas.microsoft.com/office/powerpoint/2010/main" val="338819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8DEB803-5A3B-04D3-A9CF-B8CF3490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Klyvningstal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549EF8-14AB-F728-D21C-BA1956D1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Sannolikheten för att den ena eller den andra egenskapen ska framträda </a:t>
            </a:r>
          </a:p>
        </p:txBody>
      </p:sp>
    </p:spTree>
    <p:extLst>
      <p:ext uri="{BB962C8B-B14F-4D97-AF65-F5344CB8AC3E}">
        <p14:creationId xmlns:p14="http://schemas.microsoft.com/office/powerpoint/2010/main" val="298980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569</Words>
  <Application>Microsoft Office PowerPoint</Application>
  <PresentationFormat>Bredbild</PresentationFormat>
  <Paragraphs>73</Paragraphs>
  <Slides>17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Office-tema</vt:lpstr>
      <vt:lpstr>Naturkunskap 1b</vt:lpstr>
      <vt:lpstr>Genom </vt:lpstr>
      <vt:lpstr>Gregor Mendel (1822 – 1884)  (Genetikens fader)</vt:lpstr>
      <vt:lpstr>Experiment</vt:lpstr>
      <vt:lpstr>Slutsats </vt:lpstr>
      <vt:lpstr>Alleler </vt:lpstr>
      <vt:lpstr>Alleler</vt:lpstr>
      <vt:lpstr>Korsningsschema </vt:lpstr>
      <vt:lpstr>Klyvningstal </vt:lpstr>
      <vt:lpstr>Exempel </vt:lpstr>
      <vt:lpstr>Exempel </vt:lpstr>
      <vt:lpstr>Exempel </vt:lpstr>
      <vt:lpstr>Könskromosomer </vt:lpstr>
      <vt:lpstr>Exempel</vt:lpstr>
      <vt:lpstr>Könsbundet arv </vt:lpstr>
      <vt:lpstr>Exempel</vt:lpstr>
      <vt:lpstr>Växt- och djurförädling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2025-02-28T08:33:30Z</dcterms:created>
  <dcterms:modified xsi:type="dcterms:W3CDTF">2025-03-21T09:52:21Z</dcterms:modified>
</cp:coreProperties>
</file>