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87FFF1F6-1922-4744-A0E0-C9C41FF7FBC4}"/>
    <pc:docChg chg="modSld">
      <pc:chgData name="Fares Makki" userId="d0c14dd2-ce13-49c4-820b-c6a5e60d5a8d" providerId="ADAL" clId="{87FFF1F6-1922-4744-A0E0-C9C41FF7FBC4}" dt="2024-11-11T09:49:48.402" v="0" actId="729"/>
      <pc:docMkLst>
        <pc:docMk/>
      </pc:docMkLst>
      <pc:sldChg chg="mod modShow">
        <pc:chgData name="Fares Makki" userId="d0c14dd2-ce13-49c4-820b-c6a5e60d5a8d" providerId="ADAL" clId="{87FFF1F6-1922-4744-A0E0-C9C41FF7FBC4}" dt="2024-11-11T09:49:48.402" v="0" actId="729"/>
        <pc:sldMkLst>
          <pc:docMk/>
          <pc:sldMk cId="205374177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05465-7D37-4A90-8E25-BFE6F691DECA}" type="datetimeFigureOut">
              <a:rPr lang="sv-SE" smtClean="0"/>
              <a:t>2024-11-11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1F1FE-2FC5-4605-AAD7-9F5B6F75CC4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874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Vad vet vi om magneter?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1F1FE-2FC5-4605-AAD7-9F5B6F75CC4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9456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Enkel Generator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1F1FE-2FC5-4605-AAD7-9F5B6F75CC4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023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Förklara vad händer i den här bilden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1F1FE-2FC5-4605-AAD7-9F5B6F75CC40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633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1F1FE-2FC5-4605-AAD7-9F5B6F75CC40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80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3F4-830E-45C6-83C0-7FD8113F2326}" type="datetimeFigureOut">
              <a:rPr lang="sv-SE" smtClean="0"/>
              <a:t>2024-11-11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254-94AC-445B-94BB-4884373A7E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050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3F4-830E-45C6-83C0-7FD8113F2326}" type="datetimeFigureOut">
              <a:rPr lang="sv-SE" smtClean="0"/>
              <a:t>2024-11-11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254-94AC-445B-94BB-4884373A7E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031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3F4-830E-45C6-83C0-7FD8113F2326}" type="datetimeFigureOut">
              <a:rPr lang="sv-SE" smtClean="0"/>
              <a:t>2024-11-11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254-94AC-445B-94BB-4884373A7E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521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3F4-830E-45C6-83C0-7FD8113F2326}" type="datetimeFigureOut">
              <a:rPr lang="sv-SE" smtClean="0"/>
              <a:t>2024-11-11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254-94AC-445B-94BB-4884373A7E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345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3F4-830E-45C6-83C0-7FD8113F2326}" type="datetimeFigureOut">
              <a:rPr lang="sv-SE" smtClean="0"/>
              <a:t>2024-11-11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254-94AC-445B-94BB-4884373A7E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457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3F4-830E-45C6-83C0-7FD8113F2326}" type="datetimeFigureOut">
              <a:rPr lang="sv-SE" smtClean="0"/>
              <a:t>2024-11-11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254-94AC-445B-94BB-4884373A7E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773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3F4-830E-45C6-83C0-7FD8113F2326}" type="datetimeFigureOut">
              <a:rPr lang="sv-SE" smtClean="0"/>
              <a:t>2024-11-11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254-94AC-445B-94BB-4884373A7E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125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3F4-830E-45C6-83C0-7FD8113F2326}" type="datetimeFigureOut">
              <a:rPr lang="sv-SE" smtClean="0"/>
              <a:t>2024-11-11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254-94AC-445B-94BB-4884373A7E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865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3F4-830E-45C6-83C0-7FD8113F2326}" type="datetimeFigureOut">
              <a:rPr lang="sv-SE" smtClean="0"/>
              <a:t>2024-11-11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254-94AC-445B-94BB-4884373A7E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87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3F4-830E-45C6-83C0-7FD8113F2326}" type="datetimeFigureOut">
              <a:rPr lang="sv-SE" smtClean="0"/>
              <a:t>2024-11-11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254-94AC-445B-94BB-4884373A7E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405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03F4-830E-45C6-83C0-7FD8113F2326}" type="datetimeFigureOut">
              <a:rPr lang="sv-SE" smtClean="0"/>
              <a:t>2024-11-11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5254-94AC-445B-94BB-4884373A7E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852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D03F4-830E-45C6-83C0-7FD8113F2326}" type="datetimeFigureOut">
              <a:rPr lang="sv-SE" smtClean="0"/>
              <a:t>2024-11-11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5254-94AC-445B-94BB-4884373A7EC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3132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ABD394-BE42-2448-CA13-EB4820A49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Naturkunskap 1b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2E7FF7B-700F-0D17-9A2B-07B7F0DA9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Energi Lektion 2: Förnybara Energikällor </a:t>
            </a:r>
          </a:p>
        </p:txBody>
      </p:sp>
    </p:spTree>
    <p:extLst>
      <p:ext uri="{BB962C8B-B14F-4D97-AF65-F5344CB8AC3E}">
        <p14:creationId xmlns:p14="http://schemas.microsoft.com/office/powerpoint/2010/main" val="127030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B6CAF5-CC28-4BA4-BA92-8E2E63EC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Icke-förnybara Energikällor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DD7158F-A939-A04E-8C72-8794EA80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Lagrade energikällor som varken direkt eller indirekt baseras på solinstrålning och däremot inte förnyas på samma takt som de används </a:t>
            </a:r>
          </a:p>
          <a:p>
            <a:pPr marL="0" indent="0">
              <a:buNone/>
            </a:pPr>
            <a:r>
              <a:rPr lang="sv-SE" dirty="0"/>
              <a:t>Exemplar: </a:t>
            </a:r>
          </a:p>
          <a:p>
            <a:pPr lvl="1"/>
            <a:r>
              <a:rPr lang="sv-SE" dirty="0"/>
              <a:t>Olja </a:t>
            </a:r>
          </a:p>
          <a:p>
            <a:pPr lvl="1"/>
            <a:r>
              <a:rPr lang="sv-SE" dirty="0"/>
              <a:t>Kol</a:t>
            </a:r>
          </a:p>
          <a:p>
            <a:pPr lvl="1"/>
            <a:r>
              <a:rPr lang="sv-SE" dirty="0"/>
              <a:t>Uran </a:t>
            </a:r>
          </a:p>
          <a:p>
            <a:pPr lvl="1"/>
            <a:r>
              <a:rPr lang="sv-SE" dirty="0"/>
              <a:t>Naturgas </a:t>
            </a:r>
          </a:p>
          <a:p>
            <a:endParaRPr lang="sv-SE" dirty="0"/>
          </a:p>
        </p:txBody>
      </p:sp>
      <p:pic>
        <p:nvPicPr>
          <p:cNvPr id="8194" name="Picture 2" descr="typer av icke-förnybara energikällor på skärmen för mobilappar 5349693  Vektorkonst på Vecteezy">
            <a:extLst>
              <a:ext uri="{FF2B5EF4-FFF2-40B4-BE49-F238E27FC236}">
                <a16:creationId xmlns:a16="http://schemas.microsoft.com/office/drawing/2014/main" id="{821226D9-7D8B-EA89-F7F8-99931A06B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" t="12652" r="4687" b="47883"/>
          <a:stretch/>
        </p:blipFill>
        <p:spPr bwMode="auto">
          <a:xfrm>
            <a:off x="3002679" y="3162300"/>
            <a:ext cx="8598772" cy="194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64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85A358-EE5C-397F-3A78-81E48C3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Förnybara Energikällor 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A38BD0-B361-5EC0-0DF2-BD97830C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Energikällor som direkt eller indirekt baseras på solinstrålning och däremot förnyas på samma takt som de används </a:t>
            </a:r>
          </a:p>
          <a:p>
            <a:pPr marL="0" indent="0">
              <a:buNone/>
            </a:pPr>
            <a:r>
              <a:rPr lang="sv-SE"/>
              <a:t>Exemplar: </a:t>
            </a:r>
          </a:p>
          <a:p>
            <a:pPr lvl="1"/>
            <a:r>
              <a:rPr lang="sv-SE"/>
              <a:t>Vatten </a:t>
            </a:r>
          </a:p>
          <a:p>
            <a:pPr lvl="1"/>
            <a:r>
              <a:rPr lang="sv-SE"/>
              <a:t>Vind</a:t>
            </a:r>
          </a:p>
          <a:p>
            <a:pPr lvl="1"/>
            <a:r>
              <a:rPr lang="sv-SE"/>
              <a:t>Solenergi </a:t>
            </a:r>
          </a:p>
          <a:p>
            <a:pPr lvl="1"/>
            <a:r>
              <a:rPr lang="sv-SE"/>
              <a:t>Biobränsle </a:t>
            </a:r>
          </a:p>
          <a:p>
            <a:pPr lvl="1"/>
            <a:r>
              <a:rPr lang="sv-SE"/>
              <a:t>Geotermal </a:t>
            </a:r>
          </a:p>
          <a:p>
            <a:pPr lvl="1"/>
            <a:r>
              <a:rPr lang="sv-SE"/>
              <a:t>Fjärrvärmesystem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3270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66E82C-6936-2D2C-3005-38764B4A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Forskning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616BED-0BC0-C969-12C1-DB24A813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Trovärdiga källor</a:t>
            </a:r>
          </a:p>
          <a:p>
            <a:r>
              <a:rPr lang="sv-SE" dirty="0"/>
              <a:t>NE.se uppslagsverket </a:t>
            </a:r>
          </a:p>
          <a:p>
            <a:r>
              <a:rPr lang="sv-SE" dirty="0"/>
              <a:t>Vetenskapliga artiklar </a:t>
            </a:r>
          </a:p>
          <a:p>
            <a:r>
              <a:rPr lang="sv-SE" dirty="0"/>
              <a:t>Vattenfall eller liknande 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Inte trovärdiga källor </a:t>
            </a:r>
          </a:p>
          <a:p>
            <a:r>
              <a:rPr lang="sv-SE" dirty="0"/>
              <a:t>Google, </a:t>
            </a:r>
            <a:r>
              <a:rPr lang="sv-SE" dirty="0" err="1"/>
              <a:t>Wikipedia</a:t>
            </a:r>
            <a:r>
              <a:rPr lang="sv-SE" dirty="0"/>
              <a:t>, </a:t>
            </a:r>
            <a:r>
              <a:rPr lang="sv-SE" dirty="0" err="1"/>
              <a:t>ChatGPT</a:t>
            </a:r>
            <a:r>
              <a:rPr lang="sv-SE" dirty="0"/>
              <a:t> </a:t>
            </a:r>
          </a:p>
        </p:txBody>
      </p:sp>
      <p:pic>
        <p:nvPicPr>
          <p:cNvPr id="9218" name="Picture 2" descr="Källkritik | Karlstads universitet">
            <a:extLst>
              <a:ext uri="{FF2B5EF4-FFF2-40B4-BE49-F238E27FC236}">
                <a16:creationId xmlns:a16="http://schemas.microsoft.com/office/drawing/2014/main" id="{51308697-C1CF-86E2-727A-CE1E30790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70" y="1543050"/>
            <a:ext cx="624078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74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FC7BAF-296D-9508-6680-A11105AB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Elektromagnetism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0F7434A-B0F4-EDFE-AC6B-148DD9BFA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5325" cy="4351338"/>
          </a:xfrm>
        </p:spPr>
        <p:txBody>
          <a:bodyPr/>
          <a:lstStyle/>
          <a:p>
            <a:r>
              <a:rPr lang="sv-SE" dirty="0"/>
              <a:t>Magnet uppstår av en nordpol och en sydpol </a:t>
            </a:r>
          </a:p>
          <a:p>
            <a:r>
              <a:rPr lang="sv-SE" dirty="0"/>
              <a:t>Magnetfält uppstår från nordpolen till sydpolen </a:t>
            </a:r>
          </a:p>
          <a:p>
            <a:pPr lvl="1"/>
            <a:r>
              <a:rPr lang="sv-SE" dirty="0"/>
              <a:t>Uppstår från specifik rörelse av elektroner inom ett magnetiskt ämne (t.ex. järn) </a:t>
            </a:r>
          </a:p>
          <a:p>
            <a:endParaRPr lang="sv-SE" dirty="0"/>
          </a:p>
        </p:txBody>
      </p:sp>
      <p:pic>
        <p:nvPicPr>
          <p:cNvPr id="1028" name="Picture 4" descr="Magnetfält – Wikipedia">
            <a:extLst>
              <a:ext uri="{FF2B5EF4-FFF2-40B4-BE49-F238E27FC236}">
                <a16:creationId xmlns:a16="http://schemas.microsoft.com/office/drawing/2014/main" id="{E396174A-83FE-84F8-CD00-5B42633FC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1027906"/>
            <a:ext cx="3860799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1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43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agnetfält och permanentmagneter - (Fysik 2) - Eddler">
            <a:extLst>
              <a:ext uri="{FF2B5EF4-FFF2-40B4-BE49-F238E27FC236}">
                <a16:creationId xmlns:a16="http://schemas.microsoft.com/office/drawing/2014/main" id="{41E652A8-40DC-3778-432F-C1C73FC7CD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486" y="643467"/>
            <a:ext cx="558502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11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17DBDB1-A4F8-AB9E-1552-82335EE6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Elektromagnetism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577A318-4938-E40D-80F6-38EE40052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36669" cy="4351338"/>
          </a:xfrm>
        </p:spPr>
        <p:txBody>
          <a:bodyPr/>
          <a:lstStyle/>
          <a:p>
            <a:r>
              <a:rPr lang="sv-SE" dirty="0"/>
              <a:t>Elektricitet visar samma mönster som magnetism när det finns två olika laddningar </a:t>
            </a:r>
          </a:p>
          <a:p>
            <a:pPr marL="0" indent="0">
              <a:buNone/>
            </a:pPr>
            <a:r>
              <a:rPr lang="sv-SE" b="1" dirty="0"/>
              <a:t>OBS!</a:t>
            </a:r>
            <a:r>
              <a:rPr lang="sv-SE" dirty="0"/>
              <a:t> i fysik ritar man att elektriskt fältet går från positiv till negativ fast i verkligheten är det de negativa elektroner som rör på sig, inte de positiva atomkärnor </a:t>
            </a:r>
            <a:endParaRPr lang="sv-SE" b="1" dirty="0"/>
          </a:p>
        </p:txBody>
      </p:sp>
      <p:pic>
        <p:nvPicPr>
          <p:cNvPr id="3074" name="Picture 2" descr="JohanMatteFysik.se">
            <a:extLst>
              <a:ext uri="{FF2B5EF4-FFF2-40B4-BE49-F238E27FC236}">
                <a16:creationId xmlns:a16="http://schemas.microsoft.com/office/drawing/2014/main" id="{AD45CC08-848F-8F5C-40C4-61077A343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869" y="1027906"/>
            <a:ext cx="3345656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6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984BEF-8A38-5A83-D220-5D4266C0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Elektromagnetism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B4D0633-A15A-9F43-7AE8-746B5904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En strömspole är när man spola ett ledtråd (koppar) och passar en magnet igenom för att få elektriskt ström </a:t>
            </a:r>
          </a:p>
        </p:txBody>
      </p:sp>
      <p:pic>
        <p:nvPicPr>
          <p:cNvPr id="4098" name="Picture 2" descr="Induktionsfenomenet och inducerad ström - Lenz lag - Eddler">
            <a:extLst>
              <a:ext uri="{FF2B5EF4-FFF2-40B4-BE49-F238E27FC236}">
                <a16:creationId xmlns:a16="http://schemas.microsoft.com/office/drawing/2014/main" id="{61244040-0DDD-4218-4F16-BF384D118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429000"/>
            <a:ext cx="48006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74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A96C78-4288-1534-64D9-C44A7191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Elektromagnetism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690F96B-9A8D-A63A-317F-8BA9042BA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Rörelse av magnetfältet (med rörelse av magneten) gör det så att elektroner i ledtråden börja röra på sig också </a:t>
            </a:r>
          </a:p>
          <a:p>
            <a:pPr lvl="1"/>
            <a:r>
              <a:rPr lang="sv-SE" dirty="0"/>
              <a:t>Rörelse av elektroner ÄR elektriskt ström </a:t>
            </a:r>
          </a:p>
        </p:txBody>
      </p:sp>
    </p:spTree>
    <p:extLst>
      <p:ext uri="{BB962C8B-B14F-4D97-AF65-F5344CB8AC3E}">
        <p14:creationId xmlns:p14="http://schemas.microsoft.com/office/powerpoint/2010/main" val="284472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5F6335C-45F6-BBD9-937D-64D8676984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sv-SE" dirty="0"/>
              <a:t> </a:t>
            </a:r>
          </a:p>
        </p:txBody>
      </p:sp>
      <p:pic>
        <p:nvPicPr>
          <p:cNvPr id="5124" name="Picture 4" descr="Hur produceras el och värme? - Naturskyddsföreningen">
            <a:extLst>
              <a:ext uri="{FF2B5EF4-FFF2-40B4-BE49-F238E27FC236}">
                <a16:creationId xmlns:a16="http://schemas.microsoft.com/office/drawing/2014/main" id="{6FFCDF06-0D7A-5F88-25AC-632595C72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1037"/>
            <a:ext cx="9770536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55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5" name="Rectangle 6156">
            <a:extLst>
              <a:ext uri="{FF2B5EF4-FFF2-40B4-BE49-F238E27FC236}">
                <a16:creationId xmlns:a16="http://schemas.microsoft.com/office/drawing/2014/main" id="{AD96FDFD-4E42-4A06-B8B5-768A1DB9C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D3DA0BF-805A-1AB8-B02D-5E2A4B2A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sv-SE"/>
              <a:t> 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5BF27B3-A99F-AC1E-8799-36A51A0E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935" y="1882720"/>
            <a:ext cx="4114801" cy="3465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4000" dirty="0"/>
              <a:t>Generator </a:t>
            </a:r>
          </a:p>
          <a:p>
            <a:pPr marL="0" indent="0">
              <a:buNone/>
            </a:pPr>
            <a:r>
              <a:rPr lang="sv-SE" sz="4000" dirty="0"/>
              <a:t>Elmotor </a:t>
            </a:r>
          </a:p>
          <a:p>
            <a:pPr marL="0" indent="0">
              <a:buNone/>
            </a:pPr>
            <a:r>
              <a:rPr lang="sv-SE" sz="4000" dirty="0" err="1"/>
              <a:t>Solenoid</a:t>
            </a:r>
            <a:r>
              <a:rPr lang="sv-SE" sz="4000" dirty="0"/>
              <a:t> </a:t>
            </a:r>
          </a:p>
          <a:p>
            <a:pPr marL="0" indent="0">
              <a:buNone/>
            </a:pPr>
            <a:r>
              <a:rPr lang="sv-SE" sz="4000" dirty="0"/>
              <a:t>Kraftverk </a:t>
            </a:r>
          </a:p>
        </p:txBody>
      </p:sp>
      <p:pic>
        <p:nvPicPr>
          <p:cNvPr id="6148" name="Picture 4" descr="Elektromagnetisk induktion Generator - ppt ladda ner">
            <a:extLst>
              <a:ext uri="{FF2B5EF4-FFF2-40B4-BE49-F238E27FC236}">
                <a16:creationId xmlns:a16="http://schemas.microsoft.com/office/drawing/2014/main" id="{D0E50BA1-9F33-7833-2BBB-BC7D9CD9B9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0" t="27436" r="-4" b="-4"/>
          <a:stretch/>
        </p:blipFill>
        <p:spPr bwMode="auto">
          <a:xfrm>
            <a:off x="8086099" y="4327319"/>
            <a:ext cx="4114801" cy="253068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otorstyrning, Energislukande motorer och miljön, Motorer som tar mindre  plats | RS">
            <a:extLst>
              <a:ext uri="{FF2B5EF4-FFF2-40B4-BE49-F238E27FC236}">
                <a16:creationId xmlns:a16="http://schemas.microsoft.com/office/drawing/2014/main" id="{C76F8D2D-0A27-74EA-F163-A72070EFFF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1" t="-5161" r="10654"/>
          <a:stretch/>
        </p:blipFill>
        <p:spPr bwMode="auto">
          <a:xfrm>
            <a:off x="4969651" y="1937005"/>
            <a:ext cx="3458367" cy="3655654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ävdar att nya elmotorn har 97 procents verkningsgrad">
            <a:extLst>
              <a:ext uri="{FF2B5EF4-FFF2-40B4-BE49-F238E27FC236}">
                <a16:creationId xmlns:a16="http://schemas.microsoft.com/office/drawing/2014/main" id="{FC508D7A-3767-2659-0BAE-F0EE7EBA61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0" r="12013" b="-2"/>
          <a:stretch/>
        </p:blipFill>
        <p:spPr bwMode="auto">
          <a:xfrm>
            <a:off x="7621024" y="-5"/>
            <a:ext cx="4579876" cy="3536502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96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76D326-031F-1768-CF0A-5D59568F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957246F-4763-700F-FEF4-A1469A18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170" name="Picture 2" descr="Kurs Energikällor – Ugglans Fysik">
            <a:extLst>
              <a:ext uri="{FF2B5EF4-FFF2-40B4-BE49-F238E27FC236}">
                <a16:creationId xmlns:a16="http://schemas.microsoft.com/office/drawing/2014/main" id="{1B6AD3CB-5BD4-317B-F7F8-A93812915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0"/>
            <a:ext cx="9790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63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315</TotalTime>
  <Words>234</Words>
  <Application>Microsoft Office PowerPoint</Application>
  <PresentationFormat>Bredbild</PresentationFormat>
  <Paragraphs>51</Paragraphs>
  <Slides>12</Slides>
  <Notes>4</Notes>
  <HiddenSlides>1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Naturkunskap 1b</vt:lpstr>
      <vt:lpstr>Elektromagnetism </vt:lpstr>
      <vt:lpstr>PowerPoint-presentation</vt:lpstr>
      <vt:lpstr>Elektromagnetism </vt:lpstr>
      <vt:lpstr>Elektromagnetism </vt:lpstr>
      <vt:lpstr>Elektromagnetism</vt:lpstr>
      <vt:lpstr> </vt:lpstr>
      <vt:lpstr> </vt:lpstr>
      <vt:lpstr>PowerPoint-presentation</vt:lpstr>
      <vt:lpstr>Icke-förnybara Energikällor </vt:lpstr>
      <vt:lpstr>Förnybara Energikällor </vt:lpstr>
      <vt:lpstr>Forskning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Naturkunskap 1b</dc:title>
  <dc:creator>Fares Makki</dc:creator>
  <cp:lastModifiedBy>Fares Makki</cp:lastModifiedBy>
  <cp:revision>2</cp:revision>
  <dcterms:created xsi:type="dcterms:W3CDTF">2024-01-15T06:21:34Z</dcterms:created>
  <dcterms:modified xsi:type="dcterms:W3CDTF">2024-11-11T09:49:59Z</dcterms:modified>
</cp:coreProperties>
</file>