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9" r:id="rId10"/>
    <p:sldId id="277" r:id="rId11"/>
    <p:sldId id="280" r:id="rId12"/>
    <p:sldId id="270" r:id="rId13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E8850-AD07-4AB7-898D-30DBF6FA0B49}" v="101" dt="2024-08-30T06:30:18.5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A58E8850-AD07-4AB7-898D-30DBF6FA0B49}"/>
    <pc:docChg chg="custSel addSld delSld modSld sldOrd">
      <pc:chgData name="Fares Makki" userId="d0c14dd2-ce13-49c4-820b-c6a5e60d5a8d" providerId="ADAL" clId="{A58E8850-AD07-4AB7-898D-30DBF6FA0B49}" dt="2024-08-30T06:30:18.512" v="758"/>
      <pc:docMkLst>
        <pc:docMk/>
      </pc:docMkLst>
      <pc:sldChg chg="addSp modSp mod modAnim">
        <pc:chgData name="Fares Makki" userId="d0c14dd2-ce13-49c4-820b-c6a5e60d5a8d" providerId="ADAL" clId="{A58E8850-AD07-4AB7-898D-30DBF6FA0B49}" dt="2024-08-30T06:30:18.512" v="758"/>
        <pc:sldMkLst>
          <pc:docMk/>
          <pc:sldMk cId="284600157" sldId="257"/>
        </pc:sldMkLst>
        <pc:spChg chg="mod">
          <ac:chgData name="Fares Makki" userId="d0c14dd2-ce13-49c4-820b-c6a5e60d5a8d" providerId="ADAL" clId="{A58E8850-AD07-4AB7-898D-30DBF6FA0B49}" dt="2024-08-27T17:13:58.835" v="10" actId="20577"/>
          <ac:spMkLst>
            <pc:docMk/>
            <pc:sldMk cId="284600157" sldId="257"/>
            <ac:spMk id="2" creationId="{036EC0AD-6AB1-0EEE-747E-7773AC0E7332}"/>
          </ac:spMkLst>
        </pc:spChg>
        <pc:spChg chg="mod">
          <ac:chgData name="Fares Makki" userId="d0c14dd2-ce13-49c4-820b-c6a5e60d5a8d" providerId="ADAL" clId="{A58E8850-AD07-4AB7-898D-30DBF6FA0B49}" dt="2024-08-27T17:18:48.123" v="241" actId="14100"/>
          <ac:spMkLst>
            <pc:docMk/>
            <pc:sldMk cId="284600157" sldId="257"/>
            <ac:spMk id="3" creationId="{D17CF554-8AEC-A074-5BD9-988082F942BC}"/>
          </ac:spMkLst>
        </pc:spChg>
        <pc:picChg chg="add mod">
          <ac:chgData name="Fares Makki" userId="d0c14dd2-ce13-49c4-820b-c6a5e60d5a8d" providerId="ADAL" clId="{A58E8850-AD07-4AB7-898D-30DBF6FA0B49}" dt="2024-08-27T17:19:05.565" v="243" actId="1076"/>
          <ac:picMkLst>
            <pc:docMk/>
            <pc:sldMk cId="284600157" sldId="257"/>
            <ac:picMk id="1026" creationId="{272104A0-237D-D001-C5C4-CC601B0C7018}"/>
          </ac:picMkLst>
        </pc:picChg>
      </pc:sldChg>
      <pc:sldChg chg="modSp mod modAnim">
        <pc:chgData name="Fares Makki" userId="d0c14dd2-ce13-49c4-820b-c6a5e60d5a8d" providerId="ADAL" clId="{A58E8850-AD07-4AB7-898D-30DBF6FA0B49}" dt="2024-08-27T17:20:26.860" v="327" actId="20577"/>
        <pc:sldMkLst>
          <pc:docMk/>
          <pc:sldMk cId="184464937" sldId="271"/>
        </pc:sldMkLst>
        <pc:spChg chg="mod">
          <ac:chgData name="Fares Makki" userId="d0c14dd2-ce13-49c4-820b-c6a5e60d5a8d" providerId="ADAL" clId="{A58E8850-AD07-4AB7-898D-30DBF6FA0B49}" dt="2024-08-27T17:20:26.860" v="327" actId="20577"/>
          <ac:spMkLst>
            <pc:docMk/>
            <pc:sldMk cId="184464937" sldId="271"/>
            <ac:spMk id="3" creationId="{418B1BAA-DFFB-F566-F8B4-99A9E7C7D885}"/>
          </ac:spMkLst>
        </pc:spChg>
        <pc:picChg chg="mod">
          <ac:chgData name="Fares Makki" userId="d0c14dd2-ce13-49c4-820b-c6a5e60d5a8d" providerId="ADAL" clId="{A58E8850-AD07-4AB7-898D-30DBF6FA0B49}" dt="2024-08-27T17:19:17.538" v="244" actId="14100"/>
          <ac:picMkLst>
            <pc:docMk/>
            <pc:sldMk cId="184464937" sldId="271"/>
            <ac:picMk id="5" creationId="{2A55C3F0-A935-2BE8-1D72-C5E441A00138}"/>
          </ac:picMkLst>
        </pc:picChg>
      </pc:sldChg>
      <pc:sldChg chg="modSp mod">
        <pc:chgData name="Fares Makki" userId="d0c14dd2-ce13-49c4-820b-c6a5e60d5a8d" providerId="ADAL" clId="{A58E8850-AD07-4AB7-898D-30DBF6FA0B49}" dt="2024-08-27T17:20:53.657" v="331" actId="12"/>
        <pc:sldMkLst>
          <pc:docMk/>
          <pc:sldMk cId="2657435991" sldId="272"/>
        </pc:sldMkLst>
        <pc:spChg chg="mod">
          <ac:chgData name="Fares Makki" userId="d0c14dd2-ce13-49c4-820b-c6a5e60d5a8d" providerId="ADAL" clId="{A58E8850-AD07-4AB7-898D-30DBF6FA0B49}" dt="2024-08-27T17:20:53.657" v="331" actId="12"/>
          <ac:spMkLst>
            <pc:docMk/>
            <pc:sldMk cId="2657435991" sldId="272"/>
            <ac:spMk id="3" creationId="{F581ABA9-9E3D-7643-57A4-9FB1EFEC0A0C}"/>
          </ac:spMkLst>
        </pc:spChg>
        <pc:picChg chg="mod">
          <ac:chgData name="Fares Makki" userId="d0c14dd2-ce13-49c4-820b-c6a5e60d5a8d" providerId="ADAL" clId="{A58E8850-AD07-4AB7-898D-30DBF6FA0B49}" dt="2024-08-27T17:20:47.356" v="330" actId="1076"/>
          <ac:picMkLst>
            <pc:docMk/>
            <pc:sldMk cId="2657435991" sldId="272"/>
            <ac:picMk id="7" creationId="{1937F818-B576-8C9F-8B4C-F1E101046955}"/>
          </ac:picMkLst>
        </pc:picChg>
      </pc:sldChg>
      <pc:sldChg chg="modSp mod">
        <pc:chgData name="Fares Makki" userId="d0c14dd2-ce13-49c4-820b-c6a5e60d5a8d" providerId="ADAL" clId="{A58E8850-AD07-4AB7-898D-30DBF6FA0B49}" dt="2024-08-27T17:22:29.341" v="335" actId="14100"/>
        <pc:sldMkLst>
          <pc:docMk/>
          <pc:sldMk cId="908216354" sldId="274"/>
        </pc:sldMkLst>
        <pc:spChg chg="mod">
          <ac:chgData name="Fares Makki" userId="d0c14dd2-ce13-49c4-820b-c6a5e60d5a8d" providerId="ADAL" clId="{A58E8850-AD07-4AB7-898D-30DBF6FA0B49}" dt="2024-08-27T17:22:29.341" v="335" actId="14100"/>
          <ac:spMkLst>
            <pc:docMk/>
            <pc:sldMk cId="908216354" sldId="274"/>
            <ac:spMk id="3" creationId="{C6B7EC75-D266-9FA4-D53A-6DA42477531E}"/>
          </ac:spMkLst>
        </pc:spChg>
        <pc:picChg chg="mod">
          <ac:chgData name="Fares Makki" userId="d0c14dd2-ce13-49c4-820b-c6a5e60d5a8d" providerId="ADAL" clId="{A58E8850-AD07-4AB7-898D-30DBF6FA0B49}" dt="2024-08-27T17:22:15.246" v="333" actId="1076"/>
          <ac:picMkLst>
            <pc:docMk/>
            <pc:sldMk cId="908216354" sldId="274"/>
            <ac:picMk id="4" creationId="{26FC5598-17E7-3057-4E06-98CFDB45FEAD}"/>
          </ac:picMkLst>
        </pc:picChg>
      </pc:sldChg>
      <pc:sldChg chg="modSp mod">
        <pc:chgData name="Fares Makki" userId="d0c14dd2-ce13-49c4-820b-c6a5e60d5a8d" providerId="ADAL" clId="{A58E8850-AD07-4AB7-898D-30DBF6FA0B49}" dt="2024-08-27T17:24:35.861" v="349" actId="20577"/>
        <pc:sldMkLst>
          <pc:docMk/>
          <pc:sldMk cId="3371497656" sldId="276"/>
        </pc:sldMkLst>
        <pc:spChg chg="mod">
          <ac:chgData name="Fares Makki" userId="d0c14dd2-ce13-49c4-820b-c6a5e60d5a8d" providerId="ADAL" clId="{A58E8850-AD07-4AB7-898D-30DBF6FA0B49}" dt="2024-08-27T17:24:35.861" v="349" actId="20577"/>
          <ac:spMkLst>
            <pc:docMk/>
            <pc:sldMk cId="3371497656" sldId="276"/>
            <ac:spMk id="3" creationId="{564D11D2-8001-2E96-0F98-E4391957282E}"/>
          </ac:spMkLst>
        </pc:spChg>
        <pc:picChg chg="mod">
          <ac:chgData name="Fares Makki" userId="d0c14dd2-ce13-49c4-820b-c6a5e60d5a8d" providerId="ADAL" clId="{A58E8850-AD07-4AB7-898D-30DBF6FA0B49}" dt="2024-08-27T17:24:14.736" v="348" actId="1076"/>
          <ac:picMkLst>
            <pc:docMk/>
            <pc:sldMk cId="3371497656" sldId="276"/>
            <ac:picMk id="5" creationId="{0137EF93-756E-D5C8-C027-3AE0E6A1068E}"/>
          </ac:picMkLst>
        </pc:picChg>
      </pc:sldChg>
      <pc:sldChg chg="modSp mod modShow">
        <pc:chgData name="Fares Makki" userId="d0c14dd2-ce13-49c4-820b-c6a5e60d5a8d" providerId="ADAL" clId="{A58E8850-AD07-4AB7-898D-30DBF6FA0B49}" dt="2024-08-27T17:31:25.392" v="352" actId="729"/>
        <pc:sldMkLst>
          <pc:docMk/>
          <pc:sldMk cId="4210240267" sldId="277"/>
        </pc:sldMkLst>
        <pc:spChg chg="mod">
          <ac:chgData name="Fares Makki" userId="d0c14dd2-ce13-49c4-820b-c6a5e60d5a8d" providerId="ADAL" clId="{A58E8850-AD07-4AB7-898D-30DBF6FA0B49}" dt="2024-08-27T17:28:15.982" v="350" actId="12"/>
          <ac:spMkLst>
            <pc:docMk/>
            <pc:sldMk cId="4210240267" sldId="277"/>
            <ac:spMk id="3" creationId="{07EA218D-9DA2-6CE9-1E08-4990B4735F48}"/>
          </ac:spMkLst>
        </pc:spChg>
      </pc:sldChg>
      <pc:sldChg chg="addSp delSp modSp new del mod">
        <pc:chgData name="Fares Makki" userId="d0c14dd2-ce13-49c4-820b-c6a5e60d5a8d" providerId="ADAL" clId="{A58E8850-AD07-4AB7-898D-30DBF6FA0B49}" dt="2024-08-27T17:36:29.914" v="608" actId="2696"/>
        <pc:sldMkLst>
          <pc:docMk/>
          <pc:sldMk cId="3158715994" sldId="278"/>
        </pc:sldMkLst>
        <pc:spChg chg="mod">
          <ac:chgData name="Fares Makki" userId="d0c14dd2-ce13-49c4-820b-c6a5e60d5a8d" providerId="ADAL" clId="{A58E8850-AD07-4AB7-898D-30DBF6FA0B49}" dt="2024-08-27T17:34:18.732" v="581" actId="20577"/>
          <ac:spMkLst>
            <pc:docMk/>
            <pc:sldMk cId="3158715994" sldId="278"/>
            <ac:spMk id="2" creationId="{AACF5128-26EF-07DC-802C-2DD663A343A4}"/>
          </ac:spMkLst>
        </pc:spChg>
        <pc:spChg chg="del mod">
          <ac:chgData name="Fares Makki" userId="d0c14dd2-ce13-49c4-820b-c6a5e60d5a8d" providerId="ADAL" clId="{A58E8850-AD07-4AB7-898D-30DBF6FA0B49}" dt="2024-08-27T17:35:07.082" v="585" actId="3680"/>
          <ac:spMkLst>
            <pc:docMk/>
            <pc:sldMk cId="3158715994" sldId="278"/>
            <ac:spMk id="3" creationId="{79B0D009-B735-1DA8-F89D-DBBC79169969}"/>
          </ac:spMkLst>
        </pc:spChg>
        <pc:spChg chg="add mod">
          <ac:chgData name="Fares Makki" userId="d0c14dd2-ce13-49c4-820b-c6a5e60d5a8d" providerId="ADAL" clId="{A58E8850-AD07-4AB7-898D-30DBF6FA0B49}" dt="2024-08-27T17:35:43.739" v="607" actId="478"/>
          <ac:spMkLst>
            <pc:docMk/>
            <pc:sldMk cId="3158715994" sldId="278"/>
            <ac:spMk id="6" creationId="{AFE4620C-744F-2B43-F85A-8728956814BF}"/>
          </ac:spMkLst>
        </pc:spChg>
        <pc:graphicFrameChg chg="add del mod ord modGraphic">
          <ac:chgData name="Fares Makki" userId="d0c14dd2-ce13-49c4-820b-c6a5e60d5a8d" providerId="ADAL" clId="{A58E8850-AD07-4AB7-898D-30DBF6FA0B49}" dt="2024-08-27T17:35:43.739" v="607" actId="478"/>
          <ac:graphicFrameMkLst>
            <pc:docMk/>
            <pc:sldMk cId="3158715994" sldId="278"/>
            <ac:graphicFrameMk id="4" creationId="{7B50C024-752E-19C4-E92C-0DA56FE8FD86}"/>
          </ac:graphicFrameMkLst>
        </pc:graphicFrameChg>
      </pc:sldChg>
      <pc:sldChg chg="modSp new mod modNotesTx">
        <pc:chgData name="Fares Makki" userId="d0c14dd2-ce13-49c4-820b-c6a5e60d5a8d" providerId="ADAL" clId="{A58E8850-AD07-4AB7-898D-30DBF6FA0B49}" dt="2024-08-27T17:42:08.572" v="753" actId="20577"/>
        <pc:sldMkLst>
          <pc:docMk/>
          <pc:sldMk cId="772282655" sldId="279"/>
        </pc:sldMkLst>
        <pc:spChg chg="mod">
          <ac:chgData name="Fares Makki" userId="d0c14dd2-ce13-49c4-820b-c6a5e60d5a8d" providerId="ADAL" clId="{A58E8850-AD07-4AB7-898D-30DBF6FA0B49}" dt="2024-08-27T17:31:47.666" v="380" actId="20577"/>
          <ac:spMkLst>
            <pc:docMk/>
            <pc:sldMk cId="772282655" sldId="279"/>
            <ac:spMk id="2" creationId="{E003CFEC-A369-0756-86F5-F0651C466DD0}"/>
          </ac:spMkLst>
        </pc:spChg>
        <pc:spChg chg="mod">
          <ac:chgData name="Fares Makki" userId="d0c14dd2-ce13-49c4-820b-c6a5e60d5a8d" providerId="ADAL" clId="{A58E8850-AD07-4AB7-898D-30DBF6FA0B49}" dt="2024-08-27T17:33:03.793" v="451" actId="20577"/>
          <ac:spMkLst>
            <pc:docMk/>
            <pc:sldMk cId="772282655" sldId="279"/>
            <ac:spMk id="3" creationId="{F9F60394-95E8-935B-D7D9-301230335F61}"/>
          </ac:spMkLst>
        </pc:spChg>
      </pc:sldChg>
      <pc:sldChg chg="new del">
        <pc:chgData name="Fares Makki" userId="d0c14dd2-ce13-49c4-820b-c6a5e60d5a8d" providerId="ADAL" clId="{A58E8850-AD07-4AB7-898D-30DBF6FA0B49}" dt="2024-08-27T17:37:16.705" v="610" actId="2696"/>
        <pc:sldMkLst>
          <pc:docMk/>
          <pc:sldMk cId="471121785" sldId="280"/>
        </pc:sldMkLst>
      </pc:sldChg>
      <pc:sldChg chg="delSp add ord setBg delDesignElem">
        <pc:chgData name="Fares Makki" userId="d0c14dd2-ce13-49c4-820b-c6a5e60d5a8d" providerId="ADAL" clId="{A58E8850-AD07-4AB7-898D-30DBF6FA0B49}" dt="2024-08-27T17:43:05.423" v="757"/>
        <pc:sldMkLst>
          <pc:docMk/>
          <pc:sldMk cId="2387433629" sldId="280"/>
        </pc:sldMkLst>
        <pc:spChg chg="del">
          <ac:chgData name="Fares Makki" userId="d0c14dd2-ce13-49c4-820b-c6a5e60d5a8d" providerId="ADAL" clId="{A58E8850-AD07-4AB7-898D-30DBF6FA0B49}" dt="2024-08-27T17:42:43.896" v="755"/>
          <ac:spMkLst>
            <pc:docMk/>
            <pc:sldMk cId="2387433629" sldId="280"/>
            <ac:spMk id="23" creationId="{10162E77-11AD-44A7-84EC-40C59EEFBD2E}"/>
          </ac:spMkLst>
        </pc:spChg>
        <pc:spChg chg="del">
          <ac:chgData name="Fares Makki" userId="d0c14dd2-ce13-49c4-820b-c6a5e60d5a8d" providerId="ADAL" clId="{A58E8850-AD07-4AB7-898D-30DBF6FA0B49}" dt="2024-08-27T17:42:43.896" v="755"/>
          <ac:spMkLst>
            <pc:docMk/>
            <pc:sldMk cId="2387433629" sldId="280"/>
            <ac:spMk id="25" creationId="{6329CBCE-21AE-419D-AC1F-8ACF510A6670}"/>
          </ac:spMkLst>
        </pc:spChg>
        <pc:spChg chg="del">
          <ac:chgData name="Fares Makki" userId="d0c14dd2-ce13-49c4-820b-c6a5e60d5a8d" providerId="ADAL" clId="{A58E8850-AD07-4AB7-898D-30DBF6FA0B49}" dt="2024-08-27T17:42:43.896" v="755"/>
          <ac:spMkLst>
            <pc:docMk/>
            <pc:sldMk cId="2387433629" sldId="280"/>
            <ac:spMk id="26" creationId="{FF2DA012-1414-493D-888F-5D99D0BDA322}"/>
          </ac:spMkLst>
        </pc:spChg>
        <pc:cxnChg chg="del">
          <ac:chgData name="Fares Makki" userId="d0c14dd2-ce13-49c4-820b-c6a5e60d5a8d" providerId="ADAL" clId="{A58E8850-AD07-4AB7-898D-30DBF6FA0B49}" dt="2024-08-27T17:42:43.896" v="755"/>
          <ac:cxnSpMkLst>
            <pc:docMk/>
            <pc:sldMk cId="2387433629" sldId="280"/>
            <ac:cxnSpMk id="24" creationId="{5AB158E9-1B40-4CD6-95F0-95CA11DF7B7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5FB2C-C61E-4BEB-BE98-561AF68BD06D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9BE0D-A8C7-449F-8BAD-F052F738B60D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9115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Billiard</a:t>
            </a:r>
            <a:r>
              <a:rPr lang="sv-SE" dirty="0"/>
              <a:t> ball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a.k.a</a:t>
            </a:r>
            <a:r>
              <a:rPr lang="sv-SE" dirty="0"/>
              <a:t>. kulor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1DEE9-E19C-4DDF-A2D1-E7B570E9C53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6144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b="0" i="0" dirty="0">
                <a:effectLst/>
                <a:latin typeface="PT Sans" panose="020B0503020203020204" pitchFamily="34" charset="0"/>
              </a:rPr>
              <a:t>Röd färg kommer från föreningar av litium och strontium, gult från natriumföreningar och gulgrönt från bariumföreningar. Blå färg är svårast att ta fram och kommer från olika kopparföreningar.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1DEE9-E19C-4DDF-A2D1-E7B570E9C532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309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Vill ha: antal protoner och antal neutroner i kärnan, elektroner i K-, L-, och M- skalen. Lägg fokus på </a:t>
            </a:r>
            <a:r>
              <a:rPr lang="sv-SE" b="1" dirty="0"/>
              <a:t>valenselektronskal </a:t>
            </a:r>
            <a:r>
              <a:rPr lang="sv-SE" b="0" dirty="0"/>
              <a:t>och </a:t>
            </a:r>
            <a:r>
              <a:rPr lang="sv-SE" b="1" dirty="0"/>
              <a:t>valenselektroner </a:t>
            </a:r>
            <a:endParaRPr lang="sv-SE" dirty="0"/>
          </a:p>
          <a:p>
            <a:r>
              <a:rPr lang="sv-SE" dirty="0"/>
              <a:t>Max antal elektroner i: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K skal –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L skal – 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M skal – 18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N skal – 32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9BE0D-A8C7-449F-8BAD-F052F738B60D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680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450D1B-36E1-8CAD-57D7-3D34CAED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F09C888-4817-DD2E-3608-0E7D9E208C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D73006-8612-88B6-A026-9240054B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251772-DEAC-A0A8-057E-81F89D5FF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AB802C-67B9-BC4B-7EE3-39CEE93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1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601E9DD-2304-7F2A-CC27-741E5869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7C6AA37-FFE9-FA1F-6EAE-E791CD6D1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CEFD153-5269-7AA0-4B62-86918388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2273C29-9F06-13D4-5C3B-D8D4CF0C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234B63-60A8-7C03-06F8-BE9F7EEC4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3832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624F37A9-982F-BD52-77DB-455A21731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B8F421E-AE55-FA22-CF7F-A93B88F1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5963EDA-3E5E-C851-6F6C-3C3CBFB5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DA42D86-C0EA-EAF7-3C91-65F1F442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C20F060-5B9B-D01F-DD34-11F46712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4842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3E7DD05-78AE-4181-8ABD-0806442F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F2A98C4-3A4A-E0C4-409B-218ABE213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910C03C-A666-EC09-4BBF-F0BE3605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9FD4ACC-0E4C-6C7D-71A9-6E3ECF49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E0F5A1-7BB6-BDB4-3B4D-6DAA4151D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838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CF20AF-4857-46A3-E729-61F138DB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6FC40D6-CFC7-0AF2-E114-C2C41C3A6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CCB2F35-A2F8-DBE8-8588-FC8011BE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080E960-400F-B6DC-F64F-10259C85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E9394D5-B575-6842-FA16-00D285ED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6436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8FD16C-06B3-2C32-27B2-812F3409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157A2E-7457-A892-60DE-6383D5F79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085B2AF-AB09-0106-B005-B2076045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19383C3-44FE-B2BD-EF51-4A6BF2E6D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285939C-920B-42DA-782D-A5024004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6674D17-901A-7255-746B-09E622A5A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8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C9DD3FB-981E-1A4F-2415-6FD7DEA0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911F7A3-F28D-7445-32EB-9388985B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8F44EACC-46FF-F4F9-0A6A-0380A813A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0C2BC7E-FE60-F154-686B-3CFEF59B0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7C903F3-A0C9-22E1-2164-2ADCEB14E0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01CF9EF-F567-5B9A-F28C-AE360FBF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18DB9A9-0609-A8A0-8A2F-510677749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D50D409-0FB3-EC24-C404-3128BC93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36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EFDB2A3-4DD5-6C0F-F705-362DAC001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752C097-9CA8-1146-8AFD-114092FE5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81E54A9E-3916-7E45-D72A-5457FB698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069FF5C-2673-C60B-DB55-A6496B22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3991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139AAC1-E041-52DE-1A2A-CA7817AE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78D39D4-08E7-FF58-E79F-4DF39635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F8989AF3-B15E-A23F-3C4B-ABDAAA874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0085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069854-2C9C-C74D-425E-D988CC6B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0886EAB-9D86-125D-431D-A034F0EE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D3668CB-2EB3-1787-8BE4-E0CF4531B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4663585-21CF-7D82-B0CE-02E20AB5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C4D6DCD-78C8-1F07-B5B0-33DDC910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0740C577-A00A-FA09-2428-B8465686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92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EA5AEE4-5DA3-D181-8374-189C7DE25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B6B36677-8883-A914-64D7-DCF060FA7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D0EA2A2-20A7-4037-C85C-E43060555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3951B1A-A091-6AE6-D5B3-D365F261B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B37C416-6467-8973-25EE-C4307B28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A6A44FF-308E-578C-7F5E-CC16CFDC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551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0ECA2997-3E92-60E3-80EA-58E882313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2D57E2A-853B-F896-6F53-4A238355E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DD1842-43D1-357D-3A4B-437BFEA06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B00F99-F306-40A6-9DED-51E5D3E47638}" type="datetimeFigureOut">
              <a:rPr lang="sv-SE" smtClean="0"/>
              <a:t>2024-08-30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2D0754F-8699-2C70-227D-2C5202203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C65814EC-646D-62DB-5B81-1BAF2F18C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DD278-7007-497C-91BA-D7ADFD0FFDB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380332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C1BE294-CAFD-D245-B0FC-54AFB8968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2C68E3C-79E3-B2B1-EDF5-F59DDEB1CF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Atommodell </a:t>
            </a:r>
          </a:p>
        </p:txBody>
      </p:sp>
    </p:spTree>
    <p:extLst>
      <p:ext uri="{BB962C8B-B14F-4D97-AF65-F5344CB8AC3E}">
        <p14:creationId xmlns:p14="http://schemas.microsoft.com/office/powerpoint/2010/main" val="564913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68D1B33-C55B-2E37-7FAE-DA1F16952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sv-SE" dirty="0"/>
              <a:t>James Chadwick</a:t>
            </a:r>
          </a:p>
        </p:txBody>
      </p:sp>
      <p:pic>
        <p:nvPicPr>
          <p:cNvPr id="4098" name="Picture 2" descr="James Chadwick Discovery">
            <a:extLst>
              <a:ext uri="{FF2B5EF4-FFF2-40B4-BE49-F238E27FC236}">
                <a16:creationId xmlns:a16="http://schemas.microsoft.com/office/drawing/2014/main" id="{A921DA20-AAB8-2F90-151A-162E85CD1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694822"/>
            <a:ext cx="5451627" cy="314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7EA218D-9DA2-6CE9-1E08-4990B4735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sv-SE" dirty="0"/>
              <a:t>Förutom protoner finns det också neutroner i atomkärnan </a:t>
            </a:r>
          </a:p>
          <a:p>
            <a:r>
              <a:rPr lang="sv-SE" dirty="0"/>
              <a:t>Neutroner har ungefär samma massa som protoner </a:t>
            </a:r>
          </a:p>
        </p:txBody>
      </p:sp>
    </p:spTree>
    <p:extLst>
      <p:ext uri="{BB962C8B-B14F-4D97-AF65-F5344CB8AC3E}">
        <p14:creationId xmlns:p14="http://schemas.microsoft.com/office/powerpoint/2010/main" val="421024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D7C38E0-95DA-003D-B598-020DB9AFE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sv-SE"/>
              <a:t>Delskal 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EE6529E-1A7A-DE65-4FC1-6C0E83B2A6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534" r="-1" b="-1183"/>
          <a:stretch/>
        </p:blipFill>
        <p:spPr>
          <a:xfrm>
            <a:off x="733697" y="232141"/>
            <a:ext cx="5186230" cy="5870034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3D11C43-6A06-BCB4-4DDE-B8458BD3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sv-SE"/>
              <a:t>Inom varje elektronskal finns delskal som motsvarar olika energinivåer inom ett och samma skal.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387433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02D15D-F35B-1B2E-8F6F-BC04B1624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373" y="276727"/>
            <a:ext cx="5127171" cy="1450757"/>
          </a:xfrm>
        </p:spPr>
        <p:txBody>
          <a:bodyPr>
            <a:normAutofit/>
          </a:bodyPr>
          <a:lstStyle/>
          <a:p>
            <a:r>
              <a:rPr lang="sv-SE" dirty="0"/>
              <a:t>Atomic modellen </a:t>
            </a:r>
          </a:p>
        </p:txBody>
      </p:sp>
      <p:pic>
        <p:nvPicPr>
          <p:cNvPr id="2050" name="Picture 2" descr="Quantum Mechanical Model | Brilliant Math &amp; Science Wiki">
            <a:extLst>
              <a:ext uri="{FF2B5EF4-FFF2-40B4-BE49-F238E27FC236}">
                <a16:creationId xmlns:a16="http://schemas.microsoft.com/office/drawing/2014/main" id="{6F5B6132-3A20-178B-8533-96D81E24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0456" y="1778393"/>
            <a:ext cx="5451627" cy="451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7B603F6-07EF-514A-7147-99B137C36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3" y="2026763"/>
            <a:ext cx="5656083" cy="42628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Kvantum Modell 	</a:t>
            </a:r>
          </a:p>
          <a:p>
            <a:r>
              <a:rPr lang="sv-SE" dirty="0"/>
              <a:t>Elektronerna finns i en elektronmoln runt omkring kärnan </a:t>
            </a:r>
          </a:p>
          <a:p>
            <a:r>
              <a:rPr lang="sv-SE" dirty="0"/>
              <a:t>Elektroner befinner sig i olika moln beroende på deras energinivå </a:t>
            </a:r>
          </a:p>
          <a:p>
            <a:r>
              <a:rPr lang="sv-SE" i="1" dirty="0" err="1"/>
              <a:t>Heisenbergs</a:t>
            </a:r>
            <a:r>
              <a:rPr lang="sv-SE" i="1" dirty="0"/>
              <a:t> Osäkerhetsprincipen</a:t>
            </a:r>
            <a:r>
              <a:rPr lang="sv-SE" dirty="0"/>
              <a:t> – kan inte känna till både position och rörelsemängd av en elektron</a:t>
            </a:r>
            <a:endParaRPr lang="sv-SE" i="1" dirty="0"/>
          </a:p>
        </p:txBody>
      </p:sp>
    </p:spTree>
    <p:extLst>
      <p:ext uri="{BB962C8B-B14F-4D97-AF65-F5344CB8AC3E}">
        <p14:creationId xmlns:p14="http://schemas.microsoft.com/office/powerpoint/2010/main" val="76882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6EC0AD-6AB1-0EEE-747E-7773AC0E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Atommodell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7CF554-8AEC-A074-5BD9-988082F94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87705" cy="4351338"/>
          </a:xfrm>
        </p:spPr>
        <p:txBody>
          <a:bodyPr/>
          <a:lstStyle/>
          <a:p>
            <a:r>
              <a:rPr lang="sv-SE" dirty="0"/>
              <a:t>All materia är gjord av atomer </a:t>
            </a:r>
          </a:p>
          <a:p>
            <a:endParaRPr lang="sv-SE" dirty="0"/>
          </a:p>
          <a:p>
            <a:r>
              <a:rPr lang="sv-SE" dirty="0"/>
              <a:t>Atomer är de minsta delarna av ett grundämne </a:t>
            </a:r>
          </a:p>
          <a:p>
            <a:pPr lvl="1"/>
            <a:r>
              <a:rPr lang="sv-SE" dirty="0"/>
              <a:t>Inuti atomer finns elementpartiklar, fast de partiklarna är likadana i alla atomer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1026" name="Picture 2" descr="Never Trust an Atom Svg - Etsy">
            <a:extLst>
              <a:ext uri="{FF2B5EF4-FFF2-40B4-BE49-F238E27FC236}">
                <a16:creationId xmlns:a16="http://schemas.microsoft.com/office/drawing/2014/main" id="{272104A0-237D-D001-C5C4-CC601B0C7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83" r="20855"/>
          <a:stretch/>
        </p:blipFill>
        <p:spPr bwMode="auto">
          <a:xfrm>
            <a:off x="7875309" y="1400959"/>
            <a:ext cx="3393650" cy="463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0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0419E2A-82C5-44B3-1B1F-10521C2E1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John Dalton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2A55C3F0-A935-2BE8-1D72-C5E441A001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32" t="20084" r="7341" b="16624"/>
          <a:stretch/>
        </p:blipFill>
        <p:spPr>
          <a:xfrm>
            <a:off x="5294281" y="1253764"/>
            <a:ext cx="6897719" cy="2802433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18B1BAA-DFFB-F566-F8B4-99A9E7C7D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/>
          </a:bodyPr>
          <a:lstStyle/>
          <a:p>
            <a:r>
              <a:rPr lang="sv-SE" sz="3200" dirty="0"/>
              <a:t>1800-talet </a:t>
            </a:r>
          </a:p>
          <a:p>
            <a:r>
              <a:rPr lang="sv-SE" sz="3200" dirty="0"/>
              <a:t>”</a:t>
            </a:r>
            <a:r>
              <a:rPr lang="sv-SE" sz="3200" dirty="0" err="1"/>
              <a:t>billiard</a:t>
            </a:r>
            <a:r>
              <a:rPr lang="sv-SE" sz="3200" dirty="0"/>
              <a:t> ball </a:t>
            </a:r>
            <a:r>
              <a:rPr lang="sv-SE" sz="3200" dirty="0" err="1"/>
              <a:t>model</a:t>
            </a:r>
            <a:r>
              <a:rPr lang="sv-SE" sz="3200" dirty="0"/>
              <a:t>” </a:t>
            </a:r>
          </a:p>
          <a:p>
            <a:r>
              <a:rPr lang="sv-SE" sz="3200" dirty="0"/>
              <a:t>Odelbart</a:t>
            </a:r>
          </a:p>
          <a:p>
            <a:r>
              <a:rPr lang="sv-SE" sz="3200" dirty="0"/>
              <a:t>Oförstörbart </a:t>
            </a:r>
          </a:p>
          <a:p>
            <a:r>
              <a:rPr lang="sv-SE" sz="3200" dirty="0"/>
              <a:t>Alla atomer av ett grundämne såg likadana ut </a:t>
            </a:r>
          </a:p>
          <a:p>
            <a:r>
              <a:rPr lang="sv-SE" sz="3200" dirty="0"/>
              <a:t>Olika grundämnen hade olika atomer </a:t>
            </a:r>
          </a:p>
        </p:txBody>
      </p:sp>
    </p:spTree>
    <p:extLst>
      <p:ext uri="{BB962C8B-B14F-4D97-AF65-F5344CB8AC3E}">
        <p14:creationId xmlns:p14="http://schemas.microsoft.com/office/powerpoint/2010/main" val="18446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objekt 6">
            <a:extLst>
              <a:ext uri="{FF2B5EF4-FFF2-40B4-BE49-F238E27FC236}">
                <a16:creationId xmlns:a16="http://schemas.microsoft.com/office/drawing/2014/main" id="{1937F818-B576-8C9F-8B4C-F1E1010469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626" t="12489" r="27469" b="7848"/>
          <a:stretch/>
        </p:blipFill>
        <p:spPr>
          <a:xfrm>
            <a:off x="7714984" y="1825625"/>
            <a:ext cx="3958542" cy="3950173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DD74918E-E471-7474-02F2-21FEF6979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J.J. Thomson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581ABA9-9E3D-7643-57A4-9FB1EFEC0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5157" cy="4351338"/>
          </a:xfrm>
        </p:spPr>
        <p:txBody>
          <a:bodyPr>
            <a:normAutofit/>
          </a:bodyPr>
          <a:lstStyle/>
          <a:p>
            <a:r>
              <a:rPr lang="sv-SE" sz="3200" dirty="0"/>
              <a:t>1900-talet </a:t>
            </a:r>
          </a:p>
          <a:p>
            <a:r>
              <a:rPr lang="sv-SE" sz="3200" dirty="0"/>
              <a:t>”russinen i en russinbulle” </a:t>
            </a:r>
          </a:p>
          <a:p>
            <a:r>
              <a:rPr lang="sv-SE" sz="3200" dirty="0"/>
              <a:t>Studerade elektriska urladdningar i gaser </a:t>
            </a:r>
          </a:p>
          <a:p>
            <a:r>
              <a:rPr lang="sv-SE" sz="3200" dirty="0"/>
              <a:t>Påvisade elektroners existens </a:t>
            </a:r>
          </a:p>
          <a:p>
            <a:r>
              <a:rPr lang="sv-SE" sz="3200" dirty="0"/>
              <a:t>Bestämde elektrons laddning  </a:t>
            </a:r>
          </a:p>
        </p:txBody>
      </p:sp>
    </p:spTree>
    <p:extLst>
      <p:ext uri="{BB962C8B-B14F-4D97-AF65-F5344CB8AC3E}">
        <p14:creationId xmlns:p14="http://schemas.microsoft.com/office/powerpoint/2010/main" val="2657435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iscovery of the electron and nucleus (article) | Khan Academy">
            <a:extLst>
              <a:ext uri="{FF2B5EF4-FFF2-40B4-BE49-F238E27FC236}">
                <a16:creationId xmlns:a16="http://schemas.microsoft.com/office/drawing/2014/main" id="{6DD6266D-0261-06AA-C394-C26CB3B9B9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356" y="1629692"/>
            <a:ext cx="10337292" cy="3592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357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75CBFB4-6120-57E5-B2C4-A7F1A348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Ernest Rutherford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26FC5598-17E7-3057-4E06-98CFDB45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43" y="1237739"/>
            <a:ext cx="4524737" cy="4524737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B7EC75-D266-9FA4-D53A-6DA424775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929320"/>
            <a:ext cx="7118023" cy="4351338"/>
          </a:xfrm>
        </p:spPr>
        <p:txBody>
          <a:bodyPr/>
          <a:lstStyle/>
          <a:p>
            <a:r>
              <a:rPr lang="sv-SE" sz="3200" dirty="0"/>
              <a:t>1900-talet (samtidigt som Thomson)</a:t>
            </a:r>
          </a:p>
          <a:p>
            <a:r>
              <a:rPr lang="sv-SE" sz="3200" dirty="0"/>
              <a:t>”planetsystem” modell </a:t>
            </a:r>
          </a:p>
          <a:p>
            <a:r>
              <a:rPr lang="sv-SE" sz="3200" dirty="0"/>
              <a:t>Atomer består av en positivt laddad kärna</a:t>
            </a:r>
          </a:p>
          <a:p>
            <a:r>
              <a:rPr lang="sv-SE" sz="3200" dirty="0"/>
              <a:t>Negativa elektroner omkring kärnan </a:t>
            </a:r>
          </a:p>
          <a:p>
            <a:r>
              <a:rPr lang="sv-SE" sz="3200" dirty="0"/>
              <a:t>Mestadels av atomen är tomt 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08216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E8A9C8CD-790A-A2E7-241A-52AC293D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734" t="9114" r="24051" b="6835"/>
          <a:stretch/>
        </p:blipFill>
        <p:spPr>
          <a:xfrm>
            <a:off x="1883072" y="521208"/>
            <a:ext cx="8419119" cy="5810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5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CE93B59-81D6-D8E3-7611-1248C60B9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Niels Bohr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0137EF93-756E-D5C8-C027-3AE0E6A106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77" t="16371" r="5253" b="6498"/>
          <a:stretch/>
        </p:blipFill>
        <p:spPr>
          <a:xfrm>
            <a:off x="4889370" y="365125"/>
            <a:ext cx="5946965" cy="2848808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64D11D2-8001-2E96-0F98-E43919572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67"/>
            <a:ext cx="10068612" cy="4351338"/>
          </a:xfrm>
        </p:spPr>
        <p:txBody>
          <a:bodyPr>
            <a:normAutofit/>
          </a:bodyPr>
          <a:lstStyle/>
          <a:p>
            <a:r>
              <a:rPr lang="sv-SE" dirty="0"/>
              <a:t>1900-talet </a:t>
            </a:r>
          </a:p>
          <a:p>
            <a:r>
              <a:rPr lang="sv-SE" dirty="0"/>
              <a:t>”nukleär” modell </a:t>
            </a:r>
          </a:p>
          <a:p>
            <a:r>
              <a:rPr lang="sv-SE" dirty="0"/>
              <a:t>Varje elektron har en viss mängd energi / energinivå </a:t>
            </a:r>
          </a:p>
          <a:p>
            <a:r>
              <a:rPr lang="sv-SE" dirty="0"/>
              <a:t>Energinivåer kallas elektronskal </a:t>
            </a:r>
          </a:p>
          <a:p>
            <a:r>
              <a:rPr lang="sv-SE" dirty="0"/>
              <a:t>Elektroner röra på sig i vissa banor </a:t>
            </a:r>
          </a:p>
          <a:p>
            <a:r>
              <a:rPr lang="sv-SE" dirty="0"/>
              <a:t>Elektroner kan hoppa upp: behöver fånga energi</a:t>
            </a:r>
          </a:p>
          <a:p>
            <a:r>
              <a:rPr lang="sv-SE" dirty="0"/>
              <a:t>Elektroner kan hoppa ner: sänder ut ljus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7149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03CFEC-A369-0756-86F5-F0651C46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Bohr-Rutherford Modell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9F60394-95E8-935B-D7D9-301230335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sv-SE" dirty="0"/>
              <a:t>Ex 1) H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 2) </a:t>
            </a:r>
            <a:r>
              <a:rPr lang="sv-SE" dirty="0" err="1"/>
              <a:t>He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 3) Li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 4) F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 5) Na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 6) Ca </a:t>
            </a:r>
          </a:p>
        </p:txBody>
      </p:sp>
    </p:spTree>
    <p:extLst>
      <p:ext uri="{BB962C8B-B14F-4D97-AF65-F5344CB8AC3E}">
        <p14:creationId xmlns:p14="http://schemas.microsoft.com/office/powerpoint/2010/main" val="77228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335</Words>
  <Application>Microsoft Office PowerPoint</Application>
  <PresentationFormat>Bredbild</PresentationFormat>
  <Paragraphs>67</Paragraphs>
  <Slides>12</Slides>
  <Notes>3</Notes>
  <HiddenSlides>1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PT Sans</vt:lpstr>
      <vt:lpstr>Office-tema</vt:lpstr>
      <vt:lpstr>Kemi 1</vt:lpstr>
      <vt:lpstr>Atommodell </vt:lpstr>
      <vt:lpstr>John Dalton </vt:lpstr>
      <vt:lpstr>J.J. Thomson </vt:lpstr>
      <vt:lpstr>PowerPoint-presentation</vt:lpstr>
      <vt:lpstr>Ernest Rutherford </vt:lpstr>
      <vt:lpstr>PowerPoint-presentation</vt:lpstr>
      <vt:lpstr>Niels Bohr </vt:lpstr>
      <vt:lpstr>Bohr-Rutherford Modell </vt:lpstr>
      <vt:lpstr>James Chadwick</vt:lpstr>
      <vt:lpstr>Delskal </vt:lpstr>
      <vt:lpstr>Atomic modellen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2024-08-27T15:04:59Z</dcterms:created>
  <dcterms:modified xsi:type="dcterms:W3CDTF">2024-08-30T06:30:27Z</dcterms:modified>
</cp:coreProperties>
</file>