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4A531-AC56-424B-B4A6-F7DDBAF55F5C}" v="36" dt="2024-10-31T16:12:2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69E4A531-AC56-424B-B4A6-F7DDBAF55F5C}"/>
    <pc:docChg chg="custSel addSld delSld modSld sldOrd">
      <pc:chgData name="Fares Makki" userId="d0c14dd2-ce13-49c4-820b-c6a5e60d5a8d" providerId="ADAL" clId="{69E4A531-AC56-424B-B4A6-F7DDBAF55F5C}" dt="2024-10-31T16:13:54.395" v="1803" actId="14100"/>
      <pc:docMkLst>
        <pc:docMk/>
      </pc:docMkLst>
      <pc:sldChg chg="del">
        <pc:chgData name="Fares Makki" userId="d0c14dd2-ce13-49c4-820b-c6a5e60d5a8d" providerId="ADAL" clId="{69E4A531-AC56-424B-B4A6-F7DDBAF55F5C}" dt="2024-10-31T16:12:47.742" v="1788" actId="2696"/>
        <pc:sldMkLst>
          <pc:docMk/>
          <pc:sldMk cId="2334483905" sldId="257"/>
        </pc:sldMkLst>
      </pc:sldChg>
      <pc:sldChg chg="addSp modSp new mod modAnim">
        <pc:chgData name="Fares Makki" userId="d0c14dd2-ce13-49c4-820b-c6a5e60d5a8d" providerId="ADAL" clId="{69E4A531-AC56-424B-B4A6-F7DDBAF55F5C}" dt="2024-10-31T15:46:39.946" v="323"/>
        <pc:sldMkLst>
          <pc:docMk/>
          <pc:sldMk cId="2232847849" sldId="260"/>
        </pc:sldMkLst>
        <pc:spChg chg="mod">
          <ac:chgData name="Fares Makki" userId="d0c14dd2-ce13-49c4-820b-c6a5e60d5a8d" providerId="ADAL" clId="{69E4A531-AC56-424B-B4A6-F7DDBAF55F5C}" dt="2024-10-31T15:42:53.162" v="19" actId="20577"/>
          <ac:spMkLst>
            <pc:docMk/>
            <pc:sldMk cId="2232847849" sldId="260"/>
            <ac:spMk id="2" creationId="{88FBAF29-9F26-A158-3667-28997B1EC187}"/>
          </ac:spMkLst>
        </pc:spChg>
        <pc:spChg chg="mod">
          <ac:chgData name="Fares Makki" userId="d0c14dd2-ce13-49c4-820b-c6a5e60d5a8d" providerId="ADAL" clId="{69E4A531-AC56-424B-B4A6-F7DDBAF55F5C}" dt="2024-10-31T15:46:22.959" v="320" actId="27636"/>
          <ac:spMkLst>
            <pc:docMk/>
            <pc:sldMk cId="2232847849" sldId="260"/>
            <ac:spMk id="3" creationId="{C6EFAC7C-04DE-66BE-6DDF-8C90E53B2A7D}"/>
          </ac:spMkLst>
        </pc:spChg>
        <pc:picChg chg="add mod">
          <ac:chgData name="Fares Makki" userId="d0c14dd2-ce13-49c4-820b-c6a5e60d5a8d" providerId="ADAL" clId="{69E4A531-AC56-424B-B4A6-F7DDBAF55F5C}" dt="2024-10-31T15:43:38.143" v="23" actId="1076"/>
          <ac:picMkLst>
            <pc:docMk/>
            <pc:sldMk cId="2232847849" sldId="260"/>
            <ac:picMk id="4" creationId="{DFE831CB-23F6-5830-CB83-D9E9B49BC1F1}"/>
          </ac:picMkLst>
        </pc:picChg>
      </pc:sldChg>
      <pc:sldChg chg="addSp modSp new mod modAnim">
        <pc:chgData name="Fares Makki" userId="d0c14dd2-ce13-49c4-820b-c6a5e60d5a8d" providerId="ADAL" clId="{69E4A531-AC56-424B-B4A6-F7DDBAF55F5C}" dt="2024-10-31T15:49:23.734" v="476" actId="20577"/>
        <pc:sldMkLst>
          <pc:docMk/>
          <pc:sldMk cId="2032809394" sldId="261"/>
        </pc:sldMkLst>
        <pc:spChg chg="mod">
          <ac:chgData name="Fares Makki" userId="d0c14dd2-ce13-49c4-820b-c6a5e60d5a8d" providerId="ADAL" clId="{69E4A531-AC56-424B-B4A6-F7DDBAF55F5C}" dt="2024-10-31T15:47:02.429" v="354" actId="20577"/>
          <ac:spMkLst>
            <pc:docMk/>
            <pc:sldMk cId="2032809394" sldId="261"/>
            <ac:spMk id="2" creationId="{3E580C73-9EB9-8BFC-4E4A-B06C26ACD568}"/>
          </ac:spMkLst>
        </pc:spChg>
        <pc:spChg chg="mod">
          <ac:chgData name="Fares Makki" userId="d0c14dd2-ce13-49c4-820b-c6a5e60d5a8d" providerId="ADAL" clId="{69E4A531-AC56-424B-B4A6-F7DDBAF55F5C}" dt="2024-10-31T15:49:23.734" v="476" actId="20577"/>
          <ac:spMkLst>
            <pc:docMk/>
            <pc:sldMk cId="2032809394" sldId="261"/>
            <ac:spMk id="3" creationId="{029A4A71-6B05-89E8-878C-B4219626E1F1}"/>
          </ac:spMkLst>
        </pc:spChg>
        <pc:picChg chg="add mod">
          <ac:chgData name="Fares Makki" userId="d0c14dd2-ce13-49c4-820b-c6a5e60d5a8d" providerId="ADAL" clId="{69E4A531-AC56-424B-B4A6-F7DDBAF55F5C}" dt="2024-10-31T15:47:32.236" v="358" actId="1076"/>
          <ac:picMkLst>
            <pc:docMk/>
            <pc:sldMk cId="2032809394" sldId="261"/>
            <ac:picMk id="4" creationId="{8C5D92A7-3C7D-C917-CF88-54B381447D5D}"/>
          </ac:picMkLst>
        </pc:picChg>
      </pc:sldChg>
      <pc:sldChg chg="addSp modSp new mod modAnim">
        <pc:chgData name="Fares Makki" userId="d0c14dd2-ce13-49c4-820b-c6a5e60d5a8d" providerId="ADAL" clId="{69E4A531-AC56-424B-B4A6-F7DDBAF55F5C}" dt="2024-10-31T16:02:03.375" v="885"/>
        <pc:sldMkLst>
          <pc:docMk/>
          <pc:sldMk cId="2973870742" sldId="262"/>
        </pc:sldMkLst>
        <pc:spChg chg="mod">
          <ac:chgData name="Fares Makki" userId="d0c14dd2-ce13-49c4-820b-c6a5e60d5a8d" providerId="ADAL" clId="{69E4A531-AC56-424B-B4A6-F7DDBAF55F5C}" dt="2024-10-31T15:49:39.802" v="504" actId="20577"/>
          <ac:spMkLst>
            <pc:docMk/>
            <pc:sldMk cId="2973870742" sldId="262"/>
            <ac:spMk id="2" creationId="{65645B2B-A4BC-E07C-3210-137404580524}"/>
          </ac:spMkLst>
        </pc:spChg>
        <pc:spChg chg="mod">
          <ac:chgData name="Fares Makki" userId="d0c14dd2-ce13-49c4-820b-c6a5e60d5a8d" providerId="ADAL" clId="{69E4A531-AC56-424B-B4A6-F7DDBAF55F5C}" dt="2024-10-31T16:01:17.295" v="877" actId="14100"/>
          <ac:spMkLst>
            <pc:docMk/>
            <pc:sldMk cId="2973870742" sldId="262"/>
            <ac:spMk id="3" creationId="{E8A3D87A-5E8A-CDA7-C802-E55F5BD3279D}"/>
          </ac:spMkLst>
        </pc:spChg>
        <pc:picChg chg="add mod">
          <ac:chgData name="Fares Makki" userId="d0c14dd2-ce13-49c4-820b-c6a5e60d5a8d" providerId="ADAL" clId="{69E4A531-AC56-424B-B4A6-F7DDBAF55F5C}" dt="2024-10-31T15:50:05.637" v="508" actId="1076"/>
          <ac:picMkLst>
            <pc:docMk/>
            <pc:sldMk cId="2973870742" sldId="262"/>
            <ac:picMk id="4" creationId="{8D83900C-CC1A-CEA1-FCF1-36DCCB6F380D}"/>
          </ac:picMkLst>
        </pc:picChg>
        <pc:picChg chg="add mod">
          <ac:chgData name="Fares Makki" userId="d0c14dd2-ce13-49c4-820b-c6a5e60d5a8d" providerId="ADAL" clId="{69E4A531-AC56-424B-B4A6-F7DDBAF55F5C}" dt="2024-10-31T16:01:45.201" v="883" actId="14100"/>
          <ac:picMkLst>
            <pc:docMk/>
            <pc:sldMk cId="2973870742" sldId="262"/>
            <ac:picMk id="2050" creationId="{3055BCEE-74B5-308B-7C6F-B1FBEB7F60A9}"/>
          </ac:picMkLst>
        </pc:picChg>
      </pc:sldChg>
      <pc:sldChg chg="addSp modSp new mod ord modAnim">
        <pc:chgData name="Fares Makki" userId="d0c14dd2-ce13-49c4-820b-c6a5e60d5a8d" providerId="ADAL" clId="{69E4A531-AC56-424B-B4A6-F7DDBAF55F5C}" dt="2024-10-31T16:07:03.416" v="1347" actId="20577"/>
        <pc:sldMkLst>
          <pc:docMk/>
          <pc:sldMk cId="3505223396" sldId="263"/>
        </pc:sldMkLst>
        <pc:spChg chg="mod">
          <ac:chgData name="Fares Makki" userId="d0c14dd2-ce13-49c4-820b-c6a5e60d5a8d" providerId="ADAL" clId="{69E4A531-AC56-424B-B4A6-F7DDBAF55F5C}" dt="2024-10-31T16:02:29.804" v="923" actId="20577"/>
          <ac:spMkLst>
            <pc:docMk/>
            <pc:sldMk cId="3505223396" sldId="263"/>
            <ac:spMk id="2" creationId="{57FF0A1C-36FF-29E5-4BFE-F12B05D21DF0}"/>
          </ac:spMkLst>
        </pc:spChg>
        <pc:spChg chg="mod">
          <ac:chgData name="Fares Makki" userId="d0c14dd2-ce13-49c4-820b-c6a5e60d5a8d" providerId="ADAL" clId="{69E4A531-AC56-424B-B4A6-F7DDBAF55F5C}" dt="2024-10-31T16:07:03.416" v="1347" actId="20577"/>
          <ac:spMkLst>
            <pc:docMk/>
            <pc:sldMk cId="3505223396" sldId="263"/>
            <ac:spMk id="3" creationId="{039E0780-9650-35C1-21BF-659C4F09FB40}"/>
          </ac:spMkLst>
        </pc:spChg>
        <pc:picChg chg="add mod">
          <ac:chgData name="Fares Makki" userId="d0c14dd2-ce13-49c4-820b-c6a5e60d5a8d" providerId="ADAL" clId="{69E4A531-AC56-424B-B4A6-F7DDBAF55F5C}" dt="2024-10-31T16:03:04.605" v="933" actId="1076"/>
          <ac:picMkLst>
            <pc:docMk/>
            <pc:sldMk cId="3505223396" sldId="263"/>
            <ac:picMk id="4" creationId="{72E1EB38-CB53-A7FD-915C-78CB5AD50172}"/>
          </ac:picMkLst>
        </pc:picChg>
      </pc:sldChg>
      <pc:sldChg chg="modSp new mod modAnim">
        <pc:chgData name="Fares Makki" userId="d0c14dd2-ce13-49c4-820b-c6a5e60d5a8d" providerId="ADAL" clId="{69E4A531-AC56-424B-B4A6-F7DDBAF55F5C}" dt="2024-10-31T16:12:24.187" v="1786"/>
        <pc:sldMkLst>
          <pc:docMk/>
          <pc:sldMk cId="2228158129" sldId="264"/>
        </pc:sldMkLst>
        <pc:spChg chg="mod">
          <ac:chgData name="Fares Makki" userId="d0c14dd2-ce13-49c4-820b-c6a5e60d5a8d" providerId="ADAL" clId="{69E4A531-AC56-424B-B4A6-F7DDBAF55F5C}" dt="2024-10-31T16:08:02.454" v="1374" actId="20577"/>
          <ac:spMkLst>
            <pc:docMk/>
            <pc:sldMk cId="2228158129" sldId="264"/>
            <ac:spMk id="2" creationId="{4BE17F78-12B2-B141-E890-3A6FAEAA769A}"/>
          </ac:spMkLst>
        </pc:spChg>
        <pc:spChg chg="mod">
          <ac:chgData name="Fares Makki" userId="d0c14dd2-ce13-49c4-820b-c6a5e60d5a8d" providerId="ADAL" clId="{69E4A531-AC56-424B-B4A6-F7DDBAF55F5C}" dt="2024-10-31T16:12:00.408" v="1783" actId="20577"/>
          <ac:spMkLst>
            <pc:docMk/>
            <pc:sldMk cId="2228158129" sldId="264"/>
            <ac:spMk id="3" creationId="{B91F0F07-DF29-B2C1-F76D-1C17D4A90EC9}"/>
          </ac:spMkLst>
        </pc:spChg>
      </pc:sldChg>
      <pc:sldChg chg="modSp add mod">
        <pc:chgData name="Fares Makki" userId="d0c14dd2-ce13-49c4-820b-c6a5e60d5a8d" providerId="ADAL" clId="{69E4A531-AC56-424B-B4A6-F7DDBAF55F5C}" dt="2024-10-31T16:10:50.870" v="1707" actId="14100"/>
        <pc:sldMkLst>
          <pc:docMk/>
          <pc:sldMk cId="2981989141" sldId="265"/>
        </pc:sldMkLst>
        <pc:picChg chg="mod">
          <ac:chgData name="Fares Makki" userId="d0c14dd2-ce13-49c4-820b-c6a5e60d5a8d" providerId="ADAL" clId="{69E4A531-AC56-424B-B4A6-F7DDBAF55F5C}" dt="2024-10-31T16:10:50.870" v="1707" actId="14100"/>
          <ac:picMkLst>
            <pc:docMk/>
            <pc:sldMk cId="2981989141" sldId="265"/>
            <ac:picMk id="5" creationId="{381A2819-53CE-A100-9415-D49D343F6E1D}"/>
          </ac:picMkLst>
        </pc:picChg>
      </pc:sldChg>
      <pc:sldChg chg="modSp add mod">
        <pc:chgData name="Fares Makki" userId="d0c14dd2-ce13-49c4-820b-c6a5e60d5a8d" providerId="ADAL" clId="{69E4A531-AC56-424B-B4A6-F7DDBAF55F5C}" dt="2024-10-31T16:13:28.622" v="1799" actId="27636"/>
        <pc:sldMkLst>
          <pc:docMk/>
          <pc:sldMk cId="840128804" sldId="266"/>
        </pc:sldMkLst>
        <pc:spChg chg="mod">
          <ac:chgData name="Fares Makki" userId="d0c14dd2-ce13-49c4-820b-c6a5e60d5a8d" providerId="ADAL" clId="{69E4A531-AC56-424B-B4A6-F7DDBAF55F5C}" dt="2024-10-31T16:13:24.914" v="1797" actId="14100"/>
          <ac:spMkLst>
            <pc:docMk/>
            <pc:sldMk cId="840128804" sldId="266"/>
            <ac:spMk id="2" creationId="{A5C6F1DF-99CF-90F3-74F4-FA1A193099F9}"/>
          </ac:spMkLst>
        </pc:spChg>
        <pc:spChg chg="mod">
          <ac:chgData name="Fares Makki" userId="d0c14dd2-ce13-49c4-820b-c6a5e60d5a8d" providerId="ADAL" clId="{69E4A531-AC56-424B-B4A6-F7DDBAF55F5C}" dt="2024-10-31T16:13:28.622" v="1799" actId="27636"/>
          <ac:spMkLst>
            <pc:docMk/>
            <pc:sldMk cId="840128804" sldId="266"/>
            <ac:spMk id="3" creationId="{4CE0F351-2CE7-4FCF-72C2-F984FA927344}"/>
          </ac:spMkLst>
        </pc:spChg>
        <pc:picChg chg="mod">
          <ac:chgData name="Fares Makki" userId="d0c14dd2-ce13-49c4-820b-c6a5e60d5a8d" providerId="ADAL" clId="{69E4A531-AC56-424B-B4A6-F7DDBAF55F5C}" dt="2024-10-31T16:13:14.235" v="1794" actId="1076"/>
          <ac:picMkLst>
            <pc:docMk/>
            <pc:sldMk cId="840128804" sldId="266"/>
            <ac:picMk id="4" creationId="{B173DE56-DDF9-1A91-FE40-ED1BA425EAB6}"/>
          </ac:picMkLst>
        </pc:picChg>
      </pc:sldChg>
      <pc:sldChg chg="modSp add mod">
        <pc:chgData name="Fares Makki" userId="d0c14dd2-ce13-49c4-820b-c6a5e60d5a8d" providerId="ADAL" clId="{69E4A531-AC56-424B-B4A6-F7DDBAF55F5C}" dt="2024-10-31T16:13:54.395" v="1803" actId="14100"/>
        <pc:sldMkLst>
          <pc:docMk/>
          <pc:sldMk cId="1784394127" sldId="267"/>
        </pc:sldMkLst>
        <pc:spChg chg="mod">
          <ac:chgData name="Fares Makki" userId="d0c14dd2-ce13-49c4-820b-c6a5e60d5a8d" providerId="ADAL" clId="{69E4A531-AC56-424B-B4A6-F7DDBAF55F5C}" dt="2024-10-31T16:13:54.395" v="1803" actId="14100"/>
          <ac:spMkLst>
            <pc:docMk/>
            <pc:sldMk cId="1784394127" sldId="267"/>
            <ac:spMk id="2" creationId="{A5C6F1DF-99CF-90F3-74F4-FA1A193099F9}"/>
          </ac:spMkLst>
        </pc:spChg>
        <pc:spChg chg="mod">
          <ac:chgData name="Fares Makki" userId="d0c14dd2-ce13-49c4-820b-c6a5e60d5a8d" providerId="ADAL" clId="{69E4A531-AC56-424B-B4A6-F7DDBAF55F5C}" dt="2024-10-31T16:13:38.141" v="1802" actId="5793"/>
          <ac:spMkLst>
            <pc:docMk/>
            <pc:sldMk cId="1784394127" sldId="267"/>
            <ac:spMk id="3" creationId="{4CE0F351-2CE7-4FCF-72C2-F984FA927344}"/>
          </ac:spMkLst>
        </pc:spChg>
        <pc:picChg chg="mod">
          <ac:chgData name="Fares Makki" userId="d0c14dd2-ce13-49c4-820b-c6a5e60d5a8d" providerId="ADAL" clId="{69E4A531-AC56-424B-B4A6-F7DDBAF55F5C}" dt="2024-10-31T16:13:03.096" v="1791" actId="1076"/>
          <ac:picMkLst>
            <pc:docMk/>
            <pc:sldMk cId="1784394127" sldId="267"/>
            <ac:picMk id="4" creationId="{B173DE56-DDF9-1A91-FE40-ED1BA425EA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E3DB9-3740-4660-A5B9-B7CA898E9528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E5A4-CA26-4F2D-9ED2-CEF0A7667B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5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sv-SE" dirty="0"/>
            </a:b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45231-882F-40D0-AE39-5C08C299173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30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45231-882F-40D0-AE39-5C08C299173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15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45231-882F-40D0-AE39-5C08C299173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374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384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055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101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87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5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50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1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877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948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953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982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1B642-EC3D-45DE-BC5A-D6AC0109AB04}" type="datetimeFigureOut">
              <a:rPr lang="sv-SE" smtClean="0"/>
              <a:t>2024-10-31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DE3C7-7CBE-402B-9C17-EDEE39A155C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236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1D24A8-0A86-ABC1-7200-F534277F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3EDE432-EF04-5788-5F50-E7333C940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Typer av Reaktioner </a:t>
            </a:r>
          </a:p>
        </p:txBody>
      </p:sp>
    </p:spTree>
    <p:extLst>
      <p:ext uri="{BB962C8B-B14F-4D97-AF65-F5344CB8AC3E}">
        <p14:creationId xmlns:p14="http://schemas.microsoft.com/office/powerpoint/2010/main" val="293979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C6F1DF-99CF-90F3-74F4-FA1A1930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552" y="634946"/>
            <a:ext cx="4486304" cy="1450757"/>
          </a:xfrm>
        </p:spPr>
        <p:txBody>
          <a:bodyPr>
            <a:normAutofit/>
          </a:bodyPr>
          <a:lstStyle/>
          <a:p>
            <a:r>
              <a:rPr lang="sv-SE" dirty="0"/>
              <a:t>Exempel 1:</a:t>
            </a:r>
          </a:p>
        </p:txBody>
      </p:sp>
      <p:pic>
        <p:nvPicPr>
          <p:cNvPr id="4" name="Platshållare för innehåll 4">
            <a:extLst>
              <a:ext uri="{FF2B5EF4-FFF2-40B4-BE49-F238E27FC236}">
                <a16:creationId xmlns:a16="http://schemas.microsoft.com/office/drawing/2014/main" id="{B173DE56-DDF9-1A91-FE40-ED1BA425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8047"/>
            <a:ext cx="6473348" cy="5421905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E0F351-2CE7-4FCF-72C2-F984FA92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552" y="2198914"/>
            <a:ext cx="4486303" cy="465908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sv-SE" b="0" i="0" dirty="0">
                <a:effectLst/>
                <a:latin typeface="PT Sans" panose="020B0503020203020204" pitchFamily="34" charset="0"/>
              </a:rPr>
              <a:t>När man blandar vattenlösningar av kopparsulfat, CuSO</a:t>
            </a:r>
            <a:r>
              <a:rPr lang="sv-SE" b="0" i="0" baseline="-25000" dirty="0">
                <a:effectLst/>
                <a:latin typeface="PT Sans" panose="020B0503020203020204" pitchFamily="34" charset="0"/>
              </a:rPr>
              <a:t>4</a:t>
            </a:r>
            <a:r>
              <a:rPr lang="sv-SE" b="0" i="0" dirty="0">
                <a:effectLst/>
                <a:latin typeface="PT Sans" panose="020B0503020203020204" pitchFamily="34" charset="0"/>
              </a:rPr>
              <a:t>(</a:t>
            </a:r>
            <a:r>
              <a:rPr lang="sv-SE" b="0" i="0" dirty="0" err="1">
                <a:effectLst/>
                <a:latin typeface="PT Sans" panose="020B0503020203020204" pitchFamily="34" charset="0"/>
              </a:rPr>
              <a:t>aq</a:t>
            </a:r>
            <a:r>
              <a:rPr lang="sv-SE" b="0" i="0" dirty="0">
                <a:effectLst/>
                <a:latin typeface="PT Sans" panose="020B0503020203020204" pitchFamily="34" charset="0"/>
              </a:rPr>
              <a:t>), och natriumhydroxid, </a:t>
            </a:r>
            <a:r>
              <a:rPr lang="sv-SE" b="0" i="0" dirty="0" err="1">
                <a:effectLst/>
                <a:latin typeface="PT Sans" panose="020B0503020203020204" pitchFamily="34" charset="0"/>
              </a:rPr>
              <a:t>NaOH</a:t>
            </a:r>
            <a:r>
              <a:rPr lang="sv-SE" b="0" i="0" dirty="0">
                <a:effectLst/>
                <a:latin typeface="PT Sans" panose="020B0503020203020204" pitchFamily="34" charset="0"/>
              </a:rPr>
              <a:t>(</a:t>
            </a:r>
            <a:r>
              <a:rPr lang="sv-SE" b="0" i="0" dirty="0" err="1">
                <a:effectLst/>
                <a:latin typeface="PT Sans" panose="020B0503020203020204" pitchFamily="34" charset="0"/>
              </a:rPr>
              <a:t>aq</a:t>
            </a:r>
            <a:r>
              <a:rPr lang="sv-SE" b="0" i="0" dirty="0">
                <a:effectLst/>
                <a:latin typeface="PT Sans" panose="020B0503020203020204" pitchFamily="34" charset="0"/>
              </a:rPr>
              <a:t>), bildas det en fällning. Skriv reaktionsformeln för bildning av den fällningen.</a:t>
            </a:r>
          </a:p>
          <a:p>
            <a:pPr marL="0" indent="0">
              <a:buNone/>
            </a:pP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012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C6F1DF-99CF-90F3-74F4-FA1A1930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646" y="634946"/>
            <a:ext cx="4418210" cy="1450757"/>
          </a:xfrm>
        </p:spPr>
        <p:txBody>
          <a:bodyPr>
            <a:normAutofit/>
          </a:bodyPr>
          <a:lstStyle/>
          <a:p>
            <a:r>
              <a:rPr lang="sv-SE" dirty="0"/>
              <a:t>Exempel 2:</a:t>
            </a:r>
          </a:p>
        </p:txBody>
      </p:sp>
      <p:pic>
        <p:nvPicPr>
          <p:cNvPr id="4" name="Platshållare för innehåll 4">
            <a:extLst>
              <a:ext uri="{FF2B5EF4-FFF2-40B4-BE49-F238E27FC236}">
                <a16:creationId xmlns:a16="http://schemas.microsoft.com/office/drawing/2014/main" id="{B173DE56-DDF9-1A91-FE40-ED1BA425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8047"/>
            <a:ext cx="6473348" cy="5421905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E0F351-2CE7-4FCF-72C2-F984FA92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646" y="2198914"/>
            <a:ext cx="4418209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0" i="0" dirty="0">
                <a:effectLst/>
                <a:latin typeface="PT Sans" panose="020B0503020203020204" pitchFamily="34" charset="0"/>
              </a:rPr>
              <a:t>Man blandar en lösning av bariumnitrat, Ba(NO</a:t>
            </a:r>
            <a:r>
              <a:rPr lang="sv-SE" b="0" i="0" baseline="-25000" dirty="0">
                <a:effectLst/>
                <a:latin typeface="PT Sans" panose="020B0503020203020204" pitchFamily="34" charset="0"/>
              </a:rPr>
              <a:t>3</a:t>
            </a:r>
            <a:r>
              <a:rPr lang="sv-SE" b="0" i="0" dirty="0">
                <a:effectLst/>
                <a:latin typeface="PT Sans" panose="020B0503020203020204" pitchFamily="34" charset="0"/>
              </a:rPr>
              <a:t>)</a:t>
            </a:r>
            <a:r>
              <a:rPr lang="sv-SE" b="0" i="0" baseline="-25000" dirty="0">
                <a:effectLst/>
                <a:latin typeface="PT Sans" panose="020B0503020203020204" pitchFamily="34" charset="0"/>
              </a:rPr>
              <a:t>2</a:t>
            </a:r>
            <a:r>
              <a:rPr lang="sv-SE" b="0" i="0" dirty="0">
                <a:effectLst/>
                <a:latin typeface="PT Sans" panose="020B0503020203020204" pitchFamily="34" charset="0"/>
              </a:rPr>
              <a:t>(</a:t>
            </a:r>
            <a:r>
              <a:rPr lang="sv-SE" b="0" i="0" dirty="0" err="1">
                <a:effectLst/>
                <a:latin typeface="PT Sans" panose="020B0503020203020204" pitchFamily="34" charset="0"/>
              </a:rPr>
              <a:t>aq</a:t>
            </a:r>
            <a:r>
              <a:rPr lang="sv-SE" b="0" i="0" dirty="0">
                <a:effectLst/>
                <a:latin typeface="PT Sans" panose="020B0503020203020204" pitchFamily="34" charset="0"/>
              </a:rPr>
              <a:t>), med en lösning av ammoniumklorid, NH</a:t>
            </a:r>
            <a:r>
              <a:rPr lang="sv-SE" b="0" i="0" baseline="-25000" dirty="0">
                <a:effectLst/>
                <a:latin typeface="PT Sans" panose="020B0503020203020204" pitchFamily="34" charset="0"/>
              </a:rPr>
              <a:t>4</a:t>
            </a:r>
            <a:r>
              <a:rPr lang="sv-SE" b="0" i="0" dirty="0">
                <a:effectLst/>
                <a:latin typeface="PT Sans" panose="020B0503020203020204" pitchFamily="34" charset="0"/>
              </a:rPr>
              <a:t>Cl(</a:t>
            </a:r>
            <a:r>
              <a:rPr lang="sv-SE" b="0" i="0" dirty="0" err="1">
                <a:effectLst/>
                <a:latin typeface="PT Sans" panose="020B0503020203020204" pitchFamily="34" charset="0"/>
              </a:rPr>
              <a:t>aq</a:t>
            </a:r>
            <a:r>
              <a:rPr lang="sv-SE" b="0" i="0" dirty="0">
                <a:effectLst/>
                <a:latin typeface="PT Sans" panose="020B0503020203020204" pitchFamily="34" charset="0"/>
              </a:rPr>
              <a:t>). Bildas det någon fällning?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843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8958ED-A892-CE6D-2E84-D8AFF218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Kemisk Reaktion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34B1B5E-251C-E97B-51C1-8EE80E521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𝑟𝑒𝑎𝑘𝑡𝑎𝑛𝑡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𝑏𝑙𝑖𝑟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𝑡𝑖𝑙𝑙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</m:t>
                          </m:r>
                        </m:e>
                      </m:groupCh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𝑝𝑟𝑜𝑑𝑢𝑘𝑡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/>
                  <a:t>Bindningar hos reaktanter brytts ner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/>
                  <a:t>Atomerna arrangera om sig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dirty="0"/>
                  <a:t>Atomerna bygger nya bindningar 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E34B1B5E-251C-E97B-51C1-8EE80E521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2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1E1AFB-0F41-01C9-D131-E982F265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Typer av Reaktioner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B2A8AD-5246-C6DA-9779-D5F6E47A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Det finns 4 grundläggande reaktioner, men under kursens gång kommer vi utveckla antal reaktion typer </a:t>
            </a:r>
          </a:p>
        </p:txBody>
      </p:sp>
      <p:pic>
        <p:nvPicPr>
          <p:cNvPr id="1026" name="Picture 2" descr="Kemisk reaktion – Wikipedia">
            <a:extLst>
              <a:ext uri="{FF2B5EF4-FFF2-40B4-BE49-F238E27FC236}">
                <a16:creationId xmlns:a16="http://schemas.microsoft.com/office/drawing/2014/main" id="{B11DFE81-292D-9A0A-B187-B242F343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86" y="2651565"/>
            <a:ext cx="86803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FBAF29-9F26-A158-3667-28997B1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1. Syntesreaktion 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EFAC7C-04DE-66BE-6DDF-8C90E53B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När två (eller fler) grundämnen reagerar tillsammans för att bygga en förening (antingen molekylförening eller jonförening) </a:t>
            </a:r>
          </a:p>
          <a:p>
            <a:r>
              <a:rPr lang="sv-SE" dirty="0"/>
              <a:t>Ex) kväve + väte </a:t>
            </a:r>
            <a:r>
              <a:rPr lang="sv-SE" dirty="0">
                <a:sym typeface="Wingdings" panose="05000000000000000000" pitchFamily="2" charset="2"/>
              </a:rPr>
              <a:t> </a:t>
            </a:r>
            <a:r>
              <a:rPr lang="sv-SE" dirty="0" err="1">
                <a:sym typeface="Wingdings" panose="05000000000000000000" pitchFamily="2" charset="2"/>
              </a:rPr>
              <a:t>kvävetrihydrid</a:t>
            </a:r>
            <a:r>
              <a:rPr lang="sv-SE" dirty="0">
                <a:sym typeface="Wingdings" panose="05000000000000000000" pitchFamily="2" charset="2"/>
              </a:rPr>
              <a:t>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Ex) natrium + syre  natriumoxid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Ex) kol + syre  koldioxid </a:t>
            </a:r>
            <a:endParaRPr lang="sv-SE" dirty="0"/>
          </a:p>
        </p:txBody>
      </p:sp>
      <p:pic>
        <p:nvPicPr>
          <p:cNvPr id="4" name="Picture 2" descr="Kemisk reaktion – Wikipedia">
            <a:extLst>
              <a:ext uri="{FF2B5EF4-FFF2-40B4-BE49-F238E27FC236}">
                <a16:creationId xmlns:a16="http://schemas.microsoft.com/office/drawing/2014/main" id="{DFE831CB-23F6-5830-CB83-D9E9B49BC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20"/>
          <a:stretch/>
        </p:blipFill>
        <p:spPr bwMode="auto">
          <a:xfrm>
            <a:off x="4429987" y="365125"/>
            <a:ext cx="8680361" cy="12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84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E580C73-9EB9-8BFC-4E4A-B06C26AC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2. Nedbrytningsreaktion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9A4A71-6B05-89E8-878C-B4219626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r>
              <a:rPr lang="sv-SE" dirty="0"/>
              <a:t>När en förening brytts ner till sina grundämnen </a:t>
            </a:r>
          </a:p>
          <a:p>
            <a:endParaRPr lang="sv-SE" dirty="0"/>
          </a:p>
          <a:p>
            <a:r>
              <a:rPr lang="sv-SE" dirty="0"/>
              <a:t>Ex) </a:t>
            </a:r>
            <a:r>
              <a:rPr lang="sv-SE" dirty="0" err="1"/>
              <a:t>NaCl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Na</a:t>
            </a:r>
            <a:r>
              <a:rPr lang="sv-SE" baseline="30000" dirty="0">
                <a:sym typeface="Wingdings" panose="05000000000000000000" pitchFamily="2" charset="2"/>
              </a:rPr>
              <a:t>+</a:t>
            </a:r>
            <a:r>
              <a:rPr lang="sv-SE" dirty="0">
                <a:sym typeface="Wingdings" panose="05000000000000000000" pitchFamily="2" charset="2"/>
              </a:rPr>
              <a:t> + </a:t>
            </a:r>
            <a:r>
              <a:rPr lang="sv-SE" dirty="0" err="1">
                <a:sym typeface="Wingdings" panose="05000000000000000000" pitchFamily="2" charset="2"/>
              </a:rPr>
              <a:t>Cl</a:t>
            </a:r>
            <a:r>
              <a:rPr lang="sv-SE" baseline="30000" dirty="0">
                <a:sym typeface="Wingdings" panose="05000000000000000000" pitchFamily="2" charset="2"/>
              </a:rPr>
              <a:t>-</a:t>
            </a:r>
            <a:r>
              <a:rPr lang="sv-SE" dirty="0">
                <a:sym typeface="Wingdings" panose="05000000000000000000" pitchFamily="2" charset="2"/>
              </a:rPr>
              <a:t>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Ex) CH</a:t>
            </a:r>
            <a:r>
              <a:rPr lang="sv-SE" baseline="-25000" dirty="0">
                <a:sym typeface="Wingdings" panose="05000000000000000000" pitchFamily="2" charset="2"/>
              </a:rPr>
              <a:t>4</a:t>
            </a:r>
            <a:r>
              <a:rPr lang="sv-SE" dirty="0">
                <a:sym typeface="Wingdings" panose="05000000000000000000" pitchFamily="2" charset="2"/>
              </a:rPr>
              <a:t>  C + 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 </a:t>
            </a:r>
            <a:endParaRPr lang="sv-SE" dirty="0"/>
          </a:p>
        </p:txBody>
      </p:sp>
      <p:pic>
        <p:nvPicPr>
          <p:cNvPr id="4" name="Picture 2" descr="Kemisk reaktion – Wikipedia">
            <a:extLst>
              <a:ext uri="{FF2B5EF4-FFF2-40B4-BE49-F238E27FC236}">
                <a16:creationId xmlns:a16="http://schemas.microsoft.com/office/drawing/2014/main" id="{8C5D92A7-3C7D-C917-CF88-54B381447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4" b="48488"/>
          <a:stretch/>
        </p:blipFill>
        <p:spPr bwMode="auto">
          <a:xfrm>
            <a:off x="1755819" y="1690688"/>
            <a:ext cx="8680361" cy="108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0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645B2B-A4BC-E07C-3210-13740458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3. Substitutionsreaktion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8A3D87A-5E8A-CDA7-C802-E55F5BD3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39878" cy="4351338"/>
          </a:xfrm>
        </p:spPr>
        <p:txBody>
          <a:bodyPr/>
          <a:lstStyle/>
          <a:p>
            <a:endParaRPr lang="sv-SE" dirty="0"/>
          </a:p>
          <a:p>
            <a:r>
              <a:rPr lang="sv-SE" dirty="0"/>
              <a:t>När en atomslag tar platsen av en annan atomslag som är i en förening (två atomer byter plats) </a:t>
            </a:r>
          </a:p>
          <a:p>
            <a:r>
              <a:rPr lang="sv-SE" dirty="0"/>
              <a:t>Om reaktionen sker eller inte beror på reaktivitetsserie </a:t>
            </a:r>
          </a:p>
          <a:p>
            <a:pPr lvl="1"/>
            <a:r>
              <a:rPr lang="sv-SE" dirty="0"/>
              <a:t>Några atomer är mer reaktiva än andra </a:t>
            </a:r>
          </a:p>
        </p:txBody>
      </p:sp>
      <p:pic>
        <p:nvPicPr>
          <p:cNvPr id="4" name="Picture 2" descr="Kemisk reaktion – Wikipedia">
            <a:extLst>
              <a:ext uri="{FF2B5EF4-FFF2-40B4-BE49-F238E27FC236}">
                <a16:creationId xmlns:a16="http://schemas.microsoft.com/office/drawing/2014/main" id="{8D83900C-CC1A-CEA1-FCF1-36DCCB6F3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6" b="26803"/>
          <a:stretch/>
        </p:blipFill>
        <p:spPr bwMode="auto">
          <a:xfrm>
            <a:off x="1932516" y="1305194"/>
            <a:ext cx="8680361" cy="10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Reactivity Series - Science: KS3">
            <a:extLst>
              <a:ext uri="{FF2B5EF4-FFF2-40B4-BE49-F238E27FC236}">
                <a16:creationId xmlns:a16="http://schemas.microsoft.com/office/drawing/2014/main" id="{3055BCEE-74B5-308B-7C6F-B1FBEB7F6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6" r="25943"/>
          <a:stretch/>
        </p:blipFill>
        <p:spPr bwMode="auto">
          <a:xfrm>
            <a:off x="8478077" y="2084095"/>
            <a:ext cx="3438305" cy="477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7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FF0A1C-36FF-29E5-4BFE-F12B05D2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4. Dubbelförskjutningsreaktion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9E0780-9650-35C1-21BF-659C4F09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Händer bara när två lösningar blandas tillsammans </a:t>
            </a:r>
          </a:p>
          <a:p>
            <a:r>
              <a:rPr lang="sv-SE" dirty="0"/>
              <a:t>Både lösningar löser sig (blir till individuella joner) </a:t>
            </a:r>
          </a:p>
          <a:p>
            <a:r>
              <a:rPr lang="sv-SE" dirty="0"/>
              <a:t>Om joner bygger en fällning har reaktionen sket </a:t>
            </a:r>
          </a:p>
          <a:p>
            <a:pPr lvl="1"/>
            <a:r>
              <a:rPr lang="sv-SE" dirty="0"/>
              <a:t>En fällning är en fast substans som kommer ur en lösning</a:t>
            </a:r>
          </a:p>
          <a:p>
            <a:r>
              <a:rPr lang="sv-SE" dirty="0"/>
              <a:t>Jonerna som delta ej i reaktionen kallas för ”åskådarjoner”  </a:t>
            </a:r>
          </a:p>
        </p:txBody>
      </p:sp>
      <p:pic>
        <p:nvPicPr>
          <p:cNvPr id="4" name="Picture 2" descr="Kemisk reaktion – Wikipedia">
            <a:extLst>
              <a:ext uri="{FF2B5EF4-FFF2-40B4-BE49-F238E27FC236}">
                <a16:creationId xmlns:a16="http://schemas.microsoft.com/office/drawing/2014/main" id="{72E1EB38-CB53-A7FD-915C-78CB5AD50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08" b="5342"/>
          <a:stretch/>
        </p:blipFill>
        <p:spPr bwMode="auto">
          <a:xfrm>
            <a:off x="1755819" y="1319786"/>
            <a:ext cx="8680361" cy="10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22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E17F78-12B2-B141-E890-3A6FAEA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Joner i lösningar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91F0F07-DF29-B2C1-F76D-1C17D4A9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Jonföreningar kallas för salter </a:t>
            </a:r>
          </a:p>
          <a:p>
            <a:r>
              <a:rPr lang="sv-SE" dirty="0"/>
              <a:t>Salter kan antingen vara lättlösliga eller svårlösliga </a:t>
            </a:r>
          </a:p>
          <a:p>
            <a:pPr lvl="1"/>
            <a:r>
              <a:rPr lang="sv-SE" dirty="0"/>
              <a:t>Lättlösliga betyder att saltet blir till joner i en lösning </a:t>
            </a:r>
          </a:p>
          <a:p>
            <a:pPr lvl="1"/>
            <a:r>
              <a:rPr lang="sv-SE" dirty="0"/>
              <a:t>Svårlösliga betyder att saltet blir inte till joner i en lösning och fäller ut </a:t>
            </a:r>
          </a:p>
          <a:p>
            <a:pPr lvl="2"/>
            <a:r>
              <a:rPr lang="sv-SE" dirty="0"/>
              <a:t>En fällning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Ex) natriumklorid + silvernitrat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Ex) bariumnitrate + natriumsulfat </a:t>
            </a:r>
          </a:p>
        </p:txBody>
      </p:sp>
    </p:spTree>
    <p:extLst>
      <p:ext uri="{BB962C8B-B14F-4D97-AF65-F5344CB8AC3E}">
        <p14:creationId xmlns:p14="http://schemas.microsoft.com/office/powerpoint/2010/main" val="222815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381A2819-53CE-A100-9415-D49D343F6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3354" y="1253"/>
            <a:ext cx="8200416" cy="68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8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324</Words>
  <Application>Microsoft Office PowerPoint</Application>
  <PresentationFormat>Bredbild</PresentationFormat>
  <Paragraphs>60</Paragraphs>
  <Slides>11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PT Sans</vt:lpstr>
      <vt:lpstr>Wingdings</vt:lpstr>
      <vt:lpstr>Office Theme</vt:lpstr>
      <vt:lpstr>Kemi 1</vt:lpstr>
      <vt:lpstr>Kemisk Reaktion </vt:lpstr>
      <vt:lpstr>Typer av Reaktioner</vt:lpstr>
      <vt:lpstr>1. Syntesreaktion  </vt:lpstr>
      <vt:lpstr>2. Nedbrytningsreaktion </vt:lpstr>
      <vt:lpstr>3. Substitutionsreaktion </vt:lpstr>
      <vt:lpstr>4. Dubbelförskjutningsreaktion </vt:lpstr>
      <vt:lpstr>Joner i lösningar </vt:lpstr>
      <vt:lpstr>PowerPoint-presentation</vt:lpstr>
      <vt:lpstr>Exempel 1:</vt:lpstr>
      <vt:lpstr>Exempel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2024-10-31T15:34:50Z</dcterms:created>
  <dcterms:modified xsi:type="dcterms:W3CDTF">2024-10-31T16:13:55Z</dcterms:modified>
</cp:coreProperties>
</file>