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EED948-95B3-4B01-818F-7CF1B0C059CA}" v="516" dt="2024-03-25T05:39:15.5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196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BFCAC-6EDE-4B3F-85E1-FD46C83A1A43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C33B8-8DB9-4814-A463-371290A52C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038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Tillsätt syra: H+ reagerar med Ac- och bildar </a:t>
            </a:r>
            <a:r>
              <a:rPr lang="sv-SE" dirty="0" err="1"/>
              <a:t>HAc</a:t>
            </a:r>
            <a:r>
              <a:rPr lang="sv-SE" dirty="0"/>
              <a:t> (då har de försvunnit och ’neutraliserats’) pH = -log[H+]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Tillsätt bas: OH- reagerar med </a:t>
            </a:r>
            <a:r>
              <a:rPr lang="sv-SE" dirty="0" err="1"/>
              <a:t>Hac</a:t>
            </a:r>
            <a:r>
              <a:rPr lang="sv-SE" dirty="0"/>
              <a:t> och bildar Ac- och vatten (pH är </a:t>
            </a:r>
            <a:r>
              <a:rPr lang="sv-SE" dirty="0" err="1"/>
              <a:t>oändrad</a:t>
            </a:r>
            <a:r>
              <a:rPr lang="sv-SE" dirty="0"/>
              <a:t>) 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C33B8-8DB9-4814-A463-371290A52CBE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783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EC35-1D88-449A-89EF-36FDBC1F1C26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02D5-F2B8-452D-A6A6-D589926BB4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698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EC35-1D88-449A-89EF-36FDBC1F1C26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02D5-F2B8-452D-A6A6-D589926BB4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313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EC35-1D88-449A-89EF-36FDBC1F1C26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02D5-F2B8-452D-A6A6-D589926BB4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4397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EC35-1D88-449A-89EF-36FDBC1F1C26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02D5-F2B8-452D-A6A6-D589926BB4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8518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EC35-1D88-449A-89EF-36FDBC1F1C26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02D5-F2B8-452D-A6A6-D589926BB4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80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EC35-1D88-449A-89EF-36FDBC1F1C26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02D5-F2B8-452D-A6A6-D589926BB4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52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EC35-1D88-449A-89EF-36FDBC1F1C26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02D5-F2B8-452D-A6A6-D589926BB4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7606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EC35-1D88-449A-89EF-36FDBC1F1C26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02D5-F2B8-452D-A6A6-D589926BB4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292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EC35-1D88-449A-89EF-36FDBC1F1C26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02D5-F2B8-452D-A6A6-D589926BB4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546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EC35-1D88-449A-89EF-36FDBC1F1C26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02D5-F2B8-452D-A6A6-D589926BB4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779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EC35-1D88-449A-89EF-36FDBC1F1C26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02D5-F2B8-452D-A6A6-D589926BB4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6685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AEC35-1D88-449A-89EF-36FDBC1F1C26}" type="datetimeFigureOut">
              <a:rPr lang="sv-SE" smtClean="0"/>
              <a:t>2024-11-06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402D5-F2B8-452D-A6A6-D589926BB4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9114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2CA022-8EC6-DE91-FAAA-DA4F03AA3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F047A7E6-1F83-C9E9-C6DA-195B50FAD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Buffert</a:t>
            </a:r>
          </a:p>
        </p:txBody>
      </p:sp>
    </p:spTree>
    <p:extLst>
      <p:ext uri="{BB962C8B-B14F-4D97-AF65-F5344CB8AC3E}">
        <p14:creationId xmlns:p14="http://schemas.microsoft.com/office/powerpoint/2010/main" val="134698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lt;p&gt;Blod har buffertsystem som gör att pH hålls konstant. Tillsammans med kroppstemperatur, blodsockernivå, salthalt och några andra faktorer är kroppens pH livsviktigt att reglera&amp;nbsp;för att vi ska kunna leva.&lt;/p&gt;">
            <a:extLst>
              <a:ext uri="{FF2B5EF4-FFF2-40B4-BE49-F238E27FC236}">
                <a16:creationId xmlns:a16="http://schemas.microsoft.com/office/drawing/2014/main" id="{348BEF46-4A25-9F05-C641-E90E02621E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r="5184"/>
          <a:stretch/>
        </p:blipFill>
        <p:spPr bwMode="auto">
          <a:xfrm>
            <a:off x="6998492" y="1864311"/>
            <a:ext cx="4900542" cy="3475606"/>
          </a:xfrm>
          <a:prstGeom prst="rect">
            <a:avLst/>
          </a:prstGeom>
          <a:noFill/>
          <a:ln>
            <a:gradFill flip="none" rotWithShape="1">
              <a:gsLst>
                <a:gs pos="100000">
                  <a:schemeClr val="bg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D51B2955-ED00-1293-5597-0EA762F0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sv-SE" sz="4000"/>
              <a:t>Buffert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049F4A-5CF2-BCFD-F265-99236965D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311"/>
            <a:ext cx="5257800" cy="3742762"/>
          </a:xfrm>
        </p:spPr>
        <p:txBody>
          <a:bodyPr>
            <a:normAutofit/>
          </a:bodyPr>
          <a:lstStyle/>
          <a:p>
            <a:r>
              <a:rPr lang="sv-SE" sz="2400" dirty="0"/>
              <a:t>En buffert är en slags stötdämpare </a:t>
            </a:r>
          </a:p>
          <a:p>
            <a:pPr lvl="1"/>
            <a:r>
              <a:rPr lang="sv-SE" dirty="0"/>
              <a:t>Den minskar påverkan av ett händelse </a:t>
            </a:r>
          </a:p>
          <a:p>
            <a:r>
              <a:rPr lang="sv-SE" sz="2400" dirty="0"/>
              <a:t>De håller pH-värdet jämt fast syra eller bas är tillsätta </a:t>
            </a:r>
          </a:p>
          <a:p>
            <a:pPr marL="0" indent="0">
              <a:buNone/>
            </a:pPr>
            <a:r>
              <a:rPr lang="sv-SE" sz="2400" dirty="0"/>
              <a:t>Exemplar: </a:t>
            </a:r>
          </a:p>
          <a:p>
            <a:r>
              <a:rPr lang="sv-SE" sz="2400" dirty="0"/>
              <a:t>Blod, försurning av vatten, försurning av marken</a:t>
            </a:r>
          </a:p>
          <a:p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51909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8DB3EB-8985-CD58-C5B7-B1B8402F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Hur funkar en buffert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76890D-32C1-0FCF-9577-E71FDAE8C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Tillsätt lika mängder av en svag syra eller bas med sin korresponderande jon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64CE4A0-75C0-5939-1E8D-1DFBBFBD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245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9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29C5DE-0836-E950-56E9-E8A9B7BB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82BBDF-5D1E-B82B-8554-52FAE0E6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Gör en buffert med användning av en bas. (Vi använt en syra i det förre exemplet) </a:t>
            </a:r>
          </a:p>
        </p:txBody>
      </p:sp>
    </p:spTree>
    <p:extLst>
      <p:ext uri="{BB962C8B-B14F-4D97-AF65-F5344CB8AC3E}">
        <p14:creationId xmlns:p14="http://schemas.microsoft.com/office/powerpoint/2010/main" val="3612685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088C3F-F405-7B06-2BA0-2D2BEAA9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F093D07-16AC-E4F3-D901-9885EA7C0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Beskriv varför det funkar att kalka sjöar. Kalk består av </a:t>
            </a:r>
            <a:r>
              <a:rPr lang="sv-SE" dirty="0" err="1"/>
              <a:t>karbonatjon</a:t>
            </a:r>
            <a:r>
              <a:rPr lang="sv-SE" dirty="0"/>
              <a:t>, till exempel kalciumkarbonat. </a:t>
            </a:r>
          </a:p>
        </p:txBody>
      </p:sp>
    </p:spTree>
    <p:extLst>
      <p:ext uri="{BB962C8B-B14F-4D97-AF65-F5344CB8AC3E}">
        <p14:creationId xmlns:p14="http://schemas.microsoft.com/office/powerpoint/2010/main" val="244531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6102</TotalTime>
  <Words>136</Words>
  <Application>Microsoft Office PowerPoint</Application>
  <PresentationFormat>Bredbild</PresentationFormat>
  <Paragraphs>17</Paragraphs>
  <Slides>5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Office-tema</vt:lpstr>
      <vt:lpstr>Kemi 1</vt:lpstr>
      <vt:lpstr>Buffert </vt:lpstr>
      <vt:lpstr>Hur funkar en buffert</vt:lpstr>
      <vt:lpstr>Exempel</vt:lpstr>
      <vt:lpstr>Exempel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Kemi 1</dc:title>
  <dc:creator>Fares Makki</dc:creator>
  <cp:lastModifiedBy>Fares Makki</cp:lastModifiedBy>
  <cp:revision>3</cp:revision>
  <dcterms:created xsi:type="dcterms:W3CDTF">2024-03-20T13:20:39Z</dcterms:created>
  <dcterms:modified xsi:type="dcterms:W3CDTF">2024-11-06T07:40:30Z</dcterms:modified>
</cp:coreProperties>
</file>