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97F07A-2F58-43A3-8D89-9F51DA31DCEF}" v="37" dt="2025-02-06T07:59:38.1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7597F07A-2F58-43A3-8D89-9F51DA31DCEF}"/>
    <pc:docChg chg="undo custSel addSld modSld">
      <pc:chgData name="Fares Makki" userId="d0c14dd2-ce13-49c4-820b-c6a5e60d5a8d" providerId="ADAL" clId="{7597F07A-2F58-43A3-8D89-9F51DA31DCEF}" dt="2025-02-06T08:01:35.130" v="1891" actId="20577"/>
      <pc:docMkLst>
        <pc:docMk/>
      </pc:docMkLst>
      <pc:sldChg chg="addSp delSp modSp mod modClrScheme modAnim chgLayout modNotesTx">
        <pc:chgData name="Fares Makki" userId="d0c14dd2-ce13-49c4-820b-c6a5e60d5a8d" providerId="ADAL" clId="{7597F07A-2F58-43A3-8D89-9F51DA31DCEF}" dt="2025-02-06T07:55:04.108" v="1839"/>
        <pc:sldMkLst>
          <pc:docMk/>
          <pc:sldMk cId="3597227788" sldId="257"/>
        </pc:sldMkLst>
        <pc:spChg chg="mod ord">
          <ac:chgData name="Fares Makki" userId="d0c14dd2-ce13-49c4-820b-c6a5e60d5a8d" providerId="ADAL" clId="{7597F07A-2F58-43A3-8D89-9F51DA31DCEF}" dt="2025-02-06T07:30:21.643" v="234" actId="700"/>
          <ac:spMkLst>
            <pc:docMk/>
            <pc:sldMk cId="3597227788" sldId="257"/>
            <ac:spMk id="2" creationId="{DD5F6535-FFAE-9513-ED99-C22DA8EEEA4A}"/>
          </ac:spMkLst>
        </pc:spChg>
        <pc:spChg chg="mod ord">
          <ac:chgData name="Fares Makki" userId="d0c14dd2-ce13-49c4-820b-c6a5e60d5a8d" providerId="ADAL" clId="{7597F07A-2F58-43A3-8D89-9F51DA31DCEF}" dt="2025-02-06T07:38:16.578" v="760" actId="27636"/>
          <ac:spMkLst>
            <pc:docMk/>
            <pc:sldMk cId="3597227788" sldId="257"/>
            <ac:spMk id="3" creationId="{6DF29873-A8FF-A780-CEC5-7A47AE751DF6}"/>
          </ac:spMkLst>
        </pc:spChg>
        <pc:spChg chg="add mod ord">
          <ac:chgData name="Fares Makki" userId="d0c14dd2-ce13-49c4-820b-c6a5e60d5a8d" providerId="ADAL" clId="{7597F07A-2F58-43A3-8D89-9F51DA31DCEF}" dt="2025-02-06T07:30:27.699" v="254" actId="20577"/>
          <ac:spMkLst>
            <pc:docMk/>
            <pc:sldMk cId="3597227788" sldId="257"/>
            <ac:spMk id="4" creationId="{FF547343-B152-CDEB-0FAA-7378706A6487}"/>
          </ac:spMkLst>
        </pc:spChg>
        <pc:spChg chg="add mod ord">
          <ac:chgData name="Fares Makki" userId="d0c14dd2-ce13-49c4-820b-c6a5e60d5a8d" providerId="ADAL" clId="{7597F07A-2F58-43A3-8D89-9F51DA31DCEF}" dt="2025-02-06T07:30:33.719" v="279" actId="20577"/>
          <ac:spMkLst>
            <pc:docMk/>
            <pc:sldMk cId="3597227788" sldId="257"/>
            <ac:spMk id="5" creationId="{1C69FC7A-D766-7FC4-3458-10CA79DECC0F}"/>
          </ac:spMkLst>
        </pc:spChg>
        <pc:spChg chg="add mod ord">
          <ac:chgData name="Fares Makki" userId="d0c14dd2-ce13-49c4-820b-c6a5e60d5a8d" providerId="ADAL" clId="{7597F07A-2F58-43A3-8D89-9F51DA31DCEF}" dt="2025-02-06T07:39:52.679" v="863" actId="20577"/>
          <ac:spMkLst>
            <pc:docMk/>
            <pc:sldMk cId="3597227788" sldId="257"/>
            <ac:spMk id="6" creationId="{57C537C0-2045-E87B-45DB-1A1FC0286304}"/>
          </ac:spMkLst>
        </pc:spChg>
        <pc:spChg chg="add del mod">
          <ac:chgData name="Fares Makki" userId="d0c14dd2-ce13-49c4-820b-c6a5e60d5a8d" providerId="ADAL" clId="{7597F07A-2F58-43A3-8D89-9F51DA31DCEF}" dt="2025-02-06T07:38:13.308" v="757"/>
          <ac:spMkLst>
            <pc:docMk/>
            <pc:sldMk cId="3597227788" sldId="257"/>
            <ac:spMk id="7" creationId="{53AC247C-0061-4596-82E1-1CE496A3AC25}"/>
          </ac:spMkLst>
        </pc:spChg>
      </pc:sldChg>
      <pc:sldChg chg="addSp delSp modSp new mod modClrScheme modAnim chgLayout">
        <pc:chgData name="Fares Makki" userId="d0c14dd2-ce13-49c4-820b-c6a5e60d5a8d" providerId="ADAL" clId="{7597F07A-2F58-43A3-8D89-9F51DA31DCEF}" dt="2025-02-06T07:59:38.195" v="1865"/>
        <pc:sldMkLst>
          <pc:docMk/>
          <pc:sldMk cId="3556368014" sldId="258"/>
        </pc:sldMkLst>
        <pc:spChg chg="del mod ord">
          <ac:chgData name="Fares Makki" userId="d0c14dd2-ce13-49c4-820b-c6a5e60d5a8d" providerId="ADAL" clId="{7597F07A-2F58-43A3-8D89-9F51DA31DCEF}" dt="2025-02-06T07:34:39.949" v="548" actId="700"/>
          <ac:spMkLst>
            <pc:docMk/>
            <pc:sldMk cId="3556368014" sldId="258"/>
            <ac:spMk id="2" creationId="{55BB6D4D-2EA2-F618-FA03-730D0CF9D094}"/>
          </ac:spMkLst>
        </pc:spChg>
        <pc:spChg chg="del">
          <ac:chgData name="Fares Makki" userId="d0c14dd2-ce13-49c4-820b-c6a5e60d5a8d" providerId="ADAL" clId="{7597F07A-2F58-43A3-8D89-9F51DA31DCEF}" dt="2025-02-06T07:34:39.949" v="548" actId="700"/>
          <ac:spMkLst>
            <pc:docMk/>
            <pc:sldMk cId="3556368014" sldId="258"/>
            <ac:spMk id="3" creationId="{C54FB44B-9B96-0D0F-5D02-0ADC228EBBAC}"/>
          </ac:spMkLst>
        </pc:spChg>
        <pc:spChg chg="del mod ord">
          <ac:chgData name="Fares Makki" userId="d0c14dd2-ce13-49c4-820b-c6a5e60d5a8d" providerId="ADAL" clId="{7597F07A-2F58-43A3-8D89-9F51DA31DCEF}" dt="2025-02-06T07:34:39.949" v="548" actId="700"/>
          <ac:spMkLst>
            <pc:docMk/>
            <pc:sldMk cId="3556368014" sldId="258"/>
            <ac:spMk id="4" creationId="{5E257292-4EA9-E26A-A610-B09CA8126177}"/>
          </ac:spMkLst>
        </pc:spChg>
        <pc:spChg chg="del">
          <ac:chgData name="Fares Makki" userId="d0c14dd2-ce13-49c4-820b-c6a5e60d5a8d" providerId="ADAL" clId="{7597F07A-2F58-43A3-8D89-9F51DA31DCEF}" dt="2025-02-06T07:34:39.949" v="548" actId="700"/>
          <ac:spMkLst>
            <pc:docMk/>
            <pc:sldMk cId="3556368014" sldId="258"/>
            <ac:spMk id="5" creationId="{C0EF9854-F7C4-27A5-D3BE-A4C6A12A562D}"/>
          </ac:spMkLst>
        </pc:spChg>
        <pc:spChg chg="del">
          <ac:chgData name="Fares Makki" userId="d0c14dd2-ce13-49c4-820b-c6a5e60d5a8d" providerId="ADAL" clId="{7597F07A-2F58-43A3-8D89-9F51DA31DCEF}" dt="2025-02-06T07:34:39.949" v="548" actId="700"/>
          <ac:spMkLst>
            <pc:docMk/>
            <pc:sldMk cId="3556368014" sldId="258"/>
            <ac:spMk id="6" creationId="{DB2AE1B3-5F50-3411-B881-41CC9C010781}"/>
          </ac:spMkLst>
        </pc:spChg>
        <pc:spChg chg="add mod ord">
          <ac:chgData name="Fares Makki" userId="d0c14dd2-ce13-49c4-820b-c6a5e60d5a8d" providerId="ADAL" clId="{7597F07A-2F58-43A3-8D89-9F51DA31DCEF}" dt="2025-02-06T07:34:43.598" v="556" actId="20577"/>
          <ac:spMkLst>
            <pc:docMk/>
            <pc:sldMk cId="3556368014" sldId="258"/>
            <ac:spMk id="7" creationId="{63BC8A41-9F95-7370-6C80-470F2C797607}"/>
          </ac:spMkLst>
        </pc:spChg>
        <pc:spChg chg="add mod ord">
          <ac:chgData name="Fares Makki" userId="d0c14dd2-ce13-49c4-820b-c6a5e60d5a8d" providerId="ADAL" clId="{7597F07A-2F58-43A3-8D89-9F51DA31DCEF}" dt="2025-02-06T07:46:59.418" v="1393" actId="20577"/>
          <ac:spMkLst>
            <pc:docMk/>
            <pc:sldMk cId="3556368014" sldId="258"/>
            <ac:spMk id="8" creationId="{ADE88712-3551-0652-60C6-C1A88BAA9200}"/>
          </ac:spMkLst>
        </pc:spChg>
      </pc:sldChg>
      <pc:sldChg chg="modSp new mod">
        <pc:chgData name="Fares Makki" userId="d0c14dd2-ce13-49c4-820b-c6a5e60d5a8d" providerId="ADAL" clId="{7597F07A-2F58-43A3-8D89-9F51DA31DCEF}" dt="2025-02-06T07:52:22.778" v="1831" actId="20577"/>
        <pc:sldMkLst>
          <pc:docMk/>
          <pc:sldMk cId="1974375740" sldId="259"/>
        </pc:sldMkLst>
        <pc:spChg chg="mod">
          <ac:chgData name="Fares Makki" userId="d0c14dd2-ce13-49c4-820b-c6a5e60d5a8d" providerId="ADAL" clId="{7597F07A-2F58-43A3-8D89-9F51DA31DCEF}" dt="2025-02-06T07:48:22.861" v="1407" actId="20577"/>
          <ac:spMkLst>
            <pc:docMk/>
            <pc:sldMk cId="1974375740" sldId="259"/>
            <ac:spMk id="2" creationId="{2C6F2F97-EE86-FC0D-5BA1-067FEBC13FA7}"/>
          </ac:spMkLst>
        </pc:spChg>
        <pc:spChg chg="mod">
          <ac:chgData name="Fares Makki" userId="d0c14dd2-ce13-49c4-820b-c6a5e60d5a8d" providerId="ADAL" clId="{7597F07A-2F58-43A3-8D89-9F51DA31DCEF}" dt="2025-02-06T07:52:22.778" v="1831" actId="20577"/>
          <ac:spMkLst>
            <pc:docMk/>
            <pc:sldMk cId="1974375740" sldId="259"/>
            <ac:spMk id="3" creationId="{1BCD71D8-8EA2-0A56-6584-E7B30CB0209A}"/>
          </ac:spMkLst>
        </pc:spChg>
      </pc:sldChg>
      <pc:sldChg chg="modSp new mod">
        <pc:chgData name="Fares Makki" userId="d0c14dd2-ce13-49c4-820b-c6a5e60d5a8d" providerId="ADAL" clId="{7597F07A-2F58-43A3-8D89-9F51DA31DCEF}" dt="2025-02-06T08:01:35.130" v="1891" actId="20577"/>
        <pc:sldMkLst>
          <pc:docMk/>
          <pc:sldMk cId="1882049150" sldId="260"/>
        </pc:sldMkLst>
        <pc:spChg chg="mod">
          <ac:chgData name="Fares Makki" userId="d0c14dd2-ce13-49c4-820b-c6a5e60d5a8d" providerId="ADAL" clId="{7597F07A-2F58-43A3-8D89-9F51DA31DCEF}" dt="2025-02-06T08:01:05.479" v="1875" actId="20577"/>
          <ac:spMkLst>
            <pc:docMk/>
            <pc:sldMk cId="1882049150" sldId="260"/>
            <ac:spMk id="2" creationId="{D6E3594B-647D-4727-F14E-A3430F87F6EE}"/>
          </ac:spMkLst>
        </pc:spChg>
        <pc:spChg chg="mod">
          <ac:chgData name="Fares Makki" userId="d0c14dd2-ce13-49c4-820b-c6a5e60d5a8d" providerId="ADAL" clId="{7597F07A-2F58-43A3-8D89-9F51DA31DCEF}" dt="2025-02-06T08:01:35.130" v="1891" actId="20577"/>
          <ac:spMkLst>
            <pc:docMk/>
            <pc:sldMk cId="1882049150" sldId="260"/>
            <ac:spMk id="3" creationId="{CBBEC8E7-DF1B-EDDA-1AE1-A6BA6800DE8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68730-105C-49FF-881E-76E34B3D84C6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24D9D-CCB1-49D2-89D1-D42D0D6E0D46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0768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Exoterm eller endoterm kan inte vara drivkraften som bestämmer om reaktionen är spontant eller ej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C24D9D-CCB1-49D2-89D1-D42D0D6E0D46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3138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B080BC9-A96F-1652-83C5-44BB6FF6B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94FE13D-3211-770C-8F4E-CCADFFD7F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F3FB900-BCB2-E3C4-E694-DDB9EA575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68F3E58-E8D4-0F52-8045-7E0FAF54E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9DF5A4C2-BE4A-787E-BEBB-4335AE517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79703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39F067E2-6173-4E9A-F431-1CB881C2E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E96E4A1-356D-EFC8-DA37-993697350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675E3B5-65B9-C90C-F069-6DA132595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020B540A-8F3A-CC0E-E570-405811F6B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07D3476-C99F-47EE-E754-DD0C60CA5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590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9730CD0B-D063-AC90-323A-EC107BF52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025DD563-9707-175E-3139-6697F7CF4F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3685471-C699-ADA5-A066-4B3CACED0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C18B476-35E9-EB41-1ACE-EEC7D0B60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EFD4649-ECA7-D8F8-75E8-B248D9EB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828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DBB6E9C-2EFA-40CC-9E0F-75959139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02975C5-845D-FFA6-B29E-920E16E9D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ECCDE575-9D77-E724-16F3-E64FE3A3C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FDE649F-DE51-5507-8682-9E61FDFA9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262B6AE-50D5-A1D4-069C-9DF866784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45135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A67B154-C896-4C73-D81E-F80867794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05A4D008-EA53-1CFE-D21F-878945B65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B3140EA-29F0-6273-1E11-DAB4382FA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909C8A7-DA66-83EC-CC53-E91CD85C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064AF65-CC1C-57CC-4229-E643FC955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452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8248743-D6BE-C6C4-5AEC-B718FA927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37347AD-C53D-E4C2-6603-0B111E8D99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F10CC841-DB71-DE6A-A3DA-ED40463DA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33622425-6390-9DDC-A43E-882F8E460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BA826D66-A017-5EA7-D153-934C9EE6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F4072BD-974F-5A80-E5A6-9DD3E8E07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51578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E0A511-68F9-7A46-981E-EEDCC95B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81ADC68-FD26-E534-4872-6393DFDA5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4A610DAB-73ED-FFD1-0C23-378F17233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E386D46F-05C6-1308-1490-2B82A6DFEB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C92D6608-472F-7BA4-08D7-DDA4091E7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32594580-DB9E-E79E-063D-ACDB6C00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A5506372-FA81-2545-3F9B-893E1D17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BC746BD-64B1-584C-EC77-09A879E4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979248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7679545-42A8-23FA-1548-89BEAEEF2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1A1B672F-5EE3-94DB-DF28-44255D706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EF56BA28-DC92-4B70-AFEF-E1DD4A12A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3B373519-9C82-4522-9BA3-69F85A5E6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0545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7A122768-E0BF-93FE-D478-C2CD3F57A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C2979CAE-B733-4BAF-D2A9-38FDC43C2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E209C637-0697-D3A0-A903-AE80424D8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7398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EBBCC0B-16AC-9BBB-36AB-7F6324FD1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7A7F13A-0CDC-DC9E-95F3-7FE35728D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0D9B0C11-4111-A4FF-B53E-CCB34DC3E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99EAE1C-127F-8429-61E0-922A73B7B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EDCE8246-127A-CA20-7EFC-E4CC17640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B760884-BC24-66D1-48FC-3CE6AD770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61096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624B690-955E-F311-7D18-8E9AD993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D133AF2F-0A9A-0AD9-E80C-0CF3EE2299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2E1561F6-CBBF-E2DE-0C83-AE8FCA603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DC25B1D9-3573-DC62-5B7B-4C84FA18E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7085ECE6-EA5C-FF4E-DF20-D09DB7A0E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1C1C5B52-F933-182D-66D3-9389B34F9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90359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3A72369-9F75-D7A1-CAA2-EA628AEF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8FF25FE9-F555-BDBB-E84C-0424F4B09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C823643-8A68-B81C-B4CC-0C48AE71E4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12510C-F1FD-4C82-926F-F9116EB5208C}" type="datetimeFigureOut">
              <a:rPr lang="sv-SE" smtClean="0"/>
              <a:t>2025-02-06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2DBC54C5-8201-FAD0-CEFC-F731EBD6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9851B17-1355-C42B-B0A5-6850E3F734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526C0-C006-4A66-9B99-A4D349438FD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401453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C01BD76-CC4F-BF56-F5B4-07A38D1807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D074F0FC-6959-75F2-966E-ECA6C6CB39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Entropi </a:t>
            </a:r>
          </a:p>
        </p:txBody>
      </p:sp>
    </p:spTree>
    <p:extLst>
      <p:ext uri="{BB962C8B-B14F-4D97-AF65-F5344CB8AC3E}">
        <p14:creationId xmlns:p14="http://schemas.microsoft.com/office/powerpoint/2010/main" val="105999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D5F6535-FFAE-9513-ED99-C22DA8EEE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Spontana och Icke-spontana Reaktioner 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FF547343-B152-CDEB-0FAA-7378706A64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Spontana Reaktioner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DF29873-A8FF-A780-CEC5-7A47AE751D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987800"/>
          </a:xfrm>
        </p:spPr>
        <p:txBody>
          <a:bodyPr>
            <a:normAutofit/>
          </a:bodyPr>
          <a:lstStyle/>
          <a:p>
            <a:r>
              <a:rPr lang="sv-SE" dirty="0"/>
              <a:t>En reaktion som när den har startat fortsätter utan ytterligare energitillförsel </a:t>
            </a:r>
          </a:p>
          <a:p>
            <a:r>
              <a:rPr lang="sv-SE" dirty="0"/>
              <a:t>Ofta (men inte alltid) exoterma reaktioner </a:t>
            </a:r>
          </a:p>
          <a:p>
            <a:r>
              <a:rPr lang="sv-SE" sz="2800" dirty="0"/>
              <a:t>När energi frigörs under brytning av reaktanternas bindningar används den energi för att driva  reaktionen </a:t>
            </a:r>
          </a:p>
          <a:p>
            <a:endParaRPr lang="sv-SE" dirty="0"/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1C69FC7A-D766-7FC4-3458-10CA79DEC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sv-SE" dirty="0"/>
              <a:t>Icke-Spontana Reaktioner 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57C537C0-2045-E87B-45DB-1A1FC0286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987800"/>
          </a:xfrm>
        </p:spPr>
        <p:txBody>
          <a:bodyPr>
            <a:normAutofit/>
          </a:bodyPr>
          <a:lstStyle/>
          <a:p>
            <a:r>
              <a:rPr lang="sv-SE" dirty="0"/>
              <a:t>En reaktion som kräver att energi tillföras hela tiden</a:t>
            </a:r>
          </a:p>
          <a:p>
            <a:r>
              <a:rPr lang="sv-SE" dirty="0"/>
              <a:t>Ofta (men inte alltid) endoterma reaktioner </a:t>
            </a:r>
          </a:p>
          <a:p>
            <a:pPr lvl="1"/>
            <a:r>
              <a:rPr lang="sv-SE" dirty="0"/>
              <a:t>NH</a:t>
            </a:r>
            <a:r>
              <a:rPr lang="sv-SE" baseline="-25000" dirty="0"/>
              <a:t>4</a:t>
            </a:r>
            <a:r>
              <a:rPr lang="sv-SE" dirty="0"/>
              <a:t>Cl lösas i vatten (spontan) men temperatur sjunker (endoterm) </a:t>
            </a:r>
          </a:p>
        </p:txBody>
      </p:sp>
    </p:spTree>
    <p:extLst>
      <p:ext uri="{BB962C8B-B14F-4D97-AF65-F5344CB8AC3E}">
        <p14:creationId xmlns:p14="http://schemas.microsoft.com/office/powerpoint/2010/main" val="3597227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ubrik 6">
            <a:extLst>
              <a:ext uri="{FF2B5EF4-FFF2-40B4-BE49-F238E27FC236}">
                <a16:creationId xmlns:a16="http://schemas.microsoft.com/office/drawing/2014/main" id="{63BC8A41-9F95-7370-6C80-470F2C797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Entropi </a:t>
            </a:r>
          </a:p>
        </p:txBody>
      </p:sp>
      <p:sp>
        <p:nvSpPr>
          <p:cNvPr id="8" name="Platshållare för innehåll 7">
            <a:extLst>
              <a:ext uri="{FF2B5EF4-FFF2-40B4-BE49-F238E27FC236}">
                <a16:creationId xmlns:a16="http://schemas.microsoft.com/office/drawing/2014/main" id="{ADE88712-3551-0652-60C6-C1A88BAA9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Alla spontana reaktioner har ökat </a:t>
            </a:r>
            <a:r>
              <a:rPr lang="sv-SE" b="1" i="1" dirty="0"/>
              <a:t>oordning</a:t>
            </a:r>
            <a:r>
              <a:rPr lang="sv-SE" dirty="0"/>
              <a:t> hos produkternas partiklar än reaktanternas </a:t>
            </a:r>
          </a:p>
          <a:p>
            <a:pPr lvl="1"/>
            <a:r>
              <a:rPr lang="sv-SE" dirty="0"/>
              <a:t>Mer oordning hos lösta partiklar än i fasta ämnen </a:t>
            </a:r>
          </a:p>
          <a:p>
            <a:pPr lvl="1"/>
            <a:r>
              <a:rPr lang="sv-SE" dirty="0"/>
              <a:t>Mer oordning hos gas partiklar än i vätska </a:t>
            </a:r>
          </a:p>
          <a:p>
            <a:r>
              <a:rPr lang="sv-SE" dirty="0"/>
              <a:t>Entropi, </a:t>
            </a:r>
            <a:r>
              <a:rPr lang="sv-SE" i="1" dirty="0"/>
              <a:t>S</a:t>
            </a:r>
            <a:r>
              <a:rPr lang="sv-SE" dirty="0"/>
              <a:t>, beskriver graden av oordning </a:t>
            </a:r>
          </a:p>
          <a:p>
            <a:pPr lvl="1"/>
            <a:r>
              <a:rPr lang="sv-SE" dirty="0"/>
              <a:t>Ju högre entropin, desto mer oordning och </a:t>
            </a:r>
            <a:r>
              <a:rPr lang="sv-SE" i="1" dirty="0"/>
              <a:t>vice versa </a:t>
            </a:r>
            <a:endParaRPr lang="sv-SE" dirty="0"/>
          </a:p>
          <a:p>
            <a:r>
              <a:rPr lang="sv-SE" dirty="0"/>
              <a:t>Oordning är mer sannolik än ordning </a:t>
            </a:r>
          </a:p>
        </p:txBody>
      </p:sp>
    </p:spTree>
    <p:extLst>
      <p:ext uri="{BB962C8B-B14F-4D97-AF65-F5344CB8AC3E}">
        <p14:creationId xmlns:p14="http://schemas.microsoft.com/office/powerpoint/2010/main" val="355636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35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C6F2F97-EE86-FC0D-5BA1-067FEBC13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∆S och ∆H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CD71D8-8EA2-0A56-6584-E7B30CB02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Är en reaktion exoterm (∆H &lt; 0) OCH entropin ökar (∆S &gt; 0) är reaktionen spontan</a:t>
            </a:r>
          </a:p>
          <a:p>
            <a:endParaRPr lang="sv-SE" dirty="0"/>
          </a:p>
          <a:p>
            <a:r>
              <a:rPr lang="sv-SE" dirty="0"/>
              <a:t>Är en reaktion endoterm (∆H &gt;0) OCH entropin minskar (∆S &lt; 0) är reaktionen icke-spontan</a:t>
            </a:r>
          </a:p>
          <a:p>
            <a:endParaRPr lang="sv-SE" dirty="0"/>
          </a:p>
          <a:p>
            <a:r>
              <a:rPr lang="sv-SE" dirty="0"/>
              <a:t>Inte direkt förutsägbar om reaktionen är exoterm men entropin minskar, eller om reaktionen är endoterm men entropin ökar … </a:t>
            </a:r>
          </a:p>
          <a:p>
            <a:pPr lvl="1"/>
            <a:r>
              <a:rPr lang="sv-SE" dirty="0"/>
              <a:t>Måste tänka på sannolikhet av partiklarnas tillstånd till varandra </a:t>
            </a:r>
          </a:p>
        </p:txBody>
      </p:sp>
    </p:spTree>
    <p:extLst>
      <p:ext uri="{BB962C8B-B14F-4D97-AF65-F5344CB8AC3E}">
        <p14:creationId xmlns:p14="http://schemas.microsoft.com/office/powerpoint/2010/main" val="1974375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6E3594B-647D-4727-F14E-A3430F87F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CBBEC8E7-DF1B-EDDA-1AE1-A6BA6800DE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s. 269 # 17, 18</a:t>
            </a:r>
          </a:p>
        </p:txBody>
      </p:sp>
    </p:spTree>
    <p:extLst>
      <p:ext uri="{BB962C8B-B14F-4D97-AF65-F5344CB8AC3E}">
        <p14:creationId xmlns:p14="http://schemas.microsoft.com/office/powerpoint/2010/main" val="1882049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230</Words>
  <Application>Microsoft Office PowerPoint</Application>
  <PresentationFormat>Bredbild</PresentationFormat>
  <Paragraphs>29</Paragraphs>
  <Slides>5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Office-tema</vt:lpstr>
      <vt:lpstr>Kemi 1</vt:lpstr>
      <vt:lpstr>Spontana och Icke-spontana Reaktioner </vt:lpstr>
      <vt:lpstr>Entropi </vt:lpstr>
      <vt:lpstr>∆S och ∆H</vt:lpstr>
      <vt:lpstr>Övningar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1</cp:revision>
  <dcterms:created xsi:type="dcterms:W3CDTF">2025-02-06T07:12:58Z</dcterms:created>
  <dcterms:modified xsi:type="dcterms:W3CDTF">2025-02-06T08:02:38Z</dcterms:modified>
</cp:coreProperties>
</file>