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B83A6C1E-135C-4608-934D-E0A9225B3EB3}"/>
    <pc:docChg chg="custSel addSld modSld">
      <pc:chgData name="Fares Makki" userId="d0c14dd2-ce13-49c4-820b-c6a5e60d5a8d" providerId="ADAL" clId="{B83A6C1E-135C-4608-934D-E0A9225B3EB3}" dt="2025-06-17T09:17:17.788" v="668" actId="27636"/>
      <pc:docMkLst>
        <pc:docMk/>
      </pc:docMkLst>
      <pc:sldChg chg="modSp mod">
        <pc:chgData name="Fares Makki" userId="d0c14dd2-ce13-49c4-820b-c6a5e60d5a8d" providerId="ADAL" clId="{B83A6C1E-135C-4608-934D-E0A9225B3EB3}" dt="2025-06-17T09:14:51.683" v="321" actId="20577"/>
        <pc:sldMkLst>
          <pc:docMk/>
          <pc:sldMk cId="1484149134" sldId="272"/>
        </pc:sldMkLst>
        <pc:spChg chg="mod">
          <ac:chgData name="Fares Makki" userId="d0c14dd2-ce13-49c4-820b-c6a5e60d5a8d" providerId="ADAL" clId="{B83A6C1E-135C-4608-934D-E0A9225B3EB3}" dt="2025-06-17T09:14:51.683" v="321" actId="20577"/>
          <ac:spMkLst>
            <pc:docMk/>
            <pc:sldMk cId="1484149134" sldId="272"/>
            <ac:spMk id="3" creationId="{2C900A28-BD39-D085-53B7-0440E21235D0}"/>
          </ac:spMkLst>
        </pc:spChg>
      </pc:sldChg>
      <pc:sldChg chg="modSp new mod">
        <pc:chgData name="Fares Makki" userId="d0c14dd2-ce13-49c4-820b-c6a5e60d5a8d" providerId="ADAL" clId="{B83A6C1E-135C-4608-934D-E0A9225B3EB3}" dt="2025-06-17T09:17:17.788" v="668" actId="27636"/>
        <pc:sldMkLst>
          <pc:docMk/>
          <pc:sldMk cId="4184947853" sldId="273"/>
        </pc:sldMkLst>
        <pc:spChg chg="mod">
          <ac:chgData name="Fares Makki" userId="d0c14dd2-ce13-49c4-820b-c6a5e60d5a8d" providerId="ADAL" clId="{B83A6C1E-135C-4608-934D-E0A9225B3EB3}" dt="2025-06-17T09:14:57.909" v="335" actId="20577"/>
          <ac:spMkLst>
            <pc:docMk/>
            <pc:sldMk cId="4184947853" sldId="273"/>
            <ac:spMk id="2" creationId="{B763F8C7-020B-BD6A-1AA1-DB9E528C8072}"/>
          </ac:spMkLst>
        </pc:spChg>
        <pc:spChg chg="mod">
          <ac:chgData name="Fares Makki" userId="d0c14dd2-ce13-49c4-820b-c6a5e60d5a8d" providerId="ADAL" clId="{B83A6C1E-135C-4608-934D-E0A9225B3EB3}" dt="2025-06-17T09:17:17.788" v="668" actId="27636"/>
          <ac:spMkLst>
            <pc:docMk/>
            <pc:sldMk cId="4184947853" sldId="273"/>
            <ac:spMk id="3" creationId="{B870DB38-4072-DE68-B67F-F64ADE8439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8DB43-258E-4B12-8D56-32E471CF9F72}" type="datetimeFigureOut">
              <a:rPr lang="sv-SE" smtClean="0"/>
              <a:t>2025-06-17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C8716-A212-4081-8B62-7924788534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87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8DFCC-E066-4C67-A1D5-C7B577F0FB85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117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389B6E-78C1-A252-413E-9D158A22B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DBF8656-831C-B714-74E3-4F8AB0AE2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4797B9-BBE8-587F-0418-E937CDB0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8B20-406F-4C14-A303-D1AE8D22E305}" type="datetimeFigureOut">
              <a:rPr lang="sv-SE" smtClean="0"/>
              <a:t>2025-06-17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47922D0-A158-6600-0FB8-388393FA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D32786D-6006-FBB3-0D11-66CFE96C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0E6-C072-4BDF-BD5A-DCF4363A96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41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17A188-0B99-7109-1D26-6BFF636A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41672F6-3AF1-BACC-84DC-B4FABAEBA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E973D03-914F-749A-9F85-EFE6B772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8B20-406F-4C14-A303-D1AE8D22E305}" type="datetimeFigureOut">
              <a:rPr lang="sv-SE" smtClean="0"/>
              <a:t>2025-06-17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7DEEFF1-0EFF-8D16-FE94-FB92AD2E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79C31CA-42F7-C6F1-837A-16C43284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0E6-C072-4BDF-BD5A-DCF4363A96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917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B1599F1-CE3A-A802-49E9-752D7C45B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8219170-355C-6855-DEF5-1BD218780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40617A7-49C2-A097-529D-5B82FA4F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8B20-406F-4C14-A303-D1AE8D22E305}" type="datetimeFigureOut">
              <a:rPr lang="sv-SE" smtClean="0"/>
              <a:t>2025-06-17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B1750BC-4647-E7D8-1F33-069E7A90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79C9DC8-481B-5895-DC8C-17F2B4C6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0E6-C072-4BDF-BD5A-DCF4363A96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220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400871-C252-A397-EF06-205A71C2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A56F86-4242-B80C-293D-C4F60DD2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4F0E57F-CA7B-3DDB-9021-A5D3A29F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8B20-406F-4C14-A303-D1AE8D22E305}" type="datetimeFigureOut">
              <a:rPr lang="sv-SE" smtClean="0"/>
              <a:t>2025-06-17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FB97DA1-92FF-5AE5-0BA9-75DB871F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F067281-354E-06BF-DD06-8B503EB1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0E6-C072-4BDF-BD5A-DCF4363A96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473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A28789-1352-5D60-0055-2CDA3BFC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241F580-EFDD-C916-601F-FE55F7B2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10A70C9-5FCC-243E-82F1-D140EB23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8B20-406F-4C14-A303-D1AE8D22E305}" type="datetimeFigureOut">
              <a:rPr lang="sv-SE" smtClean="0"/>
              <a:t>2025-06-17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370234-1BC4-FB4F-0355-270CA9AD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8DD3482-5F01-6E4D-0478-CB3E5A31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0E6-C072-4BDF-BD5A-DCF4363A96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7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ED1E6D-96C4-96BD-598E-572599CF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2D4F69-AA14-0A28-0CE6-309EE5886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370B4CC-C7A8-75B3-2A9C-E38D810F7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EDA867B-FC7A-EE91-1FF5-3D9C9774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8B20-406F-4C14-A303-D1AE8D22E305}" type="datetimeFigureOut">
              <a:rPr lang="sv-SE" smtClean="0"/>
              <a:t>2025-06-17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09424C0-87FD-9358-AE97-641C6227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F4B74EE-0607-2B5B-1417-D61CC739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0E6-C072-4BDF-BD5A-DCF4363A96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626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F6F73A-89E5-A7EB-985C-11C282FA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E149155-301F-D23B-DCD2-41ED5681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4F1B85D-A832-523C-F4FD-62DFFB97F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5F91B42-1C60-11B6-C6DF-62C8C194E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57D2E5B-3FC1-7861-82CE-FD79682FD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A3FBC3D-9338-D95B-FB0A-7E2C746C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8B20-406F-4C14-A303-D1AE8D22E305}" type="datetimeFigureOut">
              <a:rPr lang="sv-SE" smtClean="0"/>
              <a:t>2025-06-17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0EDF919-FFA3-D60C-C56D-B8BB4048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6C96C88-A5A4-BB68-D7A6-09D0EE8E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0E6-C072-4BDF-BD5A-DCF4363A96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266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74319B-3989-74B4-CFE7-528CA6CC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507E800-475A-A9BB-0AFB-8E9ACEFF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8B20-406F-4C14-A303-D1AE8D22E305}" type="datetimeFigureOut">
              <a:rPr lang="sv-SE" smtClean="0"/>
              <a:t>2025-06-17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30EA29E-BC31-7848-72F2-13FCEE3D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8301EBC-1BD0-E89F-3019-5D8ABC6B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0E6-C072-4BDF-BD5A-DCF4363A96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34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33FF134-013F-E44A-EA88-3993D9AB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8B20-406F-4C14-A303-D1AE8D22E305}" type="datetimeFigureOut">
              <a:rPr lang="sv-SE" smtClean="0"/>
              <a:t>2025-06-17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7998EAD-EB49-49B0-66D8-47760AF5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35CD573-D8E6-2FD0-A792-F1CE41EE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0E6-C072-4BDF-BD5A-DCF4363A96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91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407B8B-685F-D93F-0B68-09C3166D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341FEF9-2126-A0BE-5A49-4D5C8B82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670CC18-A015-584C-3BAA-106CB2CD2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EE2EDAE-771F-DD7E-BEF6-1F442D3D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8B20-406F-4C14-A303-D1AE8D22E305}" type="datetimeFigureOut">
              <a:rPr lang="sv-SE" smtClean="0"/>
              <a:t>2025-06-17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8D79C12-7591-9AD7-B4ED-82AA3B6E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DAB829F-4044-9232-CAA8-7D55BBF8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0E6-C072-4BDF-BD5A-DCF4363A96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983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78C5C0-1BF8-1771-F398-B7320151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6C10A92-4310-D174-9429-B85822027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7712DFC-6C1C-CB66-B418-99528E70B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1C87A14-3836-7635-B78A-2E9BCEBA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8B20-406F-4C14-A303-D1AE8D22E305}" type="datetimeFigureOut">
              <a:rPr lang="sv-SE" smtClean="0"/>
              <a:t>2025-06-17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DFA8303-DA5E-648F-D372-70F6D8E1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4787C02-4E52-990B-2A45-5EBD5E36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0E6-C072-4BDF-BD5A-DCF4363A96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291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301F44B-BAFE-DD78-600B-3ECC9C30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B75EE60-1663-9F2C-41A4-285440E4C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F997238-5E97-A673-FE6C-CB839DA18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AF8B20-406F-4C14-A303-D1AE8D22E305}" type="datetimeFigureOut">
              <a:rPr lang="sv-SE" smtClean="0"/>
              <a:t>2025-06-17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3928415-40CA-576D-C1BF-5AA36C822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40F825-3887-FB8E-54BA-CFD935F9F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2DC0E6-C072-4BDF-BD5A-DCF4363A96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8063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072E1-8C86-903D-A605-B51B89E98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Kemi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D107696-5103-1E42-55E0-C31E9A787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Vetenskapligt Arbetssätt</a:t>
            </a:r>
          </a:p>
        </p:txBody>
      </p:sp>
    </p:spTree>
    <p:extLst>
      <p:ext uri="{BB962C8B-B14F-4D97-AF65-F5344CB8AC3E}">
        <p14:creationId xmlns:p14="http://schemas.microsoft.com/office/powerpoint/2010/main" val="406111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4C69119D-9AEC-70AF-CD58-E7CB9083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Att arbeta vetenskapligt 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7861751C-A24B-EEEB-6C43-E45CC6574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609" y="1825624"/>
            <a:ext cx="5995358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Frågeställning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Hypotes</a:t>
            </a:r>
          </a:p>
          <a:p>
            <a:pPr lvl="1"/>
            <a:r>
              <a:rPr lang="sv-SE" dirty="0"/>
              <a:t>En kvalificerad förutsägelse om hur något förhåller sig eller fungerar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Testa hypotesen </a:t>
            </a:r>
          </a:p>
          <a:p>
            <a:pPr lvl="1"/>
            <a:r>
              <a:rPr lang="sv-SE" dirty="0"/>
              <a:t>Planera experiment </a:t>
            </a:r>
          </a:p>
          <a:p>
            <a:pPr lvl="1"/>
            <a:r>
              <a:rPr lang="sv-SE" dirty="0"/>
              <a:t>Utföra experiment </a:t>
            </a:r>
          </a:p>
          <a:p>
            <a:pPr lvl="1"/>
            <a:r>
              <a:rPr lang="sv-SE" dirty="0"/>
              <a:t>Ta observationer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Formulera en teori </a:t>
            </a:r>
          </a:p>
          <a:p>
            <a:pPr lvl="1"/>
            <a:r>
              <a:rPr lang="sv-SE" dirty="0"/>
              <a:t>En förklarning som är baserad på fakta </a:t>
            </a:r>
          </a:p>
          <a:p>
            <a:pPr lvl="1"/>
            <a:r>
              <a:rPr lang="sv-SE" dirty="0"/>
              <a:t>Håller även när experimenten upprepas och resultaten granskas av oberoende forskare </a:t>
            </a:r>
          </a:p>
        </p:txBody>
      </p:sp>
      <p:sp>
        <p:nvSpPr>
          <p:cNvPr id="7" name="Pil: högerböjd 6">
            <a:extLst>
              <a:ext uri="{FF2B5EF4-FFF2-40B4-BE49-F238E27FC236}">
                <a16:creationId xmlns:a16="http://schemas.microsoft.com/office/drawing/2014/main" id="{4EE89F4A-F4B9-D67D-5643-0D17EB887000}"/>
              </a:ext>
            </a:extLst>
          </p:cNvPr>
          <p:cNvSpPr/>
          <p:nvPr/>
        </p:nvSpPr>
        <p:spPr>
          <a:xfrm rot="10800000" flipH="1">
            <a:off x="1714501" y="2257425"/>
            <a:ext cx="1104899" cy="1571625"/>
          </a:xfrm>
          <a:prstGeom prst="curvedRightArrow">
            <a:avLst>
              <a:gd name="adj1" fmla="val 25000"/>
              <a:gd name="adj2" fmla="val 53476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" name="Pil: högerböjd 7">
            <a:extLst>
              <a:ext uri="{FF2B5EF4-FFF2-40B4-BE49-F238E27FC236}">
                <a16:creationId xmlns:a16="http://schemas.microsoft.com/office/drawing/2014/main" id="{4B56E619-7A7D-0B92-092B-F6B712977090}"/>
              </a:ext>
            </a:extLst>
          </p:cNvPr>
          <p:cNvSpPr/>
          <p:nvPr/>
        </p:nvSpPr>
        <p:spPr>
          <a:xfrm>
            <a:off x="1695449" y="3555998"/>
            <a:ext cx="1143001" cy="1571625"/>
          </a:xfrm>
          <a:prstGeom prst="curvedRightArrow">
            <a:avLst>
              <a:gd name="adj1" fmla="val 25000"/>
              <a:gd name="adj2" fmla="val 53476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F31A0D8-7936-2E96-EBD4-E77A60E626CF}"/>
              </a:ext>
            </a:extLst>
          </p:cNvPr>
          <p:cNvSpPr txBox="1"/>
          <p:nvPr/>
        </p:nvSpPr>
        <p:spPr>
          <a:xfrm>
            <a:off x="114299" y="2676525"/>
            <a:ext cx="172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Om hypotesen är felaktig 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E8214172-D00D-D1DD-C356-64B6578F5B97}"/>
              </a:ext>
            </a:extLst>
          </p:cNvPr>
          <p:cNvSpPr txBox="1"/>
          <p:nvPr/>
        </p:nvSpPr>
        <p:spPr>
          <a:xfrm>
            <a:off x="104774" y="4062193"/>
            <a:ext cx="172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Om resultaten var förutsägbar </a:t>
            </a:r>
          </a:p>
        </p:txBody>
      </p:sp>
      <p:pic>
        <p:nvPicPr>
          <p:cNvPr id="1026" name="Picture 2" descr="Biologist Vector Art, Icons, and Graphics for Free Download">
            <a:extLst>
              <a:ext uri="{FF2B5EF4-FFF2-40B4-BE49-F238E27FC236}">
                <a16:creationId xmlns:a16="http://schemas.microsoft.com/office/drawing/2014/main" id="{75B863CE-35A0-4BDB-57DA-E75B3B86A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40" y="771524"/>
            <a:ext cx="3570285" cy="357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5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167C77B-1758-5F88-ED58-B466BDCA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Planering av ett experiment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0E533E0-90AB-E12E-B9D4-D26189DA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Formulera en frågeställning </a:t>
            </a:r>
          </a:p>
          <a:p>
            <a:r>
              <a:rPr lang="sv-SE" dirty="0"/>
              <a:t>Experimentet måste vara reproducerbart </a:t>
            </a:r>
          </a:p>
          <a:p>
            <a:pPr lvl="1"/>
            <a:r>
              <a:rPr lang="sv-SE" dirty="0"/>
              <a:t>Vara tydlig med vad som ska göras och i lämplig ordning </a:t>
            </a:r>
          </a:p>
          <a:p>
            <a:r>
              <a:rPr lang="sv-SE" dirty="0"/>
              <a:t>Bestämma vad som ska observeras </a:t>
            </a:r>
            <a:r>
              <a:rPr lang="sv-SE" b="1" i="1" dirty="0"/>
              <a:t>(beroende variabel)</a:t>
            </a:r>
            <a:r>
              <a:rPr lang="sv-SE" dirty="0"/>
              <a:t>, men också hur och när </a:t>
            </a:r>
          </a:p>
          <a:p>
            <a:r>
              <a:rPr lang="sv-SE" dirty="0"/>
              <a:t>Endast en variabel varieras </a:t>
            </a:r>
            <a:r>
              <a:rPr lang="sv-SE" b="1" i="1" dirty="0"/>
              <a:t>(oberoende variabel) </a:t>
            </a:r>
            <a:r>
              <a:rPr lang="sv-SE" dirty="0"/>
              <a:t>och övriga variabler hålls konstanta </a:t>
            </a:r>
            <a:r>
              <a:rPr lang="sv-SE" b="1" i="1" dirty="0"/>
              <a:t>(kontrollerade variabler) </a:t>
            </a:r>
          </a:p>
          <a:p>
            <a:pPr lvl="1"/>
            <a:r>
              <a:rPr lang="sv-SE" dirty="0"/>
              <a:t>Måste ha en </a:t>
            </a:r>
            <a:r>
              <a:rPr lang="sv-SE" u="sng" dirty="0"/>
              <a:t>kontroll</a:t>
            </a:r>
            <a:r>
              <a:rPr lang="sv-SE" dirty="0"/>
              <a:t> att jämföra med </a:t>
            </a:r>
          </a:p>
          <a:p>
            <a:r>
              <a:rPr lang="sv-SE" dirty="0"/>
              <a:t>Många upprepade försök </a:t>
            </a:r>
            <a:r>
              <a:rPr lang="sv-SE" b="1" i="1" dirty="0"/>
              <a:t>(</a:t>
            </a:r>
            <a:r>
              <a:rPr lang="sv-SE" b="1" i="1" dirty="0" err="1"/>
              <a:t>replikat</a:t>
            </a:r>
            <a:r>
              <a:rPr lang="sv-SE" b="1" i="1" dirty="0"/>
              <a:t>) </a:t>
            </a:r>
          </a:p>
          <a:p>
            <a:r>
              <a:rPr lang="sv-SE" dirty="0"/>
              <a:t>Dokumentering och redovisning </a:t>
            </a:r>
          </a:p>
          <a:p>
            <a:r>
              <a:rPr lang="sv-SE" dirty="0"/>
              <a:t>Utvärdering av experimentet </a:t>
            </a:r>
          </a:p>
        </p:txBody>
      </p:sp>
    </p:spTree>
    <p:extLst>
      <p:ext uri="{BB962C8B-B14F-4D97-AF65-F5344CB8AC3E}">
        <p14:creationId xmlns:p14="http://schemas.microsoft.com/office/powerpoint/2010/main" val="26759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2E470C-42E4-30CA-A176-B0FF3863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Planering av ett experiment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9F4BDB7-89ED-004C-6A4D-7A8D7D2A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dirty="0"/>
              <a:t>”Ju fler vätebindningar en molekyl kan få, desto högre kokpunkt den har”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Frågeställning: </a:t>
            </a:r>
          </a:p>
          <a:p>
            <a:pPr marL="0" indent="0">
              <a:buNone/>
            </a:pPr>
            <a:r>
              <a:rPr lang="sv-SE" dirty="0"/>
              <a:t>Hypotes: </a:t>
            </a:r>
          </a:p>
          <a:p>
            <a:pPr marL="0" indent="0">
              <a:buNone/>
            </a:pPr>
            <a:r>
              <a:rPr lang="sv-SE" dirty="0"/>
              <a:t>Beroende variabel: </a:t>
            </a:r>
          </a:p>
          <a:p>
            <a:pPr marL="0" indent="0">
              <a:buNone/>
            </a:pPr>
            <a:r>
              <a:rPr lang="sv-SE" dirty="0"/>
              <a:t>Oberoende variabel: </a:t>
            </a:r>
          </a:p>
          <a:p>
            <a:pPr marL="0" indent="0">
              <a:buNone/>
            </a:pPr>
            <a:r>
              <a:rPr lang="sv-SE" dirty="0"/>
              <a:t>Kontroll variabler: 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8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FBA16F-4277-75A8-BC0F-DF430867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Utföra experiment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91791A-EC0F-EE3F-4DAE-9BD89E776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020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C51D68-E952-7D4D-EF35-EA858F1C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Dokumentera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C900A28-BD39-D085-53B7-0440E2123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Innan experiment </a:t>
            </a:r>
          </a:p>
          <a:p>
            <a:pPr lvl="1"/>
            <a:r>
              <a:rPr lang="sv-SE" dirty="0"/>
              <a:t>Ställ upp resultats tabellen </a:t>
            </a:r>
          </a:p>
          <a:p>
            <a:pPr lvl="1"/>
            <a:r>
              <a:rPr lang="sv-SE" dirty="0"/>
              <a:t>Tänk på beroende variabeln vs oberoende variabeln </a:t>
            </a:r>
          </a:p>
          <a:p>
            <a:r>
              <a:rPr lang="sv-SE" dirty="0"/>
              <a:t>Under experiment </a:t>
            </a:r>
          </a:p>
          <a:p>
            <a:pPr lvl="1"/>
            <a:r>
              <a:rPr lang="sv-SE" dirty="0"/>
              <a:t>Skriv noggrant resultaten både </a:t>
            </a:r>
            <a:r>
              <a:rPr lang="sv-SE" b="1" u="sng" dirty="0"/>
              <a:t>kvantitativa</a:t>
            </a:r>
            <a:r>
              <a:rPr lang="sv-SE" dirty="0"/>
              <a:t> och </a:t>
            </a:r>
            <a:r>
              <a:rPr lang="sv-SE" b="1" u="sng" dirty="0"/>
              <a:t>kvalitativa</a:t>
            </a:r>
            <a:r>
              <a:rPr lang="sv-SE" dirty="0"/>
              <a:t> </a:t>
            </a:r>
          </a:p>
          <a:p>
            <a:r>
              <a:rPr lang="sv-SE" dirty="0"/>
              <a:t>Efter experiment </a:t>
            </a:r>
          </a:p>
          <a:p>
            <a:pPr lvl="1"/>
            <a:r>
              <a:rPr lang="sv-SE" dirty="0"/>
              <a:t>Labb rapport </a:t>
            </a:r>
          </a:p>
        </p:txBody>
      </p:sp>
    </p:spTree>
    <p:extLst>
      <p:ext uri="{BB962C8B-B14F-4D97-AF65-F5344CB8AC3E}">
        <p14:creationId xmlns:p14="http://schemas.microsoft.com/office/powerpoint/2010/main" val="148414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63F8C7-020B-BD6A-1AA1-DB9E528C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Labb Rapport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70DB38-4072-DE68-B67F-F64ADE84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Alltid skriven i tredje person perspektiv och i då-tiden </a:t>
            </a:r>
          </a:p>
          <a:p>
            <a:r>
              <a:rPr lang="sv-SE" dirty="0"/>
              <a:t>Innehåller följande underrubriker: </a:t>
            </a:r>
          </a:p>
          <a:p>
            <a:pPr lvl="1"/>
            <a:r>
              <a:rPr lang="sv-SE" dirty="0"/>
              <a:t>Frågeställning som rubrik </a:t>
            </a:r>
          </a:p>
          <a:p>
            <a:pPr lvl="1"/>
            <a:r>
              <a:rPr lang="sv-SE" dirty="0"/>
              <a:t>Abstrakt </a:t>
            </a:r>
          </a:p>
          <a:p>
            <a:pPr lvl="1"/>
            <a:r>
              <a:rPr lang="sv-SE" dirty="0"/>
              <a:t>Introduktion (med källhänvisning) </a:t>
            </a:r>
          </a:p>
          <a:p>
            <a:pPr lvl="1"/>
            <a:r>
              <a:rPr lang="sv-SE" dirty="0"/>
              <a:t>Material och Procedur </a:t>
            </a:r>
          </a:p>
          <a:p>
            <a:pPr lvl="1"/>
            <a:r>
              <a:rPr lang="sv-SE" dirty="0"/>
              <a:t>Observationer och Resultat </a:t>
            </a:r>
          </a:p>
          <a:p>
            <a:pPr lvl="1"/>
            <a:r>
              <a:rPr lang="sv-SE" dirty="0"/>
              <a:t>Diskussion </a:t>
            </a:r>
          </a:p>
          <a:p>
            <a:pPr lvl="1"/>
            <a:r>
              <a:rPr lang="sv-SE" dirty="0"/>
              <a:t>Sammanfattning </a:t>
            </a:r>
          </a:p>
          <a:p>
            <a:pPr lvl="1"/>
            <a:r>
              <a:rPr lang="sv-SE" dirty="0"/>
              <a:t>Källor (i APA format) </a:t>
            </a:r>
          </a:p>
        </p:txBody>
      </p:sp>
    </p:spTree>
    <p:extLst>
      <p:ext uri="{BB962C8B-B14F-4D97-AF65-F5344CB8AC3E}">
        <p14:creationId xmlns:p14="http://schemas.microsoft.com/office/powerpoint/2010/main" val="418494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228</Words>
  <Application>Microsoft Office PowerPoint</Application>
  <PresentationFormat>Bredbild</PresentationFormat>
  <Paragraphs>54</Paragraphs>
  <Slides>7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Office-tema</vt:lpstr>
      <vt:lpstr>Kemi 1</vt:lpstr>
      <vt:lpstr>Att arbeta vetenskapligt </vt:lpstr>
      <vt:lpstr>Planering av ett experiment </vt:lpstr>
      <vt:lpstr>Planering av ett experiment </vt:lpstr>
      <vt:lpstr>Utföra experiment </vt:lpstr>
      <vt:lpstr>Dokumentera </vt:lpstr>
      <vt:lpstr>Labb Rapport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Makki</dc:creator>
  <cp:lastModifiedBy>Fares Makki</cp:lastModifiedBy>
  <cp:revision>2</cp:revision>
  <dcterms:created xsi:type="dcterms:W3CDTF">2025-01-13T11:10:08Z</dcterms:created>
  <dcterms:modified xsi:type="dcterms:W3CDTF">2025-06-17T09:22:34Z</dcterms:modified>
</cp:coreProperties>
</file>