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6" r:id="rId3"/>
    <p:sldId id="266" r:id="rId4"/>
    <p:sldId id="274" r:id="rId5"/>
    <p:sldId id="267" r:id="rId6"/>
    <p:sldId id="257" r:id="rId7"/>
    <p:sldId id="277" r:id="rId8"/>
    <p:sldId id="275" r:id="rId9"/>
    <p:sldId id="258" r:id="rId10"/>
    <p:sldId id="260" r:id="rId11"/>
    <p:sldId id="278" r:id="rId12"/>
    <p:sldId id="271" r:id="rId13"/>
    <p:sldId id="261" r:id="rId14"/>
    <p:sldId id="272" r:id="rId15"/>
    <p:sldId id="279" r:id="rId16"/>
    <p:sldId id="280" r:id="rId17"/>
    <p:sldId id="263" r:id="rId18"/>
    <p:sldId id="273" r:id="rId19"/>
    <p:sldId id="281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34344A-1B3F-40A5-9708-E557ADBAED02}" v="51" dt="2025-02-28T07:57:52.291"/>
    <p1510:client id="{89AD1F83-355D-4867-BFDF-18FF2EBE076C}" v="16" dt="2025-02-28T08:32:09.7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0170" autoAdjust="0"/>
  </p:normalViewPr>
  <p:slideViewPr>
    <p:cSldViewPr snapToGrid="0">
      <p:cViewPr varScale="1">
        <p:scale>
          <a:sx n="80" d="100"/>
          <a:sy n="80" d="100"/>
        </p:scale>
        <p:origin x="61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es Makki" userId="d0c14dd2-ce13-49c4-820b-c6a5e60d5a8d" providerId="ADAL" clId="{89AD1F83-355D-4867-BFDF-18FF2EBE076C}"/>
    <pc:docChg chg="undo custSel addSld delSld modSld">
      <pc:chgData name="Fares Makki" userId="d0c14dd2-ce13-49c4-820b-c6a5e60d5a8d" providerId="ADAL" clId="{89AD1F83-355D-4867-BFDF-18FF2EBE076C}" dt="2025-02-28T08:32:22.881" v="672" actId="20577"/>
      <pc:docMkLst>
        <pc:docMk/>
      </pc:docMkLst>
      <pc:sldChg chg="modSp mod">
        <pc:chgData name="Fares Makki" userId="d0c14dd2-ce13-49c4-820b-c6a5e60d5a8d" providerId="ADAL" clId="{89AD1F83-355D-4867-BFDF-18FF2EBE076C}" dt="2025-02-28T08:05:00.388" v="19" actId="20577"/>
        <pc:sldMkLst>
          <pc:docMk/>
          <pc:sldMk cId="2497625141" sldId="256"/>
        </pc:sldMkLst>
        <pc:spChg chg="mod">
          <ac:chgData name="Fares Makki" userId="d0c14dd2-ce13-49c4-820b-c6a5e60d5a8d" providerId="ADAL" clId="{89AD1F83-355D-4867-BFDF-18FF2EBE076C}" dt="2025-02-28T08:05:00.388" v="19" actId="20577"/>
          <ac:spMkLst>
            <pc:docMk/>
            <pc:sldMk cId="2497625141" sldId="256"/>
            <ac:spMk id="2" creationId="{B17E877F-3EC7-6079-BC51-DE781FF32B8E}"/>
          </ac:spMkLst>
        </pc:spChg>
      </pc:sldChg>
      <pc:sldChg chg="addSp delSp modSp mod">
        <pc:chgData name="Fares Makki" userId="d0c14dd2-ce13-49c4-820b-c6a5e60d5a8d" providerId="ADAL" clId="{89AD1F83-355D-4867-BFDF-18FF2EBE076C}" dt="2025-02-28T08:16:18.757" v="319" actId="20577"/>
        <pc:sldMkLst>
          <pc:docMk/>
          <pc:sldMk cId="798852637" sldId="258"/>
        </pc:sldMkLst>
        <pc:spChg chg="mod">
          <ac:chgData name="Fares Makki" userId="d0c14dd2-ce13-49c4-820b-c6a5e60d5a8d" providerId="ADAL" clId="{89AD1F83-355D-4867-BFDF-18FF2EBE076C}" dt="2025-02-28T08:16:18.757" v="319" actId="20577"/>
          <ac:spMkLst>
            <pc:docMk/>
            <pc:sldMk cId="798852637" sldId="258"/>
            <ac:spMk id="3" creationId="{866A8727-F57E-3C2B-8340-1089F82ECC86}"/>
          </ac:spMkLst>
        </pc:spChg>
        <pc:picChg chg="add mod">
          <ac:chgData name="Fares Makki" userId="d0c14dd2-ce13-49c4-820b-c6a5e60d5a8d" providerId="ADAL" clId="{89AD1F83-355D-4867-BFDF-18FF2EBE076C}" dt="2025-02-28T08:14:59.807" v="211" actId="1076"/>
          <ac:picMkLst>
            <pc:docMk/>
            <pc:sldMk cId="798852637" sldId="258"/>
            <ac:picMk id="4" creationId="{1E1F1935-298A-AA78-F349-0ED1B84208B2}"/>
          </ac:picMkLst>
        </pc:picChg>
        <pc:picChg chg="del">
          <ac:chgData name="Fares Makki" userId="d0c14dd2-ce13-49c4-820b-c6a5e60d5a8d" providerId="ADAL" clId="{89AD1F83-355D-4867-BFDF-18FF2EBE076C}" dt="2025-02-28T08:14:55.454" v="209" actId="478"/>
          <ac:picMkLst>
            <pc:docMk/>
            <pc:sldMk cId="798852637" sldId="258"/>
            <ac:picMk id="10" creationId="{E12734E7-2B00-FCB9-D6BA-8799655A52F6}"/>
          </ac:picMkLst>
        </pc:picChg>
      </pc:sldChg>
      <pc:sldChg chg="del">
        <pc:chgData name="Fares Makki" userId="d0c14dd2-ce13-49c4-820b-c6a5e60d5a8d" providerId="ADAL" clId="{89AD1F83-355D-4867-BFDF-18FF2EBE076C}" dt="2025-02-28T08:16:51.463" v="320" actId="2696"/>
        <pc:sldMkLst>
          <pc:docMk/>
          <pc:sldMk cId="237403497" sldId="259"/>
        </pc:sldMkLst>
      </pc:sldChg>
      <pc:sldChg chg="del">
        <pc:chgData name="Fares Makki" userId="d0c14dd2-ce13-49c4-820b-c6a5e60d5a8d" providerId="ADAL" clId="{89AD1F83-355D-4867-BFDF-18FF2EBE076C}" dt="2025-02-28T08:06:36.742" v="21" actId="47"/>
        <pc:sldMkLst>
          <pc:docMk/>
          <pc:sldMk cId="2294781274" sldId="262"/>
        </pc:sldMkLst>
      </pc:sldChg>
      <pc:sldChg chg="modSp mod modClrScheme chgLayout">
        <pc:chgData name="Fares Makki" userId="d0c14dd2-ce13-49c4-820b-c6a5e60d5a8d" providerId="ADAL" clId="{89AD1F83-355D-4867-BFDF-18FF2EBE076C}" dt="2025-02-28T08:20:42.184" v="462" actId="700"/>
        <pc:sldMkLst>
          <pc:docMk/>
          <pc:sldMk cId="425810467" sldId="263"/>
        </pc:sldMkLst>
        <pc:spChg chg="mod ord">
          <ac:chgData name="Fares Makki" userId="d0c14dd2-ce13-49c4-820b-c6a5e60d5a8d" providerId="ADAL" clId="{89AD1F83-355D-4867-BFDF-18FF2EBE076C}" dt="2025-02-28T08:20:42.184" v="462" actId="700"/>
          <ac:spMkLst>
            <pc:docMk/>
            <pc:sldMk cId="425810467" sldId="263"/>
            <ac:spMk id="2" creationId="{BD321B3F-999F-A24B-29CA-1F55D935792F}"/>
          </ac:spMkLst>
        </pc:spChg>
        <pc:spChg chg="mod ord">
          <ac:chgData name="Fares Makki" userId="d0c14dd2-ce13-49c4-820b-c6a5e60d5a8d" providerId="ADAL" clId="{89AD1F83-355D-4867-BFDF-18FF2EBE076C}" dt="2025-02-28T08:20:42.184" v="462" actId="700"/>
          <ac:spMkLst>
            <pc:docMk/>
            <pc:sldMk cId="425810467" sldId="263"/>
            <ac:spMk id="3" creationId="{7C36C35B-989D-1435-7B61-668B7496D937}"/>
          </ac:spMkLst>
        </pc:spChg>
      </pc:sldChg>
      <pc:sldChg chg="del">
        <pc:chgData name="Fares Makki" userId="d0c14dd2-ce13-49c4-820b-c6a5e60d5a8d" providerId="ADAL" clId="{89AD1F83-355D-4867-BFDF-18FF2EBE076C}" dt="2025-02-28T08:06:26.218" v="20" actId="47"/>
        <pc:sldMkLst>
          <pc:docMk/>
          <pc:sldMk cId="1125376761" sldId="265"/>
        </pc:sldMkLst>
      </pc:sldChg>
      <pc:sldChg chg="modSp mod">
        <pc:chgData name="Fares Makki" userId="d0c14dd2-ce13-49c4-820b-c6a5e60d5a8d" providerId="ADAL" clId="{89AD1F83-355D-4867-BFDF-18FF2EBE076C}" dt="2025-02-28T08:18:55.952" v="388" actId="20577"/>
        <pc:sldMkLst>
          <pc:docMk/>
          <pc:sldMk cId="2075852759" sldId="266"/>
        </pc:sldMkLst>
        <pc:spChg chg="mod">
          <ac:chgData name="Fares Makki" userId="d0c14dd2-ce13-49c4-820b-c6a5e60d5a8d" providerId="ADAL" clId="{89AD1F83-355D-4867-BFDF-18FF2EBE076C}" dt="2025-02-28T08:18:55.952" v="388" actId="20577"/>
          <ac:spMkLst>
            <pc:docMk/>
            <pc:sldMk cId="2075852759" sldId="266"/>
            <ac:spMk id="3" creationId="{108A873D-CF72-6320-568B-351C589C1436}"/>
          </ac:spMkLst>
        </pc:spChg>
      </pc:sldChg>
      <pc:sldChg chg="add del">
        <pc:chgData name="Fares Makki" userId="d0c14dd2-ce13-49c4-820b-c6a5e60d5a8d" providerId="ADAL" clId="{89AD1F83-355D-4867-BFDF-18FF2EBE076C}" dt="2025-02-28T08:31:46.767" v="667"/>
        <pc:sldMkLst>
          <pc:docMk/>
          <pc:sldMk cId="30527152" sldId="268"/>
        </pc:sldMkLst>
      </pc:sldChg>
      <pc:sldChg chg="modSp add del mod">
        <pc:chgData name="Fares Makki" userId="d0c14dd2-ce13-49c4-820b-c6a5e60d5a8d" providerId="ADAL" clId="{89AD1F83-355D-4867-BFDF-18FF2EBE076C}" dt="2025-02-28T08:32:22.881" v="672" actId="20577"/>
        <pc:sldMkLst>
          <pc:docMk/>
          <pc:sldMk cId="404835463" sldId="269"/>
        </pc:sldMkLst>
        <pc:spChg chg="mod">
          <ac:chgData name="Fares Makki" userId="d0c14dd2-ce13-49c4-820b-c6a5e60d5a8d" providerId="ADAL" clId="{89AD1F83-355D-4867-BFDF-18FF2EBE076C}" dt="2025-02-28T08:32:22.881" v="672" actId="20577"/>
          <ac:spMkLst>
            <pc:docMk/>
            <pc:sldMk cId="404835463" sldId="269"/>
            <ac:spMk id="3" creationId="{B67A448D-E9CF-845E-CF7D-056D1DF48F6F}"/>
          </ac:spMkLst>
        </pc:spChg>
      </pc:sldChg>
      <pc:sldChg chg="add del">
        <pc:chgData name="Fares Makki" userId="d0c14dd2-ce13-49c4-820b-c6a5e60d5a8d" providerId="ADAL" clId="{89AD1F83-355D-4867-BFDF-18FF2EBE076C}" dt="2025-02-28T08:32:09.714" v="669"/>
        <pc:sldMkLst>
          <pc:docMk/>
          <pc:sldMk cId="997802482" sldId="270"/>
        </pc:sldMkLst>
      </pc:sldChg>
      <pc:sldChg chg="addSp modSp new mod">
        <pc:chgData name="Fares Makki" userId="d0c14dd2-ce13-49c4-820b-c6a5e60d5a8d" providerId="ADAL" clId="{89AD1F83-355D-4867-BFDF-18FF2EBE076C}" dt="2025-02-28T08:08:31.790" v="28" actId="1076"/>
        <pc:sldMkLst>
          <pc:docMk/>
          <pc:sldMk cId="4164971568" sldId="274"/>
        </pc:sldMkLst>
        <pc:picChg chg="add mod">
          <ac:chgData name="Fares Makki" userId="d0c14dd2-ce13-49c4-820b-c6a5e60d5a8d" providerId="ADAL" clId="{89AD1F83-355D-4867-BFDF-18FF2EBE076C}" dt="2025-02-28T08:08:31.790" v="28" actId="1076"/>
          <ac:picMkLst>
            <pc:docMk/>
            <pc:sldMk cId="4164971568" sldId="274"/>
            <ac:picMk id="4" creationId="{DA04D0E8-6ABB-7F86-306D-745BE708E63B}"/>
          </ac:picMkLst>
        </pc:picChg>
      </pc:sldChg>
      <pc:sldChg chg="addSp delSp modSp new mod">
        <pc:chgData name="Fares Makki" userId="d0c14dd2-ce13-49c4-820b-c6a5e60d5a8d" providerId="ADAL" clId="{89AD1F83-355D-4867-BFDF-18FF2EBE076C}" dt="2025-02-28T08:14:25.333" v="208" actId="1076"/>
        <pc:sldMkLst>
          <pc:docMk/>
          <pc:sldMk cId="3129973934" sldId="275"/>
        </pc:sldMkLst>
        <pc:spChg chg="mod">
          <ac:chgData name="Fares Makki" userId="d0c14dd2-ce13-49c4-820b-c6a5e60d5a8d" providerId="ADAL" clId="{89AD1F83-355D-4867-BFDF-18FF2EBE076C}" dt="2025-02-28T08:11:59.884" v="43" actId="20577"/>
          <ac:spMkLst>
            <pc:docMk/>
            <pc:sldMk cId="3129973934" sldId="275"/>
            <ac:spMk id="2" creationId="{66A17D83-8299-5CED-12CF-412C6E78DF92}"/>
          </ac:spMkLst>
        </pc:spChg>
        <pc:spChg chg="mod">
          <ac:chgData name="Fares Makki" userId="d0c14dd2-ce13-49c4-820b-c6a5e60d5a8d" providerId="ADAL" clId="{89AD1F83-355D-4867-BFDF-18FF2EBE076C}" dt="2025-02-28T08:13:38.635" v="197" actId="20577"/>
          <ac:spMkLst>
            <pc:docMk/>
            <pc:sldMk cId="3129973934" sldId="275"/>
            <ac:spMk id="3" creationId="{57078346-4A7A-3D3C-B90D-2C9F019DE1CF}"/>
          </ac:spMkLst>
        </pc:spChg>
        <pc:picChg chg="add del mod">
          <ac:chgData name="Fares Makki" userId="d0c14dd2-ce13-49c4-820b-c6a5e60d5a8d" providerId="ADAL" clId="{89AD1F83-355D-4867-BFDF-18FF2EBE076C}" dt="2025-02-28T08:14:00.283" v="202" actId="478"/>
          <ac:picMkLst>
            <pc:docMk/>
            <pc:sldMk cId="3129973934" sldId="275"/>
            <ac:picMk id="4" creationId="{E0BA5EFA-09BF-F7DD-21D2-CF8CD8F4D930}"/>
          </ac:picMkLst>
        </pc:picChg>
        <pc:picChg chg="add mod">
          <ac:chgData name="Fares Makki" userId="d0c14dd2-ce13-49c4-820b-c6a5e60d5a8d" providerId="ADAL" clId="{89AD1F83-355D-4867-BFDF-18FF2EBE076C}" dt="2025-02-28T08:14:25.333" v="208" actId="1076"/>
          <ac:picMkLst>
            <pc:docMk/>
            <pc:sldMk cId="3129973934" sldId="275"/>
            <ac:picMk id="5" creationId="{969B8A0D-B52A-A897-2C31-FB0698F72203}"/>
          </ac:picMkLst>
        </pc:picChg>
      </pc:sldChg>
      <pc:sldChg chg="addSp delSp modSp new mod modClrScheme chgLayout">
        <pc:chgData name="Fares Makki" userId="d0c14dd2-ce13-49c4-820b-c6a5e60d5a8d" providerId="ADAL" clId="{89AD1F83-355D-4867-BFDF-18FF2EBE076C}" dt="2025-02-28T08:19:59.048" v="429" actId="20577"/>
        <pc:sldMkLst>
          <pc:docMk/>
          <pc:sldMk cId="3983791589" sldId="276"/>
        </pc:sldMkLst>
        <pc:spChg chg="del mod ord">
          <ac:chgData name="Fares Makki" userId="d0c14dd2-ce13-49c4-820b-c6a5e60d5a8d" providerId="ADAL" clId="{89AD1F83-355D-4867-BFDF-18FF2EBE076C}" dt="2025-02-28T08:19:48.203" v="390" actId="700"/>
          <ac:spMkLst>
            <pc:docMk/>
            <pc:sldMk cId="3983791589" sldId="276"/>
            <ac:spMk id="2" creationId="{CA7A6B3F-4362-7019-4262-1EE7146BF5C0}"/>
          </ac:spMkLst>
        </pc:spChg>
        <pc:spChg chg="del mod ord">
          <ac:chgData name="Fares Makki" userId="d0c14dd2-ce13-49c4-820b-c6a5e60d5a8d" providerId="ADAL" clId="{89AD1F83-355D-4867-BFDF-18FF2EBE076C}" dt="2025-02-28T08:19:48.203" v="390" actId="700"/>
          <ac:spMkLst>
            <pc:docMk/>
            <pc:sldMk cId="3983791589" sldId="276"/>
            <ac:spMk id="3" creationId="{5EDD5914-7210-938E-C3B1-43350D3C775A}"/>
          </ac:spMkLst>
        </pc:spChg>
        <pc:spChg chg="add mod ord">
          <ac:chgData name="Fares Makki" userId="d0c14dd2-ce13-49c4-820b-c6a5e60d5a8d" providerId="ADAL" clId="{89AD1F83-355D-4867-BFDF-18FF2EBE076C}" dt="2025-02-28T08:19:55.467" v="418" actId="20577"/>
          <ac:spMkLst>
            <pc:docMk/>
            <pc:sldMk cId="3983791589" sldId="276"/>
            <ac:spMk id="4" creationId="{87D1B3CE-FB1D-0F31-6967-42E3993CB22D}"/>
          </ac:spMkLst>
        </pc:spChg>
        <pc:spChg chg="add mod ord">
          <ac:chgData name="Fares Makki" userId="d0c14dd2-ce13-49c4-820b-c6a5e60d5a8d" providerId="ADAL" clId="{89AD1F83-355D-4867-BFDF-18FF2EBE076C}" dt="2025-02-28T08:19:59.048" v="429" actId="20577"/>
          <ac:spMkLst>
            <pc:docMk/>
            <pc:sldMk cId="3983791589" sldId="276"/>
            <ac:spMk id="5" creationId="{4840EDEA-AF3F-AD16-B63B-21C66E254AEF}"/>
          </ac:spMkLst>
        </pc:spChg>
      </pc:sldChg>
      <pc:sldChg chg="addSp delSp modSp new mod modClrScheme chgLayout">
        <pc:chgData name="Fares Makki" userId="d0c14dd2-ce13-49c4-820b-c6a5e60d5a8d" providerId="ADAL" clId="{89AD1F83-355D-4867-BFDF-18FF2EBE076C}" dt="2025-02-28T08:20:13.370" v="443" actId="20577"/>
        <pc:sldMkLst>
          <pc:docMk/>
          <pc:sldMk cId="1099096855" sldId="277"/>
        </pc:sldMkLst>
        <pc:spChg chg="del mod ord">
          <ac:chgData name="Fares Makki" userId="d0c14dd2-ce13-49c4-820b-c6a5e60d5a8d" providerId="ADAL" clId="{89AD1F83-355D-4867-BFDF-18FF2EBE076C}" dt="2025-02-28T08:20:10.545" v="431" actId="700"/>
          <ac:spMkLst>
            <pc:docMk/>
            <pc:sldMk cId="1099096855" sldId="277"/>
            <ac:spMk id="2" creationId="{B56B8BF6-CE13-1E7B-01E9-1F180FCADFF3}"/>
          </ac:spMkLst>
        </pc:spChg>
        <pc:spChg chg="del mod ord">
          <ac:chgData name="Fares Makki" userId="d0c14dd2-ce13-49c4-820b-c6a5e60d5a8d" providerId="ADAL" clId="{89AD1F83-355D-4867-BFDF-18FF2EBE076C}" dt="2025-02-28T08:20:10.545" v="431" actId="700"/>
          <ac:spMkLst>
            <pc:docMk/>
            <pc:sldMk cId="1099096855" sldId="277"/>
            <ac:spMk id="3" creationId="{8710BEAD-E1A8-F002-43D6-5E63E2463438}"/>
          </ac:spMkLst>
        </pc:spChg>
        <pc:spChg chg="add mod ord">
          <ac:chgData name="Fares Makki" userId="d0c14dd2-ce13-49c4-820b-c6a5e60d5a8d" providerId="ADAL" clId="{89AD1F83-355D-4867-BFDF-18FF2EBE076C}" dt="2025-02-28T08:20:13.370" v="443" actId="20577"/>
          <ac:spMkLst>
            <pc:docMk/>
            <pc:sldMk cId="1099096855" sldId="277"/>
            <ac:spMk id="4" creationId="{D462E8DC-5308-07E8-DC2E-E6278019509B}"/>
          </ac:spMkLst>
        </pc:spChg>
        <pc:spChg chg="add mod ord">
          <ac:chgData name="Fares Makki" userId="d0c14dd2-ce13-49c4-820b-c6a5e60d5a8d" providerId="ADAL" clId="{89AD1F83-355D-4867-BFDF-18FF2EBE076C}" dt="2025-02-28T08:20:10.545" v="431" actId="700"/>
          <ac:spMkLst>
            <pc:docMk/>
            <pc:sldMk cId="1099096855" sldId="277"/>
            <ac:spMk id="5" creationId="{71FF777C-74CA-8217-2B2C-6CFF26B04937}"/>
          </ac:spMkLst>
        </pc:spChg>
      </pc:sldChg>
      <pc:sldChg chg="addSp delSp modSp new mod modClrScheme chgLayout">
        <pc:chgData name="Fares Makki" userId="d0c14dd2-ce13-49c4-820b-c6a5e60d5a8d" providerId="ADAL" clId="{89AD1F83-355D-4867-BFDF-18FF2EBE076C}" dt="2025-02-28T08:20:29.627" v="459" actId="20577"/>
        <pc:sldMkLst>
          <pc:docMk/>
          <pc:sldMk cId="4132175868" sldId="278"/>
        </pc:sldMkLst>
        <pc:spChg chg="del mod ord">
          <ac:chgData name="Fares Makki" userId="d0c14dd2-ce13-49c4-820b-c6a5e60d5a8d" providerId="ADAL" clId="{89AD1F83-355D-4867-BFDF-18FF2EBE076C}" dt="2025-02-28T08:20:25.190" v="445" actId="700"/>
          <ac:spMkLst>
            <pc:docMk/>
            <pc:sldMk cId="4132175868" sldId="278"/>
            <ac:spMk id="2" creationId="{C12780C8-AECD-2B8F-B8AD-C9EED20AE553}"/>
          </ac:spMkLst>
        </pc:spChg>
        <pc:spChg chg="del mod ord">
          <ac:chgData name="Fares Makki" userId="d0c14dd2-ce13-49c4-820b-c6a5e60d5a8d" providerId="ADAL" clId="{89AD1F83-355D-4867-BFDF-18FF2EBE076C}" dt="2025-02-28T08:20:25.190" v="445" actId="700"/>
          <ac:spMkLst>
            <pc:docMk/>
            <pc:sldMk cId="4132175868" sldId="278"/>
            <ac:spMk id="3" creationId="{80E73CCF-685C-3C6F-08B3-E1325E512D54}"/>
          </ac:spMkLst>
        </pc:spChg>
        <pc:spChg chg="add mod ord">
          <ac:chgData name="Fares Makki" userId="d0c14dd2-ce13-49c4-820b-c6a5e60d5a8d" providerId="ADAL" clId="{89AD1F83-355D-4867-BFDF-18FF2EBE076C}" dt="2025-02-28T08:20:29.627" v="459" actId="20577"/>
          <ac:spMkLst>
            <pc:docMk/>
            <pc:sldMk cId="4132175868" sldId="278"/>
            <ac:spMk id="4" creationId="{B1A860B3-A290-6F59-9FC3-03CEA4C78378}"/>
          </ac:spMkLst>
        </pc:spChg>
        <pc:spChg chg="add mod ord">
          <ac:chgData name="Fares Makki" userId="d0c14dd2-ce13-49c4-820b-c6a5e60d5a8d" providerId="ADAL" clId="{89AD1F83-355D-4867-BFDF-18FF2EBE076C}" dt="2025-02-28T08:20:25.190" v="445" actId="700"/>
          <ac:spMkLst>
            <pc:docMk/>
            <pc:sldMk cId="4132175868" sldId="278"/>
            <ac:spMk id="5" creationId="{E52B4CB5-D384-CDC4-CECA-7AFC9EED3B93}"/>
          </ac:spMkLst>
        </pc:spChg>
      </pc:sldChg>
      <pc:sldChg chg="addSp delSp modSp new mod modClrScheme chgLayout">
        <pc:chgData name="Fares Makki" userId="d0c14dd2-ce13-49c4-820b-c6a5e60d5a8d" providerId="ADAL" clId="{89AD1F83-355D-4867-BFDF-18FF2EBE076C}" dt="2025-02-28T08:20:51.902" v="476" actId="20577"/>
        <pc:sldMkLst>
          <pc:docMk/>
          <pc:sldMk cId="4104341162" sldId="279"/>
        </pc:sldMkLst>
        <pc:spChg chg="del mod ord">
          <ac:chgData name="Fares Makki" userId="d0c14dd2-ce13-49c4-820b-c6a5e60d5a8d" providerId="ADAL" clId="{89AD1F83-355D-4867-BFDF-18FF2EBE076C}" dt="2025-02-28T08:20:48.699" v="464" actId="700"/>
          <ac:spMkLst>
            <pc:docMk/>
            <pc:sldMk cId="4104341162" sldId="279"/>
            <ac:spMk id="2" creationId="{139B5BEF-6F82-1A39-78B8-AD735E1F1221}"/>
          </ac:spMkLst>
        </pc:spChg>
        <pc:spChg chg="del mod ord">
          <ac:chgData name="Fares Makki" userId="d0c14dd2-ce13-49c4-820b-c6a5e60d5a8d" providerId="ADAL" clId="{89AD1F83-355D-4867-BFDF-18FF2EBE076C}" dt="2025-02-28T08:20:48.699" v="464" actId="700"/>
          <ac:spMkLst>
            <pc:docMk/>
            <pc:sldMk cId="4104341162" sldId="279"/>
            <ac:spMk id="3" creationId="{89AA9709-6E63-4164-6366-95F051901E45}"/>
          </ac:spMkLst>
        </pc:spChg>
        <pc:spChg chg="add mod ord">
          <ac:chgData name="Fares Makki" userId="d0c14dd2-ce13-49c4-820b-c6a5e60d5a8d" providerId="ADAL" clId="{89AD1F83-355D-4867-BFDF-18FF2EBE076C}" dt="2025-02-28T08:20:51.902" v="476" actId="20577"/>
          <ac:spMkLst>
            <pc:docMk/>
            <pc:sldMk cId="4104341162" sldId="279"/>
            <ac:spMk id="4" creationId="{466734D8-D84C-5536-20AF-C74334D1AE1C}"/>
          </ac:spMkLst>
        </pc:spChg>
        <pc:spChg chg="add mod ord">
          <ac:chgData name="Fares Makki" userId="d0c14dd2-ce13-49c4-820b-c6a5e60d5a8d" providerId="ADAL" clId="{89AD1F83-355D-4867-BFDF-18FF2EBE076C}" dt="2025-02-28T08:20:48.699" v="464" actId="700"/>
          <ac:spMkLst>
            <pc:docMk/>
            <pc:sldMk cId="4104341162" sldId="279"/>
            <ac:spMk id="5" creationId="{2A4BA7F3-6986-BD18-83A9-57587A27D728}"/>
          </ac:spMkLst>
        </pc:spChg>
      </pc:sldChg>
      <pc:sldChg chg="addSp delSp modSp new mod modClrScheme chgLayout">
        <pc:chgData name="Fares Makki" userId="d0c14dd2-ce13-49c4-820b-c6a5e60d5a8d" providerId="ADAL" clId="{89AD1F83-355D-4867-BFDF-18FF2EBE076C}" dt="2025-02-28T08:22:40.594" v="658" actId="1076"/>
        <pc:sldMkLst>
          <pc:docMk/>
          <pc:sldMk cId="2277721443" sldId="280"/>
        </pc:sldMkLst>
        <pc:spChg chg="del mod ord">
          <ac:chgData name="Fares Makki" userId="d0c14dd2-ce13-49c4-820b-c6a5e60d5a8d" providerId="ADAL" clId="{89AD1F83-355D-4867-BFDF-18FF2EBE076C}" dt="2025-02-28T08:21:04.471" v="478" actId="700"/>
          <ac:spMkLst>
            <pc:docMk/>
            <pc:sldMk cId="2277721443" sldId="280"/>
            <ac:spMk id="2" creationId="{F11CC729-A188-6A58-9C98-BEA4090EBC30}"/>
          </ac:spMkLst>
        </pc:spChg>
        <pc:spChg chg="del mod ord">
          <ac:chgData name="Fares Makki" userId="d0c14dd2-ce13-49c4-820b-c6a5e60d5a8d" providerId="ADAL" clId="{89AD1F83-355D-4867-BFDF-18FF2EBE076C}" dt="2025-02-28T08:21:04.471" v="478" actId="700"/>
          <ac:spMkLst>
            <pc:docMk/>
            <pc:sldMk cId="2277721443" sldId="280"/>
            <ac:spMk id="3" creationId="{05F26D94-0FC7-C02B-E0FD-F8B81B19FECC}"/>
          </ac:spMkLst>
        </pc:spChg>
        <pc:spChg chg="add mod ord">
          <ac:chgData name="Fares Makki" userId="d0c14dd2-ce13-49c4-820b-c6a5e60d5a8d" providerId="ADAL" clId="{89AD1F83-355D-4867-BFDF-18FF2EBE076C}" dt="2025-02-28T08:21:07.351" v="487" actId="20577"/>
          <ac:spMkLst>
            <pc:docMk/>
            <pc:sldMk cId="2277721443" sldId="280"/>
            <ac:spMk id="4" creationId="{3139CC57-9680-03AE-CB1B-DF7FB39F7B10}"/>
          </ac:spMkLst>
        </pc:spChg>
        <pc:spChg chg="add mod ord">
          <ac:chgData name="Fares Makki" userId="d0c14dd2-ce13-49c4-820b-c6a5e60d5a8d" providerId="ADAL" clId="{89AD1F83-355D-4867-BFDF-18FF2EBE076C}" dt="2025-02-28T08:22:30.424" v="655" actId="20577"/>
          <ac:spMkLst>
            <pc:docMk/>
            <pc:sldMk cId="2277721443" sldId="280"/>
            <ac:spMk id="5" creationId="{576115F5-CE93-86C3-BFE4-DF91AF1FB5BB}"/>
          </ac:spMkLst>
        </pc:spChg>
        <pc:picChg chg="add mod">
          <ac:chgData name="Fares Makki" userId="d0c14dd2-ce13-49c4-820b-c6a5e60d5a8d" providerId="ADAL" clId="{89AD1F83-355D-4867-BFDF-18FF2EBE076C}" dt="2025-02-28T08:22:40.594" v="658" actId="1076"/>
          <ac:picMkLst>
            <pc:docMk/>
            <pc:sldMk cId="2277721443" sldId="280"/>
            <ac:picMk id="6" creationId="{BF21F8EF-977E-3C9C-AD00-FB8A9419C4E6}"/>
          </ac:picMkLst>
        </pc:picChg>
      </pc:sldChg>
      <pc:sldChg chg="addSp modSp new mod">
        <pc:chgData name="Fares Makki" userId="d0c14dd2-ce13-49c4-820b-c6a5e60d5a8d" providerId="ADAL" clId="{89AD1F83-355D-4867-BFDF-18FF2EBE076C}" dt="2025-02-28T08:28:21.592" v="665" actId="1076"/>
        <pc:sldMkLst>
          <pc:docMk/>
          <pc:sldMk cId="2603767156" sldId="281"/>
        </pc:sldMkLst>
        <pc:picChg chg="add mod">
          <ac:chgData name="Fares Makki" userId="d0c14dd2-ce13-49c4-820b-c6a5e60d5a8d" providerId="ADAL" clId="{89AD1F83-355D-4867-BFDF-18FF2EBE076C}" dt="2025-02-28T08:28:21.592" v="665" actId="1076"/>
          <ac:picMkLst>
            <pc:docMk/>
            <pc:sldMk cId="2603767156" sldId="281"/>
            <ac:picMk id="1026" creationId="{04EFE2FF-D734-3A2F-86D1-651A9D151FD3}"/>
          </ac:picMkLst>
        </pc:picChg>
      </pc:sldChg>
      <pc:sldChg chg="new del">
        <pc:chgData name="Fares Makki" userId="d0c14dd2-ce13-49c4-820b-c6a5e60d5a8d" providerId="ADAL" clId="{89AD1F83-355D-4867-BFDF-18FF2EBE076C}" dt="2025-02-28T08:31:48.602" v="668" actId="47"/>
        <pc:sldMkLst>
          <pc:docMk/>
          <pc:sldMk cId="160197109" sldId="28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DE72F0-C86E-49E3-AECA-E985139FC64E}" type="doc">
      <dgm:prSet loTypeId="urn:microsoft.com/office/officeart/2005/8/layout/process1" loCatId="process" qsTypeId="urn:microsoft.com/office/officeart/2005/8/quickstyle/simple1" qsCatId="simple" csTypeId="urn:microsoft.com/office/officeart/2005/8/colors/accent2_2" csCatId="accent2" phldr="1"/>
      <dgm:spPr/>
    </dgm:pt>
    <dgm:pt modelId="{769DC76A-2DE6-463A-AAFB-F9750999578E}">
      <dgm:prSet phldrT="[Text]"/>
      <dgm:spPr/>
      <dgm:t>
        <a:bodyPr/>
        <a:lstStyle/>
        <a:p>
          <a:r>
            <a:rPr lang="sv-SE" dirty="0"/>
            <a:t>DNA </a:t>
          </a:r>
        </a:p>
      </dgm:t>
    </dgm:pt>
    <dgm:pt modelId="{B016D9C2-BC4D-4BE9-B1A5-0E8C0369D135}" type="parTrans" cxnId="{CFC175C8-72D7-4C2B-856A-10D6F856E299}">
      <dgm:prSet/>
      <dgm:spPr/>
      <dgm:t>
        <a:bodyPr/>
        <a:lstStyle/>
        <a:p>
          <a:endParaRPr lang="sv-SE"/>
        </a:p>
      </dgm:t>
    </dgm:pt>
    <dgm:pt modelId="{E8FBCCA4-A1FD-45C0-ADD8-649D52F9D22E}" type="sibTrans" cxnId="{CFC175C8-72D7-4C2B-856A-10D6F856E299}">
      <dgm:prSet/>
      <dgm:spPr/>
      <dgm:t>
        <a:bodyPr/>
        <a:lstStyle/>
        <a:p>
          <a:endParaRPr lang="sv-SE"/>
        </a:p>
      </dgm:t>
    </dgm:pt>
    <dgm:pt modelId="{5D5B82E3-D649-49B5-BB29-7B10FF9FD909}">
      <dgm:prSet phldrT="[Text]"/>
      <dgm:spPr/>
      <dgm:t>
        <a:bodyPr/>
        <a:lstStyle/>
        <a:p>
          <a:r>
            <a:rPr lang="sv-SE" dirty="0"/>
            <a:t>RNA </a:t>
          </a:r>
        </a:p>
      </dgm:t>
    </dgm:pt>
    <dgm:pt modelId="{0AA34E74-D800-4D36-84F0-F71FE858FC38}" type="parTrans" cxnId="{C2125459-ABFB-4CEB-8F71-9E6007D67D20}">
      <dgm:prSet/>
      <dgm:spPr/>
      <dgm:t>
        <a:bodyPr/>
        <a:lstStyle/>
        <a:p>
          <a:endParaRPr lang="sv-SE"/>
        </a:p>
      </dgm:t>
    </dgm:pt>
    <dgm:pt modelId="{FAF8FC50-7588-421D-A52E-E7C4596AA851}" type="sibTrans" cxnId="{C2125459-ABFB-4CEB-8F71-9E6007D67D20}">
      <dgm:prSet/>
      <dgm:spPr/>
      <dgm:t>
        <a:bodyPr/>
        <a:lstStyle/>
        <a:p>
          <a:endParaRPr lang="sv-SE" dirty="0"/>
        </a:p>
      </dgm:t>
    </dgm:pt>
    <dgm:pt modelId="{02E96CE4-D59E-4EDA-9BA9-DE5EE0976536}">
      <dgm:prSet phldrT="[Text]"/>
      <dgm:spPr/>
      <dgm:t>
        <a:bodyPr/>
        <a:lstStyle/>
        <a:p>
          <a:r>
            <a:rPr lang="sv-SE" dirty="0"/>
            <a:t>Protein </a:t>
          </a:r>
        </a:p>
      </dgm:t>
    </dgm:pt>
    <dgm:pt modelId="{8BCFBF17-F20A-4185-A34D-90E1A0FB597F}" type="parTrans" cxnId="{CBF33DB7-BAC7-46FB-A749-F7F01F97BD52}">
      <dgm:prSet/>
      <dgm:spPr/>
      <dgm:t>
        <a:bodyPr/>
        <a:lstStyle/>
        <a:p>
          <a:endParaRPr lang="sv-SE"/>
        </a:p>
      </dgm:t>
    </dgm:pt>
    <dgm:pt modelId="{5CE9FEDA-E19A-4EC1-9B63-A9E56BDB7C46}" type="sibTrans" cxnId="{CBF33DB7-BAC7-46FB-A749-F7F01F97BD52}">
      <dgm:prSet/>
      <dgm:spPr/>
      <dgm:t>
        <a:bodyPr/>
        <a:lstStyle/>
        <a:p>
          <a:endParaRPr lang="sv-SE"/>
        </a:p>
      </dgm:t>
    </dgm:pt>
    <dgm:pt modelId="{A0C3B410-4793-4B9D-B543-3F03502FED5B}" type="pres">
      <dgm:prSet presAssocID="{F2DE72F0-C86E-49E3-AECA-E985139FC64E}" presName="Name0" presStyleCnt="0">
        <dgm:presLayoutVars>
          <dgm:dir/>
          <dgm:resizeHandles val="exact"/>
        </dgm:presLayoutVars>
      </dgm:prSet>
      <dgm:spPr/>
    </dgm:pt>
    <dgm:pt modelId="{DD11CA63-A664-4E46-B203-15C4E6663416}" type="pres">
      <dgm:prSet presAssocID="{769DC76A-2DE6-463A-AAFB-F9750999578E}" presName="node" presStyleLbl="node1" presStyleIdx="0" presStyleCnt="3">
        <dgm:presLayoutVars>
          <dgm:bulletEnabled val="1"/>
        </dgm:presLayoutVars>
      </dgm:prSet>
      <dgm:spPr/>
    </dgm:pt>
    <dgm:pt modelId="{7261A53F-1683-44A3-96BD-25F92E1B3288}" type="pres">
      <dgm:prSet presAssocID="{E8FBCCA4-A1FD-45C0-ADD8-649D52F9D22E}" presName="sibTrans" presStyleLbl="sibTrans2D1" presStyleIdx="0" presStyleCnt="2"/>
      <dgm:spPr/>
    </dgm:pt>
    <dgm:pt modelId="{D97AACCB-7365-425C-858D-292ABD96F42B}" type="pres">
      <dgm:prSet presAssocID="{E8FBCCA4-A1FD-45C0-ADD8-649D52F9D22E}" presName="connectorText" presStyleLbl="sibTrans2D1" presStyleIdx="0" presStyleCnt="2"/>
      <dgm:spPr/>
    </dgm:pt>
    <dgm:pt modelId="{81F6D300-694E-42B2-86C4-390C19E1AAF0}" type="pres">
      <dgm:prSet presAssocID="{5D5B82E3-D649-49B5-BB29-7B10FF9FD909}" presName="node" presStyleLbl="node1" presStyleIdx="1" presStyleCnt="3">
        <dgm:presLayoutVars>
          <dgm:bulletEnabled val="1"/>
        </dgm:presLayoutVars>
      </dgm:prSet>
      <dgm:spPr/>
    </dgm:pt>
    <dgm:pt modelId="{71547D4C-DC67-4AD6-9D51-2491AF6C01B2}" type="pres">
      <dgm:prSet presAssocID="{FAF8FC50-7588-421D-A52E-E7C4596AA851}" presName="sibTrans" presStyleLbl="sibTrans2D1" presStyleIdx="1" presStyleCnt="2"/>
      <dgm:spPr/>
    </dgm:pt>
    <dgm:pt modelId="{35FA18C4-1B3F-4F1B-B080-A37DF3A23996}" type="pres">
      <dgm:prSet presAssocID="{FAF8FC50-7588-421D-A52E-E7C4596AA851}" presName="connectorText" presStyleLbl="sibTrans2D1" presStyleIdx="1" presStyleCnt="2"/>
      <dgm:spPr/>
    </dgm:pt>
    <dgm:pt modelId="{59C22BF8-01B3-4050-871F-DF047DCABF0E}" type="pres">
      <dgm:prSet presAssocID="{02E96CE4-D59E-4EDA-9BA9-DE5EE0976536}" presName="node" presStyleLbl="node1" presStyleIdx="2" presStyleCnt="3">
        <dgm:presLayoutVars>
          <dgm:bulletEnabled val="1"/>
        </dgm:presLayoutVars>
      </dgm:prSet>
      <dgm:spPr/>
    </dgm:pt>
  </dgm:ptLst>
  <dgm:cxnLst>
    <dgm:cxn modelId="{CABA5042-84EC-4A21-8628-1A47B1B72B85}" type="presOf" srcId="{E8FBCCA4-A1FD-45C0-ADD8-649D52F9D22E}" destId="{7261A53F-1683-44A3-96BD-25F92E1B3288}" srcOrd="0" destOrd="0" presId="urn:microsoft.com/office/officeart/2005/8/layout/process1"/>
    <dgm:cxn modelId="{04D46A68-5AAE-4F4A-957D-27950AA4FC7C}" type="presOf" srcId="{769DC76A-2DE6-463A-AAFB-F9750999578E}" destId="{DD11CA63-A664-4E46-B203-15C4E6663416}" srcOrd="0" destOrd="0" presId="urn:microsoft.com/office/officeart/2005/8/layout/process1"/>
    <dgm:cxn modelId="{AA4E004A-76DA-4DE4-9A14-0D1EB3DC72DE}" type="presOf" srcId="{FAF8FC50-7588-421D-A52E-E7C4596AA851}" destId="{71547D4C-DC67-4AD6-9D51-2491AF6C01B2}" srcOrd="0" destOrd="0" presId="urn:microsoft.com/office/officeart/2005/8/layout/process1"/>
    <dgm:cxn modelId="{CD3B5855-ACB9-4B96-8971-5C60947481B1}" type="presOf" srcId="{F2DE72F0-C86E-49E3-AECA-E985139FC64E}" destId="{A0C3B410-4793-4B9D-B543-3F03502FED5B}" srcOrd="0" destOrd="0" presId="urn:microsoft.com/office/officeart/2005/8/layout/process1"/>
    <dgm:cxn modelId="{C2125459-ABFB-4CEB-8F71-9E6007D67D20}" srcId="{F2DE72F0-C86E-49E3-AECA-E985139FC64E}" destId="{5D5B82E3-D649-49B5-BB29-7B10FF9FD909}" srcOrd="1" destOrd="0" parTransId="{0AA34E74-D800-4D36-84F0-F71FE858FC38}" sibTransId="{FAF8FC50-7588-421D-A52E-E7C4596AA851}"/>
    <dgm:cxn modelId="{C3D0A586-F987-4743-AB53-B203ACE1969A}" type="presOf" srcId="{E8FBCCA4-A1FD-45C0-ADD8-649D52F9D22E}" destId="{D97AACCB-7365-425C-858D-292ABD96F42B}" srcOrd="1" destOrd="0" presId="urn:microsoft.com/office/officeart/2005/8/layout/process1"/>
    <dgm:cxn modelId="{0E92EC96-11BC-421E-AA0D-0F2F3D21B0C4}" type="presOf" srcId="{5D5B82E3-D649-49B5-BB29-7B10FF9FD909}" destId="{81F6D300-694E-42B2-86C4-390C19E1AAF0}" srcOrd="0" destOrd="0" presId="urn:microsoft.com/office/officeart/2005/8/layout/process1"/>
    <dgm:cxn modelId="{33DD439C-7545-4FBA-8609-CB7D6C42475F}" type="presOf" srcId="{FAF8FC50-7588-421D-A52E-E7C4596AA851}" destId="{35FA18C4-1B3F-4F1B-B080-A37DF3A23996}" srcOrd="1" destOrd="0" presId="urn:microsoft.com/office/officeart/2005/8/layout/process1"/>
    <dgm:cxn modelId="{CBF33DB7-BAC7-46FB-A749-F7F01F97BD52}" srcId="{F2DE72F0-C86E-49E3-AECA-E985139FC64E}" destId="{02E96CE4-D59E-4EDA-9BA9-DE5EE0976536}" srcOrd="2" destOrd="0" parTransId="{8BCFBF17-F20A-4185-A34D-90E1A0FB597F}" sibTransId="{5CE9FEDA-E19A-4EC1-9B63-A9E56BDB7C46}"/>
    <dgm:cxn modelId="{C9D330C5-B004-4906-BDFB-364A1EE06656}" type="presOf" srcId="{02E96CE4-D59E-4EDA-9BA9-DE5EE0976536}" destId="{59C22BF8-01B3-4050-871F-DF047DCABF0E}" srcOrd="0" destOrd="0" presId="urn:microsoft.com/office/officeart/2005/8/layout/process1"/>
    <dgm:cxn modelId="{CFC175C8-72D7-4C2B-856A-10D6F856E299}" srcId="{F2DE72F0-C86E-49E3-AECA-E985139FC64E}" destId="{769DC76A-2DE6-463A-AAFB-F9750999578E}" srcOrd="0" destOrd="0" parTransId="{B016D9C2-BC4D-4BE9-B1A5-0E8C0369D135}" sibTransId="{E8FBCCA4-A1FD-45C0-ADD8-649D52F9D22E}"/>
    <dgm:cxn modelId="{D750342C-EA82-4611-B7F0-AB7DD9B7508A}" type="presParOf" srcId="{A0C3B410-4793-4B9D-B543-3F03502FED5B}" destId="{DD11CA63-A664-4E46-B203-15C4E6663416}" srcOrd="0" destOrd="0" presId="urn:microsoft.com/office/officeart/2005/8/layout/process1"/>
    <dgm:cxn modelId="{C4663880-FB0A-4D0A-8390-29D6C8679992}" type="presParOf" srcId="{A0C3B410-4793-4B9D-B543-3F03502FED5B}" destId="{7261A53F-1683-44A3-96BD-25F92E1B3288}" srcOrd="1" destOrd="0" presId="urn:microsoft.com/office/officeart/2005/8/layout/process1"/>
    <dgm:cxn modelId="{B140823C-BB3E-43C3-B18F-426F8900AD22}" type="presParOf" srcId="{7261A53F-1683-44A3-96BD-25F92E1B3288}" destId="{D97AACCB-7365-425C-858D-292ABD96F42B}" srcOrd="0" destOrd="0" presId="urn:microsoft.com/office/officeart/2005/8/layout/process1"/>
    <dgm:cxn modelId="{84C4F418-9EEA-41D3-8333-24EE36E043C2}" type="presParOf" srcId="{A0C3B410-4793-4B9D-B543-3F03502FED5B}" destId="{81F6D300-694E-42B2-86C4-390C19E1AAF0}" srcOrd="2" destOrd="0" presId="urn:microsoft.com/office/officeart/2005/8/layout/process1"/>
    <dgm:cxn modelId="{506844F3-FBBD-49E9-8339-FBFC5BFD740E}" type="presParOf" srcId="{A0C3B410-4793-4B9D-B543-3F03502FED5B}" destId="{71547D4C-DC67-4AD6-9D51-2491AF6C01B2}" srcOrd="3" destOrd="0" presId="urn:microsoft.com/office/officeart/2005/8/layout/process1"/>
    <dgm:cxn modelId="{5C1C5D30-A329-4D5F-BD2A-2C900E0EBB1D}" type="presParOf" srcId="{71547D4C-DC67-4AD6-9D51-2491AF6C01B2}" destId="{35FA18C4-1B3F-4F1B-B080-A37DF3A23996}" srcOrd="0" destOrd="0" presId="urn:microsoft.com/office/officeart/2005/8/layout/process1"/>
    <dgm:cxn modelId="{537E8661-F952-4ADA-AC2C-41819A86A857}" type="presParOf" srcId="{A0C3B410-4793-4B9D-B543-3F03502FED5B}" destId="{59C22BF8-01B3-4050-871F-DF047DCABF0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1CA63-A664-4E46-B203-15C4E6663416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4400" kern="1200" dirty="0"/>
            <a:t>DNA </a:t>
          </a:r>
        </a:p>
      </dsp:txBody>
      <dsp:txXfrm>
        <a:off x="44665" y="2106299"/>
        <a:ext cx="2060143" cy="1206068"/>
      </dsp:txXfrm>
    </dsp:sp>
    <dsp:sp modelId="{7261A53F-1683-44A3-96BD-25F92E1B3288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2200" kern="1200"/>
        </a:p>
      </dsp:txBody>
      <dsp:txXfrm>
        <a:off x="2355850" y="2550475"/>
        <a:ext cx="316861" cy="317716"/>
      </dsp:txXfrm>
    </dsp:sp>
    <dsp:sp modelId="{81F6D300-694E-42B2-86C4-390C19E1AAF0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4400" kern="1200" dirty="0"/>
            <a:t>RNA </a:t>
          </a:r>
        </a:p>
      </dsp:txBody>
      <dsp:txXfrm>
        <a:off x="3033928" y="2106299"/>
        <a:ext cx="2060143" cy="1206068"/>
      </dsp:txXfrm>
    </dsp:sp>
    <dsp:sp modelId="{71547D4C-DC67-4AD6-9D51-2491AF6C01B2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sv-SE" sz="2200" kern="1200" dirty="0"/>
        </a:p>
      </dsp:txBody>
      <dsp:txXfrm>
        <a:off x="5345112" y="2550475"/>
        <a:ext cx="316861" cy="317716"/>
      </dsp:txXfrm>
    </dsp:sp>
    <dsp:sp modelId="{59C22BF8-01B3-4050-871F-DF047DCABF0E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4400" kern="1200" dirty="0"/>
            <a:t>Protein </a:t>
          </a:r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8A903-9295-436D-BAA6-991933214CF1}" type="datetimeFigureOut">
              <a:rPr lang="sv-SE" smtClean="0"/>
              <a:t>2025-02-28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34E05-383E-4F02-8C6B-8D90BF0A0D9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67000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Bara kromosomer syns under en ljus mikroskop och kromatin-trådar blir kompakta bara under celldelning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34E05-383E-4F02-8C6B-8D90BF0A0D98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438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5’ till 3’ riktning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34E05-383E-4F02-8C6B-8D90BF0A0D98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7605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34E05-383E-4F02-8C6B-8D90BF0A0D98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48472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sv-SE" dirty="0"/>
              <a:t>Det finns 64 </a:t>
            </a:r>
            <a:r>
              <a:rPr lang="sv-SE" dirty="0" err="1"/>
              <a:t>kodon</a:t>
            </a:r>
            <a:r>
              <a:rPr lang="sv-SE" dirty="0"/>
              <a:t>, men 20 aminosyror </a:t>
            </a:r>
          </a:p>
          <a:p>
            <a:pPr lvl="2"/>
            <a:r>
              <a:rPr lang="sv-SE" dirty="0"/>
              <a:t>Några </a:t>
            </a:r>
            <a:r>
              <a:rPr lang="sv-SE" dirty="0" err="1"/>
              <a:t>kodon</a:t>
            </a:r>
            <a:r>
              <a:rPr lang="sv-SE" dirty="0"/>
              <a:t> motsvarar samma aminosyra </a:t>
            </a:r>
          </a:p>
          <a:p>
            <a:pPr lvl="1"/>
            <a:r>
              <a:rPr lang="sv-SE" dirty="0"/>
              <a:t>AUG </a:t>
            </a:r>
            <a:r>
              <a:rPr lang="sv-SE" dirty="0" err="1"/>
              <a:t>kodon</a:t>
            </a:r>
            <a:r>
              <a:rPr lang="sv-SE" dirty="0"/>
              <a:t> betyder START </a:t>
            </a:r>
          </a:p>
          <a:p>
            <a:pPr lvl="1"/>
            <a:r>
              <a:rPr lang="sv-SE" dirty="0"/>
              <a:t>3 </a:t>
            </a:r>
            <a:r>
              <a:rPr lang="sv-SE" dirty="0" err="1"/>
              <a:t>kodon</a:t>
            </a:r>
            <a:r>
              <a:rPr lang="sv-SE" dirty="0"/>
              <a:t> betyder STOPP </a:t>
            </a:r>
          </a:p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34E05-383E-4F02-8C6B-8D90BF0A0D98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6692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E34E05-383E-4F02-8C6B-8D90BF0A0D98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4517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39A32A0-0B9D-79E3-599D-87E2B5A87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4379F65-01FB-076C-02F6-B1CEAFAA3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EB1AB6F-2514-AC96-7AD5-C294D854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75B-0BFA-4036-A804-038442426DDF}" type="datetimeFigureOut">
              <a:rPr lang="sv-SE" smtClean="0"/>
              <a:t>2025-02-28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DB078E-FE8E-65B4-3A92-B689D097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DAA4432-E81F-D44E-ABB4-43AE6D96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57C0-EA10-41C9-81F3-2B9DE35864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112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9D1F097-CAC0-95D5-2C5D-1D4E17EA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A8E6A91-4F79-6F09-6DFA-66AD7B57E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7C03F3E-50DB-5E72-4F3B-68D323C5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75B-0BFA-4036-A804-038442426DDF}" type="datetimeFigureOut">
              <a:rPr lang="sv-SE" smtClean="0"/>
              <a:t>2025-02-28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72FE81A-5868-72F7-C837-9FC5AE4E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7A0B630-7620-4A7D-E0DE-98C5D2CE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57C0-EA10-41C9-81F3-2B9DE35864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77302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ADF92537-31FE-D2D4-C37B-DBBC69842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CF0F3FA-AA85-DE27-D7BA-99F5E910E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52F6E6F-79CF-73CC-2215-932F34B9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75B-0BFA-4036-A804-038442426DDF}" type="datetimeFigureOut">
              <a:rPr lang="sv-SE" smtClean="0"/>
              <a:t>2025-02-28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EC86D93-55B0-F726-06B5-CB0E79A6E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60BFC9E-02FA-EA10-E515-BE684125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57C0-EA10-41C9-81F3-2B9DE35864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1308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158458D-917F-3386-1358-FA5E9C65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3F92E5-FA71-F7DE-AAC7-FD2905E69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7000D23-D47C-2AA0-5A6F-DC7D0DD9C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75B-0BFA-4036-A804-038442426DDF}" type="datetimeFigureOut">
              <a:rPr lang="sv-SE" smtClean="0"/>
              <a:t>2025-02-28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859B059-1B78-3FAC-5266-2AF321F7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BAF48E-5ABF-3835-4568-33107622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57C0-EA10-41C9-81F3-2B9DE35864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390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51BD70-601C-A608-9604-29DC5C69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EB05A51-84FD-6E88-AAE5-C0C64C14F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47296E1-E82C-B674-5299-A43F4CC3D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75B-0BFA-4036-A804-038442426DDF}" type="datetimeFigureOut">
              <a:rPr lang="sv-SE" smtClean="0"/>
              <a:t>2025-02-28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035CE35-F45B-105E-F8A7-1298411F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DD9F413-F9D4-0763-FFFB-F7672B63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57C0-EA10-41C9-81F3-2B9DE35864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138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DF9DE1F-C627-EA9F-9D66-6E860BBDC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D381F3C-D592-2081-8347-9BBBA4540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C67D5B2-B24D-B601-2410-2F591A40F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F36910E-B775-6291-B07C-5CEED8FD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75B-0BFA-4036-A804-038442426DDF}" type="datetimeFigureOut">
              <a:rPr lang="sv-SE" smtClean="0"/>
              <a:t>2025-02-28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6B29A34-6F22-C86A-E802-A470B96F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F0E0F7C-B855-0EAF-7D71-A6084F78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57C0-EA10-41C9-81F3-2B9DE35864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5961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86ADBB2-5182-9D84-2703-66F887202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38448B2-0FE4-71E1-B54B-2B8DE9620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B70AD36-3EAF-9039-0B1A-A6D8CDF9F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D2C0827-07D7-B8F1-C277-E83046D6B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AFA3D699-8B78-1CF8-3ECF-C86D4EC4E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4AB2EBC7-9CA5-61D9-C561-D5A7646A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75B-0BFA-4036-A804-038442426DDF}" type="datetimeFigureOut">
              <a:rPr lang="sv-SE" smtClean="0"/>
              <a:t>2025-02-28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7E8C5AA-CB9C-6935-CFE5-E0F87DD3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B7FDDEDD-59BD-F8B7-7F99-C0E68EAE0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57C0-EA10-41C9-81F3-2B9DE35864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9838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198D5D-AF34-7411-2C20-53112765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E62A03D-BABC-C68C-0598-F5D8E274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75B-0BFA-4036-A804-038442426DDF}" type="datetimeFigureOut">
              <a:rPr lang="sv-SE" smtClean="0"/>
              <a:t>2025-02-28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A33D3D01-78F8-F003-8ABB-1C54B2D19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3AB523F-264E-205C-35E4-09D1A1DC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57C0-EA10-41C9-81F3-2B9DE35864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518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E383F6EA-05D7-CE00-A682-7DA4FA9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75B-0BFA-4036-A804-038442426DDF}" type="datetimeFigureOut">
              <a:rPr lang="sv-SE" smtClean="0"/>
              <a:t>2025-02-28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DC5F50E-066D-D5D4-A1F6-EF48C5D4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645FD8F-4B59-3702-C4D1-E2199008C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57C0-EA10-41C9-81F3-2B9DE35864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564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9945114-33C1-9450-8CAE-A7EDD1DF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2AED8CB-B62E-2F44-E4F2-88ED75042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E4B67E7-31E6-DFFD-753D-AA8678EDD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A42C241-7CB9-1E11-3A3A-0185C5132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75B-0BFA-4036-A804-038442426DDF}" type="datetimeFigureOut">
              <a:rPr lang="sv-SE" smtClean="0"/>
              <a:t>2025-02-28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B92E712-3613-4257-8782-E3ABE4CE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C62502B-8D4A-76E5-6AE0-398AADA6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57C0-EA10-41C9-81F3-2B9DE35864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503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5DB430E-9C3F-7059-AD91-A8441A286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A03C3F9B-8850-CC14-EF87-5344FFEEB9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560CB60-8D34-CD0E-81BD-D7EA228BC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062895B2-838A-65ED-3104-EDB80ADEB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2675B-0BFA-4036-A804-038442426DDF}" type="datetimeFigureOut">
              <a:rPr lang="sv-SE" smtClean="0"/>
              <a:t>2025-02-28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BE5D041-B38C-D74A-0254-FEF5B6F0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D527168-45CB-9A6D-F794-C8FA1859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657C0-EA10-41C9-81F3-2B9DE35864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865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15791FB-A82F-00BB-4AD3-FB62B83A7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F54C90A-C01C-F03E-34FE-591FF29A4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759F7B4-FAED-03A0-85A9-E8D9B760E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E2675B-0BFA-4036-A804-038442426DDF}" type="datetimeFigureOut">
              <a:rPr lang="sv-SE" smtClean="0"/>
              <a:t>2025-02-28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3CEB7E2-AD02-D091-9CB7-ECD3E69F3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9A80D5B-BDF8-18A3-B5DD-5FA4011BC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0657C0-EA10-41C9-81F3-2B9DE358645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88437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7E877F-3EC7-6079-BC51-DE781FF32B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Naturkunskap 1b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84C6535-BD15-96C0-F733-479A714A0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Den Centrala Dogmen </a:t>
            </a:r>
          </a:p>
        </p:txBody>
      </p:sp>
    </p:spTree>
    <p:extLst>
      <p:ext uri="{BB962C8B-B14F-4D97-AF65-F5344CB8AC3E}">
        <p14:creationId xmlns:p14="http://schemas.microsoft.com/office/powerpoint/2010/main" val="2497625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C21AEB-6A25-9514-760B-E8D5BBC2F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DNA-polymeras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8E2182-6A31-28C2-D0DB-CE93E61BA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DNA-polymeras lägger nya nukleotider med en hastighet av ca. 1000 nukleotider per minut </a:t>
            </a:r>
          </a:p>
          <a:p>
            <a:r>
              <a:rPr lang="sv-SE" dirty="0"/>
              <a:t>Den gör sällan fel, men ungefär 1 nukleotid var 100 000:e </a:t>
            </a:r>
          </a:p>
          <a:p>
            <a:r>
              <a:rPr lang="sv-SE" dirty="0"/>
              <a:t>Den stannar upp, tar bort den felaktig nukleotid, och lägger in den rätta </a:t>
            </a:r>
          </a:p>
          <a:p>
            <a:r>
              <a:rPr lang="sv-SE" dirty="0"/>
              <a:t>Virus å andra sidan gör inte ett sådant noggrant arbete </a:t>
            </a:r>
          </a:p>
          <a:p>
            <a:r>
              <a:rPr lang="sv-SE" dirty="0"/>
              <a:t>Massor med felaktiga nukleotider = </a:t>
            </a:r>
            <a:r>
              <a:rPr lang="sv-SE" i="1" dirty="0"/>
              <a:t>mutationer</a:t>
            </a:r>
            <a:endParaRPr lang="sv-SE" dirty="0"/>
          </a:p>
          <a:p>
            <a:r>
              <a:rPr lang="sv-SE" dirty="0"/>
              <a:t>Virusets proteiner förändrar ständigt så att immunförsvar inte känner igen dem </a:t>
            </a:r>
          </a:p>
          <a:p>
            <a:pPr lvl="1"/>
            <a:r>
              <a:rPr lang="sv-SE" dirty="0"/>
              <a:t>Ny influensa varje säsong </a:t>
            </a:r>
          </a:p>
        </p:txBody>
      </p:sp>
    </p:spTree>
    <p:extLst>
      <p:ext uri="{BB962C8B-B14F-4D97-AF65-F5344CB8AC3E}">
        <p14:creationId xmlns:p14="http://schemas.microsoft.com/office/powerpoint/2010/main" val="2471415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1A860B3-A290-6F59-9FC3-03CEA4C7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Transkription 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E52B4CB5-D384-CDC4-CECA-7AFC9EED3B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32175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23D28F-6919-675B-D999-1FC5588E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Transkription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118080-B71D-065B-5CF1-97471E2CF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8824" cy="4351338"/>
          </a:xfrm>
        </p:spPr>
        <p:txBody>
          <a:bodyPr/>
          <a:lstStyle/>
          <a:p>
            <a:r>
              <a:rPr lang="sv-SE" dirty="0"/>
              <a:t>DNA finns i cellkärnan </a:t>
            </a:r>
          </a:p>
          <a:p>
            <a:r>
              <a:rPr lang="sv-SE" dirty="0"/>
              <a:t>Proteinsyntes sker i </a:t>
            </a:r>
            <a:r>
              <a:rPr lang="sv-SE" dirty="0" err="1"/>
              <a:t>ribosomerna</a:t>
            </a:r>
            <a:r>
              <a:rPr lang="sv-SE" dirty="0"/>
              <a:t> som ligger i cytoplasman </a:t>
            </a:r>
          </a:p>
          <a:p>
            <a:r>
              <a:rPr lang="sv-SE" dirty="0" err="1"/>
              <a:t>DNA:t</a:t>
            </a:r>
            <a:r>
              <a:rPr lang="sv-SE" dirty="0"/>
              <a:t> måste överföras till </a:t>
            </a:r>
            <a:r>
              <a:rPr lang="sv-SE" i="1" dirty="0"/>
              <a:t>m</a:t>
            </a:r>
            <a:r>
              <a:rPr lang="sv-SE" dirty="0"/>
              <a:t>RNA (</a:t>
            </a:r>
            <a:r>
              <a:rPr lang="sv-SE" i="1" dirty="0"/>
              <a:t>m</a:t>
            </a:r>
            <a:r>
              <a:rPr lang="sv-SE" dirty="0"/>
              <a:t> för </a:t>
            </a:r>
            <a:r>
              <a:rPr lang="sv-SE" dirty="0" err="1"/>
              <a:t>messenger</a:t>
            </a:r>
            <a:r>
              <a:rPr lang="sv-SE" dirty="0"/>
              <a:t> = </a:t>
            </a:r>
            <a:r>
              <a:rPr lang="sv-SE" dirty="0" err="1"/>
              <a:t>budbärar</a:t>
            </a:r>
            <a:r>
              <a:rPr lang="sv-SE" dirty="0"/>
              <a:t>) </a:t>
            </a:r>
          </a:p>
        </p:txBody>
      </p:sp>
      <p:pic>
        <p:nvPicPr>
          <p:cNvPr id="5" name="Bildobjekt 4" descr="En bild som visar text, bok, handskrift, brev&#10;&#10;AI-genererat innehåll kan vara felaktigt.">
            <a:extLst>
              <a:ext uri="{FF2B5EF4-FFF2-40B4-BE49-F238E27FC236}">
                <a16:creationId xmlns:a16="http://schemas.microsoft.com/office/drawing/2014/main" id="{E63BBA72-C719-50B9-AE9B-72ADFD01F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5" t="30800" r="21852" b="22799"/>
          <a:stretch/>
        </p:blipFill>
        <p:spPr>
          <a:xfrm>
            <a:off x="6284978" y="475938"/>
            <a:ext cx="5855208" cy="5906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44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AE96C2-FF3B-32F6-151B-1EAF8C72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Transkription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657555D-423F-9BB8-88DC-51ABF250B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Enzymet RNA-polymeras fäster vid speciella ”styrsekvenser” </a:t>
            </a:r>
          </a:p>
          <a:p>
            <a:r>
              <a:rPr lang="sv-SE" dirty="0"/>
              <a:t>Enzymet bryter vätebindningar mellan DNA-molekylens kvävebaser </a:t>
            </a:r>
          </a:p>
          <a:p>
            <a:r>
              <a:rPr lang="sv-SE" dirty="0"/>
              <a:t>En av DNA-molekylen (3’ </a:t>
            </a:r>
            <a:r>
              <a:rPr lang="sv-SE" dirty="0">
                <a:sym typeface="Wingdings" panose="05000000000000000000" pitchFamily="2" charset="2"/>
              </a:rPr>
              <a:t> 5’) </a:t>
            </a:r>
            <a:r>
              <a:rPr lang="sv-SE" dirty="0"/>
              <a:t>blir till mallen </a:t>
            </a:r>
          </a:p>
          <a:p>
            <a:r>
              <a:rPr lang="sv-SE" dirty="0"/>
              <a:t>Enzymet tar fria RNA nukleotider och lägger ihop de till en </a:t>
            </a:r>
            <a:r>
              <a:rPr lang="sv-SE" i="1" dirty="0"/>
              <a:t>m</a:t>
            </a:r>
            <a:r>
              <a:rPr lang="sv-SE" dirty="0"/>
              <a:t>RNA kedja </a:t>
            </a:r>
          </a:p>
        </p:txBody>
      </p:sp>
      <p:pic>
        <p:nvPicPr>
          <p:cNvPr id="5" name="Bildobjekt 4" descr="En bild som visar text, handskrift, brev, papper&#10;&#10;AI-genererat innehåll kan vara felaktigt.">
            <a:extLst>
              <a:ext uri="{FF2B5EF4-FFF2-40B4-BE49-F238E27FC236}">
                <a16:creationId xmlns:a16="http://schemas.microsoft.com/office/drawing/2014/main" id="{C13C40D9-3446-A9B8-2D34-081A57080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" t="25954" r="10790" b="45205"/>
          <a:stretch/>
        </p:blipFill>
        <p:spPr>
          <a:xfrm>
            <a:off x="2834640" y="4325112"/>
            <a:ext cx="5541264" cy="248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0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CCD6E-B0DD-16BE-0F1A-A5D41FD48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text, handskrift, brev, papper&#10;&#10;AI-genererat innehåll kan vara felaktigt.">
            <a:extLst>
              <a:ext uri="{FF2B5EF4-FFF2-40B4-BE49-F238E27FC236}">
                <a16:creationId xmlns:a16="http://schemas.microsoft.com/office/drawing/2014/main" id="{060267CB-6550-8253-96FF-EC61B341E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" t="25954" r="10790" b="45205"/>
          <a:stretch/>
        </p:blipFill>
        <p:spPr>
          <a:xfrm>
            <a:off x="0" y="693092"/>
            <a:ext cx="12217607" cy="547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96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466734D8-D84C-5536-20AF-C74334D1A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Translation 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2A4BA7F3-6986-BD18-83A9-57587A27D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434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3139CC57-9680-03AE-CB1B-DF7FB39F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Proteiner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576115F5-CE93-86C3-BFE4-DF91AF1F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9921" cy="4351338"/>
          </a:xfrm>
        </p:spPr>
        <p:txBody>
          <a:bodyPr/>
          <a:lstStyle/>
          <a:p>
            <a:r>
              <a:rPr lang="sv-SE" dirty="0"/>
              <a:t>Proteiner är stora makromolekyler </a:t>
            </a:r>
          </a:p>
          <a:p>
            <a:r>
              <a:rPr lang="sv-SE" dirty="0"/>
              <a:t>Uppbyggd av aminosyror </a:t>
            </a:r>
          </a:p>
          <a:p>
            <a:r>
              <a:rPr lang="sv-SE" dirty="0"/>
              <a:t>Ordningsföljd av aminosyror bestämmer form och funktion av proteinet </a:t>
            </a:r>
          </a:p>
        </p:txBody>
      </p:sp>
      <p:pic>
        <p:nvPicPr>
          <p:cNvPr id="6" name="Platshållare för innehåll 4" descr="En bild som visar cirkel, design&#10;&#10;Automatiskt genererad beskrivning">
            <a:extLst>
              <a:ext uri="{FF2B5EF4-FFF2-40B4-BE49-F238E27FC236}">
                <a16:creationId xmlns:a16="http://schemas.microsoft.com/office/drawing/2014/main" id="{BF21F8EF-977E-3C9C-AD00-FB8A9419C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2" r="2" b="2"/>
          <a:stretch/>
        </p:blipFill>
        <p:spPr>
          <a:xfrm>
            <a:off x="6873166" y="1105786"/>
            <a:ext cx="5116814" cy="464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721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321B3F-999F-A24B-29CA-1F55D9357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Translation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C36C35B-989D-1435-7B61-668B7496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4352" cy="4351338"/>
          </a:xfrm>
        </p:spPr>
        <p:txBody>
          <a:bodyPr>
            <a:normAutofit fontScale="92500"/>
          </a:bodyPr>
          <a:lstStyle/>
          <a:p>
            <a:r>
              <a:rPr lang="sv-SE" dirty="0"/>
              <a:t>Processen där </a:t>
            </a:r>
            <a:r>
              <a:rPr lang="sv-SE" i="1" dirty="0"/>
              <a:t>m</a:t>
            </a:r>
            <a:r>
              <a:rPr lang="sv-SE" dirty="0"/>
              <a:t>RNA översätts till aminosyror kallas </a:t>
            </a:r>
            <a:r>
              <a:rPr lang="sv-SE" b="1" dirty="0"/>
              <a:t>translation</a:t>
            </a:r>
            <a:r>
              <a:rPr lang="sv-SE" dirty="0"/>
              <a:t> </a:t>
            </a:r>
          </a:p>
          <a:p>
            <a:r>
              <a:rPr lang="sv-SE" dirty="0"/>
              <a:t>Detta sker med hjälp av </a:t>
            </a:r>
            <a:r>
              <a:rPr lang="sv-SE" i="1" dirty="0" err="1"/>
              <a:t>t</a:t>
            </a:r>
            <a:r>
              <a:rPr lang="sv-SE" dirty="0" err="1"/>
              <a:t>RNA</a:t>
            </a:r>
            <a:r>
              <a:rPr lang="sv-SE" dirty="0"/>
              <a:t> molekyler som transporter aminosyror till </a:t>
            </a:r>
            <a:r>
              <a:rPr lang="sv-SE" dirty="0" err="1"/>
              <a:t>ribosomen</a:t>
            </a:r>
            <a:r>
              <a:rPr lang="sv-SE" dirty="0"/>
              <a:t> </a:t>
            </a:r>
          </a:p>
          <a:p>
            <a:r>
              <a:rPr lang="sv-SE" dirty="0"/>
              <a:t>3 kvävebaser = bastriplett = en </a:t>
            </a:r>
            <a:r>
              <a:rPr lang="sv-SE" dirty="0" err="1"/>
              <a:t>kodon</a:t>
            </a:r>
            <a:r>
              <a:rPr lang="sv-SE" dirty="0"/>
              <a:t> </a:t>
            </a:r>
          </a:p>
          <a:p>
            <a:r>
              <a:rPr lang="sv-SE" dirty="0"/>
              <a:t>Motsvarande triplett hos </a:t>
            </a:r>
            <a:r>
              <a:rPr lang="sv-SE" i="1" dirty="0" err="1"/>
              <a:t>t</a:t>
            </a:r>
            <a:r>
              <a:rPr lang="sv-SE" dirty="0" err="1"/>
              <a:t>RNA</a:t>
            </a:r>
            <a:r>
              <a:rPr lang="sv-SE" dirty="0"/>
              <a:t> molekylen kallas </a:t>
            </a:r>
            <a:r>
              <a:rPr lang="sv-SE" i="1" dirty="0"/>
              <a:t>antikodon </a:t>
            </a:r>
            <a:endParaRPr lang="sv-SE" dirty="0"/>
          </a:p>
          <a:p>
            <a:r>
              <a:rPr lang="sv-SE" dirty="0"/>
              <a:t>Varje </a:t>
            </a:r>
            <a:r>
              <a:rPr lang="sv-SE" i="1" dirty="0" err="1"/>
              <a:t>t</a:t>
            </a:r>
            <a:r>
              <a:rPr lang="sv-SE" dirty="0" err="1"/>
              <a:t>RNA</a:t>
            </a:r>
            <a:r>
              <a:rPr lang="sv-SE" dirty="0"/>
              <a:t> molekyl motsvarar en bestämd aminosyra </a:t>
            </a:r>
          </a:p>
        </p:txBody>
      </p:sp>
      <p:pic>
        <p:nvPicPr>
          <p:cNvPr id="5" name="Bildobjekt 4" descr="En bild som visar text, brev, kuvert, stationär&#10;&#10;AI-genererat innehåll kan vara felaktigt.">
            <a:extLst>
              <a:ext uri="{FF2B5EF4-FFF2-40B4-BE49-F238E27FC236}">
                <a16:creationId xmlns:a16="http://schemas.microsoft.com/office/drawing/2014/main" id="{B0511C50-F482-7BF4-AA5D-12636EBA4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2" t="20934" r="12608" b="35200"/>
          <a:stretch/>
        </p:blipFill>
        <p:spPr>
          <a:xfrm>
            <a:off x="6912864" y="1825625"/>
            <a:ext cx="5182202" cy="38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0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 descr="En bild som visar text, bok, meny, papper&#10;&#10;AI-genererat innehåll kan vara felaktigt.">
            <a:extLst>
              <a:ext uri="{FF2B5EF4-FFF2-40B4-BE49-F238E27FC236}">
                <a16:creationId xmlns:a16="http://schemas.microsoft.com/office/drawing/2014/main" id="{5B55FE6A-A9BA-9953-4324-6A8F70EA8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2" t="19732" r="14563" b="10267"/>
          <a:stretch/>
        </p:blipFill>
        <p:spPr>
          <a:xfrm>
            <a:off x="3087624" y="5951"/>
            <a:ext cx="6016752" cy="685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892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n exceptionelle genetiske kode – Intelligent design dk">
            <a:extLst>
              <a:ext uri="{FF2B5EF4-FFF2-40B4-BE49-F238E27FC236}">
                <a16:creationId xmlns:a16="http://schemas.microsoft.com/office/drawing/2014/main" id="{04EFE2FF-D734-3A2F-86D1-651A9D151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0"/>
            <a:ext cx="7991475" cy="6847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0376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87D1B3CE-FB1D-0F31-6967-42E3993CB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Nukleotider 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4840EDEA-AF3F-AD16-B63B-21C66E254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DNA och RNA</a:t>
            </a:r>
          </a:p>
        </p:txBody>
      </p:sp>
    </p:spTree>
    <p:extLst>
      <p:ext uri="{BB962C8B-B14F-4D97-AF65-F5344CB8AC3E}">
        <p14:creationId xmlns:p14="http://schemas.microsoft.com/office/powerpoint/2010/main" val="3983791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93A481-3BCE-DCAD-755F-9240BFAA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Mutationer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AA13025-C50E-A699-70CB-3A4410234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Mutationer är plötsliga förändringar i arvsmassans gensekvenser </a:t>
            </a:r>
          </a:p>
          <a:p>
            <a:r>
              <a:rPr lang="sv-SE" dirty="0"/>
              <a:t>Orsaker kan vara under celldelning men också UV-strålning och kemiska ämnen </a:t>
            </a:r>
          </a:p>
          <a:p>
            <a:r>
              <a:rPr lang="sv-SE" dirty="0"/>
              <a:t>Mutation arvs ej om de inte sker i könsceller eller en cell som bildar könsceller </a:t>
            </a:r>
          </a:p>
          <a:p>
            <a:r>
              <a:rPr lang="sv-SE" dirty="0"/>
              <a:t>Mutationer kan hända i delar som antingen: </a:t>
            </a:r>
          </a:p>
          <a:p>
            <a:pPr lvl="1"/>
            <a:r>
              <a:rPr lang="sv-SE" dirty="0"/>
              <a:t>Inte kodar för protein = ingenting händer </a:t>
            </a:r>
          </a:p>
          <a:p>
            <a:pPr lvl="1"/>
            <a:r>
              <a:rPr lang="sv-SE" dirty="0"/>
              <a:t>Kodar för protein = 1) </a:t>
            </a:r>
            <a:r>
              <a:rPr lang="sv-SE" i="1" dirty="0"/>
              <a:t>genmutation</a:t>
            </a:r>
            <a:r>
              <a:rPr lang="sv-SE" dirty="0"/>
              <a:t> eller 2) </a:t>
            </a:r>
            <a:r>
              <a:rPr lang="sv-SE" i="1" dirty="0"/>
              <a:t>kromosommutation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527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4FF625E-43A9-751E-F23C-E5F0C18D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1) Genmutationer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67A448D-E9CF-845E-CF7D-056D1DF48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36720" cy="4351338"/>
          </a:xfrm>
        </p:spPr>
        <p:txBody>
          <a:bodyPr/>
          <a:lstStyle/>
          <a:p>
            <a:r>
              <a:rPr lang="sv-SE" dirty="0"/>
              <a:t>Enstaka </a:t>
            </a:r>
            <a:r>
              <a:rPr lang="sv-SE"/>
              <a:t>gener förändras</a:t>
            </a:r>
          </a:p>
          <a:p>
            <a:r>
              <a:rPr lang="sv-SE"/>
              <a:t>Kan </a:t>
            </a:r>
            <a:r>
              <a:rPr lang="sv-SE" dirty="0"/>
              <a:t>vara: 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Substitution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 err="1"/>
              <a:t>Insertion</a:t>
            </a:r>
            <a:r>
              <a:rPr lang="sv-SE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 err="1"/>
              <a:t>Deletion</a:t>
            </a:r>
            <a:r>
              <a:rPr lang="sv-SE" dirty="0"/>
              <a:t> </a:t>
            </a:r>
          </a:p>
        </p:txBody>
      </p:sp>
      <p:pic>
        <p:nvPicPr>
          <p:cNvPr id="2054" name="Picture 6" descr="Mutationer og genetisk variation - Det er godt at vide">
            <a:extLst>
              <a:ext uri="{FF2B5EF4-FFF2-40B4-BE49-F238E27FC236}">
                <a16:creationId xmlns:a16="http://schemas.microsoft.com/office/drawing/2014/main" id="{FCAC034A-CEDE-03C7-F515-D80686781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075" y="0"/>
            <a:ext cx="6892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D12BF52C-0372-1C60-8CED-3D68D8465310}"/>
              </a:ext>
            </a:extLst>
          </p:cNvPr>
          <p:cNvSpPr/>
          <p:nvPr/>
        </p:nvSpPr>
        <p:spPr>
          <a:xfrm>
            <a:off x="10317480" y="4193540"/>
            <a:ext cx="1470660" cy="73660"/>
          </a:xfrm>
          <a:prstGeom prst="rect">
            <a:avLst/>
          </a:prstGeom>
          <a:solidFill>
            <a:srgbClr val="D5E5FF"/>
          </a:solidFill>
          <a:ln>
            <a:solidFill>
              <a:srgbClr val="D5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E276F7D-8BD7-87C5-DD45-6232936E68C3}"/>
              </a:ext>
            </a:extLst>
          </p:cNvPr>
          <p:cNvSpPr/>
          <p:nvPr/>
        </p:nvSpPr>
        <p:spPr>
          <a:xfrm>
            <a:off x="10317480" y="5552440"/>
            <a:ext cx="789940" cy="111760"/>
          </a:xfrm>
          <a:prstGeom prst="rect">
            <a:avLst/>
          </a:prstGeom>
          <a:solidFill>
            <a:srgbClr val="D5E5FF"/>
          </a:solidFill>
          <a:ln>
            <a:solidFill>
              <a:srgbClr val="D5E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4835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E5D283-702D-C3AD-8D8B-7F3888A8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2) Kromosommutationer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5B18D7B-E4EA-CF25-3599-CFA9F19D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6760" cy="4351338"/>
          </a:xfrm>
        </p:spPr>
        <p:txBody>
          <a:bodyPr/>
          <a:lstStyle/>
          <a:p>
            <a:r>
              <a:rPr lang="sv-SE" dirty="0"/>
              <a:t>När celler delar sig och kromosomerna inte fördelas lika mellan de både dottercellerna </a:t>
            </a:r>
          </a:p>
          <a:p>
            <a:pPr lvl="1"/>
            <a:r>
              <a:rPr lang="sv-SE" dirty="0" err="1"/>
              <a:t>Monosomi</a:t>
            </a:r>
            <a:r>
              <a:rPr lang="sv-SE" dirty="0"/>
              <a:t> </a:t>
            </a:r>
          </a:p>
          <a:p>
            <a:pPr lvl="1"/>
            <a:r>
              <a:rPr lang="sv-SE" dirty="0" err="1"/>
              <a:t>Trisomi</a:t>
            </a:r>
            <a:r>
              <a:rPr lang="sv-SE" dirty="0"/>
              <a:t>  </a:t>
            </a:r>
          </a:p>
          <a:p>
            <a:r>
              <a:rPr lang="sv-SE" dirty="0"/>
              <a:t>Delar av en kromosom saknas eller har förenats med andra kromosomer </a:t>
            </a:r>
          </a:p>
        </p:txBody>
      </p:sp>
      <p:pic>
        <p:nvPicPr>
          <p:cNvPr id="3074" name="Picture 2" descr="Karyotyping">
            <a:extLst>
              <a:ext uri="{FF2B5EF4-FFF2-40B4-BE49-F238E27FC236}">
                <a16:creationId xmlns:a16="http://schemas.microsoft.com/office/drawing/2014/main" id="{D32B4045-4AC0-3975-81F8-233192C94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47" y="0"/>
            <a:ext cx="5394953" cy="423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Kromosommutationer">
            <a:extLst>
              <a:ext uri="{FF2B5EF4-FFF2-40B4-BE49-F238E27FC236}">
                <a16:creationId xmlns:a16="http://schemas.microsoft.com/office/drawing/2014/main" id="{5C6C6EFE-3F90-2790-DDFE-0102E7E905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51" b="9931"/>
          <a:stretch/>
        </p:blipFill>
        <p:spPr bwMode="auto">
          <a:xfrm>
            <a:off x="5993508" y="4414520"/>
            <a:ext cx="6198492" cy="2448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0F4B4E5C-9799-9A42-4EE6-20705CD0B411}"/>
              </a:ext>
            </a:extLst>
          </p:cNvPr>
          <p:cNvSpPr/>
          <p:nvPr/>
        </p:nvSpPr>
        <p:spPr>
          <a:xfrm>
            <a:off x="10641330" y="5703570"/>
            <a:ext cx="472440" cy="47339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F30146C0-0195-3AF4-9A6D-7C1B98CE5379}"/>
              </a:ext>
            </a:extLst>
          </p:cNvPr>
          <p:cNvSpPr/>
          <p:nvPr/>
        </p:nvSpPr>
        <p:spPr>
          <a:xfrm>
            <a:off x="6560185" y="6657975"/>
            <a:ext cx="57785" cy="11525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780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2B8905-B938-2F03-06B9-714AFA19B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DNA och RNA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08A873D-CF72-6320-568B-351C589C1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25824" cy="4351338"/>
          </a:xfrm>
        </p:spPr>
        <p:txBody>
          <a:bodyPr/>
          <a:lstStyle/>
          <a:p>
            <a:r>
              <a:rPr lang="sv-SE" dirty="0"/>
              <a:t>DNA och RNA är nukleinsyror </a:t>
            </a:r>
          </a:p>
          <a:p>
            <a:r>
              <a:rPr lang="sv-SE" dirty="0"/>
              <a:t>Nukleinsyror består av många nukleotider  </a:t>
            </a:r>
          </a:p>
          <a:p>
            <a:pPr lvl="1"/>
            <a:r>
              <a:rPr lang="sv-SE" dirty="0"/>
              <a:t>Fosfat grupp </a:t>
            </a:r>
          </a:p>
          <a:p>
            <a:pPr lvl="1"/>
            <a:r>
              <a:rPr lang="sv-SE" dirty="0"/>
              <a:t>Monosackarid </a:t>
            </a:r>
          </a:p>
          <a:p>
            <a:pPr lvl="1"/>
            <a:r>
              <a:rPr lang="sv-SE" dirty="0"/>
              <a:t>Kvävebas </a:t>
            </a:r>
          </a:p>
          <a:p>
            <a:r>
              <a:rPr lang="sv-SE" dirty="0"/>
              <a:t>DNA är dubbelsträngad </a:t>
            </a:r>
          </a:p>
          <a:p>
            <a:r>
              <a:rPr lang="sv-SE" dirty="0"/>
              <a:t>RNA är enkelsträngad </a:t>
            </a:r>
          </a:p>
          <a:p>
            <a:pPr marL="914400" lvl="2" indent="0">
              <a:buNone/>
            </a:pPr>
            <a:endParaRPr lang="sv-SE" dirty="0"/>
          </a:p>
        </p:txBody>
      </p:sp>
      <p:pic>
        <p:nvPicPr>
          <p:cNvPr id="5" name="Bildobjekt 4" descr="En bild som visar text, diagram, karta&#10;&#10;AI-genererat innehåll kan vara felaktigt.">
            <a:extLst>
              <a:ext uri="{FF2B5EF4-FFF2-40B4-BE49-F238E27FC236}">
                <a16:creationId xmlns:a16="http://schemas.microsoft.com/office/drawing/2014/main" id="{0FE6FAFE-48A0-AFFE-4A19-83F7595F7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3" r="23701"/>
          <a:stretch/>
        </p:blipFill>
        <p:spPr>
          <a:xfrm>
            <a:off x="5393938" y="237405"/>
            <a:ext cx="5844037" cy="638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52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25E2F1-A9D0-128D-8E74-9C8FD93A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487C87E-952E-EFCC-FD1B-05ABDD142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DA04D0E8-6ABB-7F86-306D-745BE708E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63" y="118541"/>
            <a:ext cx="12204463" cy="662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7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436089-C60E-BAC4-31F5-C63D8F0C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4549E62-4C64-6C7A-D08C-3B188CF35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11824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v-SE" dirty="0"/>
                  <a:t>DNA- molekyler består av två långa nukleotidkedjor i en dubbelspiral form </a:t>
                </a:r>
              </a:p>
              <a:p>
                <a:r>
                  <a:rPr lang="sv-SE" dirty="0"/>
                  <a:t>Två strängarna hålls ihop via vätebindningar mellan kvävebaser </a:t>
                </a:r>
              </a:p>
              <a:p>
                <a:pPr lvl="1"/>
                <a:r>
                  <a:rPr lang="sv-SE" dirty="0"/>
                  <a:t>A : T 	(A : U i RNA) </a:t>
                </a:r>
              </a:p>
              <a:p>
                <a:pPr lvl="1"/>
                <a:r>
                  <a:rPr lang="sv-SE" dirty="0"/>
                  <a:t>C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sv-SE" dirty="0"/>
                  <a:t> G </a:t>
                </a:r>
              </a:p>
              <a:p>
                <a:r>
                  <a:rPr lang="sv-SE" dirty="0"/>
                  <a:t>DNA dubbelspiral tråd lindar kring proteiner, </a:t>
                </a:r>
                <a:r>
                  <a:rPr lang="sv-SE" i="1" dirty="0"/>
                  <a:t>histoner</a:t>
                </a:r>
                <a:r>
                  <a:rPr lang="sv-SE" dirty="0"/>
                  <a:t> </a:t>
                </a:r>
              </a:p>
              <a:p>
                <a:pPr lvl="1"/>
                <a:r>
                  <a:rPr lang="sv-SE" dirty="0"/>
                  <a:t>Tillsammans är de </a:t>
                </a:r>
                <a:r>
                  <a:rPr lang="sv-SE" i="1" dirty="0"/>
                  <a:t>kromatin-trådar </a:t>
                </a:r>
                <a:endParaRPr lang="sv-SE" dirty="0"/>
              </a:p>
              <a:p>
                <a:r>
                  <a:rPr lang="sv-SE" dirty="0"/>
                  <a:t>Kromatin-trådar packas ihop tills de blir kompakta stavar, </a:t>
                </a:r>
                <a:r>
                  <a:rPr lang="sv-SE" i="1" dirty="0"/>
                  <a:t>kromosomer</a:t>
                </a:r>
                <a:r>
                  <a:rPr lang="sv-SE" dirty="0"/>
                  <a:t> </a:t>
                </a:r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B4549E62-4C64-6C7A-D08C-3B188CF35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11824" cy="4351338"/>
              </a:xfrm>
              <a:blipFill>
                <a:blip r:embed="rId3"/>
                <a:stretch>
                  <a:fillRect l="-1766" t="-3081" r="-3140" b="-238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DNA-molekylens beståndsdelar – Ugglans Biologi">
            <a:extLst>
              <a:ext uri="{FF2B5EF4-FFF2-40B4-BE49-F238E27FC236}">
                <a16:creationId xmlns:a16="http://schemas.microsoft.com/office/drawing/2014/main" id="{5678B745-219E-0E6F-0966-49CEA782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24" y="1572419"/>
            <a:ext cx="47625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451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7CE75B-41ED-1E52-23C0-688D92D0D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Den Centrala Dogmen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C4F98E-2032-1896-835D-5B2B46B66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Informationsflödet från DNA till syntes av proteiner i en cell </a:t>
            </a:r>
          </a:p>
          <a:p>
            <a:r>
              <a:rPr lang="sv-SE" dirty="0"/>
              <a:t>Informationsöverföringen från en generation till nästa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E53CE66-76A0-F4E4-4C3C-ABA8509E3B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3206737"/>
              </p:ext>
            </p:extLst>
          </p:nvPr>
        </p:nvGraphicFramePr>
        <p:xfrm>
          <a:off x="2561805" y="200178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0" name="Grupp 9">
            <a:extLst>
              <a:ext uri="{FF2B5EF4-FFF2-40B4-BE49-F238E27FC236}">
                <a16:creationId xmlns:a16="http://schemas.microsoft.com/office/drawing/2014/main" id="{CE1BBEA4-6063-33D8-997B-BEA3ADF9725E}"/>
              </a:ext>
            </a:extLst>
          </p:cNvPr>
          <p:cNvGrpSpPr/>
          <p:nvPr/>
        </p:nvGrpSpPr>
        <p:grpSpPr>
          <a:xfrm rot="16200000">
            <a:off x="535793" y="4354180"/>
            <a:ext cx="1647647" cy="713881"/>
            <a:chOff x="7143" y="2068777"/>
            <a:chExt cx="2135187" cy="1281112"/>
          </a:xfrm>
          <a:solidFill>
            <a:schemeClr val="accent3">
              <a:lumMod val="75000"/>
            </a:schemeClr>
          </a:solidFill>
        </p:grpSpPr>
        <p:sp>
          <p:nvSpPr>
            <p:cNvPr id="11" name="Rektangel: rundade hörn 10">
              <a:extLst>
                <a:ext uri="{FF2B5EF4-FFF2-40B4-BE49-F238E27FC236}">
                  <a16:creationId xmlns:a16="http://schemas.microsoft.com/office/drawing/2014/main" id="{8ED52683-AA2F-33DC-5F80-398AE9828639}"/>
                </a:ext>
              </a:extLst>
            </p:cNvPr>
            <p:cNvSpPr/>
            <p:nvPr/>
          </p:nvSpPr>
          <p:spPr>
            <a:xfrm>
              <a:off x="7143" y="2068777"/>
              <a:ext cx="2135187" cy="128111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sv-SE"/>
            </a:p>
          </p:txBody>
        </p:sp>
        <p:sp>
          <p:nvSpPr>
            <p:cNvPr id="12" name="Rektangel: rundade hörn 4">
              <a:extLst>
                <a:ext uri="{FF2B5EF4-FFF2-40B4-BE49-F238E27FC236}">
                  <a16:creationId xmlns:a16="http://schemas.microsoft.com/office/drawing/2014/main" id="{B3732402-9ADE-1BBE-EC90-C06F51E608DA}"/>
                </a:ext>
              </a:extLst>
            </p:cNvPr>
            <p:cNvSpPr txBox="1"/>
            <p:nvPr/>
          </p:nvSpPr>
          <p:spPr>
            <a:xfrm>
              <a:off x="7143" y="2068777"/>
              <a:ext cx="2097664" cy="12435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v-SE" sz="2000" kern="1200" dirty="0"/>
                <a:t>Replikation  </a:t>
              </a:r>
            </a:p>
          </p:txBody>
        </p:sp>
      </p:grpSp>
      <p:grpSp>
        <p:nvGrpSpPr>
          <p:cNvPr id="13" name="Grupp 12">
            <a:extLst>
              <a:ext uri="{FF2B5EF4-FFF2-40B4-BE49-F238E27FC236}">
                <a16:creationId xmlns:a16="http://schemas.microsoft.com/office/drawing/2014/main" id="{6693A2D0-F6D0-0A56-8921-F405389232DE}"/>
              </a:ext>
            </a:extLst>
          </p:cNvPr>
          <p:cNvGrpSpPr/>
          <p:nvPr/>
        </p:nvGrpSpPr>
        <p:grpSpPr>
          <a:xfrm>
            <a:off x="7246190" y="3165894"/>
            <a:ext cx="1858034" cy="713880"/>
            <a:chOff x="2996406" y="2068777"/>
            <a:chExt cx="2135187" cy="1281112"/>
          </a:xfrm>
          <a:solidFill>
            <a:schemeClr val="accent3">
              <a:lumMod val="75000"/>
            </a:schemeClr>
          </a:solidFill>
        </p:grpSpPr>
        <p:sp>
          <p:nvSpPr>
            <p:cNvPr id="14" name="Rektangel: rundade hörn 13">
              <a:extLst>
                <a:ext uri="{FF2B5EF4-FFF2-40B4-BE49-F238E27FC236}">
                  <a16:creationId xmlns:a16="http://schemas.microsoft.com/office/drawing/2014/main" id="{5A0B51A1-D443-F8C0-6B47-CE4E486C6C80}"/>
                </a:ext>
              </a:extLst>
            </p:cNvPr>
            <p:cNvSpPr/>
            <p:nvPr/>
          </p:nvSpPr>
          <p:spPr>
            <a:xfrm>
              <a:off x="2996406" y="2068777"/>
              <a:ext cx="2135187" cy="1281112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sv-SE"/>
            </a:p>
          </p:txBody>
        </p:sp>
        <p:sp>
          <p:nvSpPr>
            <p:cNvPr id="15" name="Rektangel: rundade hörn 4">
              <a:extLst>
                <a:ext uri="{FF2B5EF4-FFF2-40B4-BE49-F238E27FC236}">
                  <a16:creationId xmlns:a16="http://schemas.microsoft.com/office/drawing/2014/main" id="{1C558B99-AB15-F287-670F-AA0CDF080F6C}"/>
                </a:ext>
              </a:extLst>
            </p:cNvPr>
            <p:cNvSpPr txBox="1"/>
            <p:nvPr/>
          </p:nvSpPr>
          <p:spPr>
            <a:xfrm>
              <a:off x="3033928" y="2106299"/>
              <a:ext cx="2060143" cy="120606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v-SE" sz="2000" kern="1200" dirty="0"/>
                <a:t>Translation </a:t>
              </a:r>
            </a:p>
          </p:txBody>
        </p:sp>
      </p:grpSp>
      <p:sp>
        <p:nvSpPr>
          <p:cNvPr id="16" name="Pil: högerböjd 15">
            <a:extLst>
              <a:ext uri="{FF2B5EF4-FFF2-40B4-BE49-F238E27FC236}">
                <a16:creationId xmlns:a16="http://schemas.microsoft.com/office/drawing/2014/main" id="{91A7550B-BB3B-93C0-7DD8-CCC4B07F8354}"/>
              </a:ext>
            </a:extLst>
          </p:cNvPr>
          <p:cNvSpPr/>
          <p:nvPr/>
        </p:nvSpPr>
        <p:spPr>
          <a:xfrm>
            <a:off x="1810648" y="3627857"/>
            <a:ext cx="1544128" cy="2488721"/>
          </a:xfrm>
          <a:prstGeom prst="curvedRightArrow">
            <a:avLst>
              <a:gd name="adj1" fmla="val 12889"/>
              <a:gd name="adj2" fmla="val 36268"/>
              <a:gd name="adj3" fmla="val 37290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grpSp>
        <p:nvGrpSpPr>
          <p:cNvPr id="17" name="Grupp 16">
            <a:extLst>
              <a:ext uri="{FF2B5EF4-FFF2-40B4-BE49-F238E27FC236}">
                <a16:creationId xmlns:a16="http://schemas.microsoft.com/office/drawing/2014/main" id="{39B83BE5-E121-3504-81D5-90B92D2E7944}"/>
              </a:ext>
            </a:extLst>
          </p:cNvPr>
          <p:cNvGrpSpPr/>
          <p:nvPr/>
        </p:nvGrpSpPr>
        <p:grpSpPr>
          <a:xfrm>
            <a:off x="4105933" y="3138110"/>
            <a:ext cx="1932317" cy="713881"/>
            <a:chOff x="7143" y="2068777"/>
            <a:chExt cx="2135187" cy="1281112"/>
          </a:xfrm>
        </p:grpSpPr>
        <p:sp>
          <p:nvSpPr>
            <p:cNvPr id="18" name="Rektangel: rundade hörn 17">
              <a:extLst>
                <a:ext uri="{FF2B5EF4-FFF2-40B4-BE49-F238E27FC236}">
                  <a16:creationId xmlns:a16="http://schemas.microsoft.com/office/drawing/2014/main" id="{2DBC20D7-6B27-3DC6-5DC8-D673A6A3958E}"/>
                </a:ext>
              </a:extLst>
            </p:cNvPr>
            <p:cNvSpPr/>
            <p:nvPr/>
          </p:nvSpPr>
          <p:spPr>
            <a:xfrm>
              <a:off x="7143" y="2068777"/>
              <a:ext cx="2135187" cy="128111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sv-SE"/>
            </a:p>
          </p:txBody>
        </p:sp>
        <p:sp>
          <p:nvSpPr>
            <p:cNvPr id="19" name="Rektangel: rundade hörn 4">
              <a:extLst>
                <a:ext uri="{FF2B5EF4-FFF2-40B4-BE49-F238E27FC236}">
                  <a16:creationId xmlns:a16="http://schemas.microsoft.com/office/drawing/2014/main" id="{2D095A61-980C-7E08-697B-EAF1087E6037}"/>
                </a:ext>
              </a:extLst>
            </p:cNvPr>
            <p:cNvSpPr txBox="1"/>
            <p:nvPr/>
          </p:nvSpPr>
          <p:spPr>
            <a:xfrm>
              <a:off x="44665" y="2106299"/>
              <a:ext cx="2060143" cy="120606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167640" rIns="167640" bIns="167640" numCol="1" spcCol="1270" anchor="ctr" anchorCtr="0">
              <a:noAutofit/>
            </a:bodyPr>
            <a:lstStyle/>
            <a:p>
              <a:pPr marL="0" lvl="0" indent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sv-SE" sz="2000" kern="1200" dirty="0"/>
                <a:t>Transkription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5812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D462E8DC-5308-07E8-DC2E-E6278019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Replikation 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71FF777C-74CA-8217-2B2C-6CFF26B04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909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A17D83-8299-5CED-12CF-412C6E78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Replikation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7078346-4A7A-3D3C-B90D-2C9F019DE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Händer under celldelning (mitos) </a:t>
            </a:r>
          </a:p>
          <a:p>
            <a:r>
              <a:rPr lang="sv-SE" dirty="0"/>
              <a:t>En modercell delas till två dotterceller </a:t>
            </a:r>
          </a:p>
          <a:p>
            <a:r>
              <a:rPr lang="sv-SE" dirty="0"/>
              <a:t>Både dotterceller måste innehålla exakt samma DNA som modercell</a:t>
            </a:r>
          </a:p>
        </p:txBody>
      </p:sp>
      <p:pic>
        <p:nvPicPr>
          <p:cNvPr id="5" name="Picture 6" descr="Cellen och celldelning Flashcards | Quizlet">
            <a:extLst>
              <a:ext uri="{FF2B5EF4-FFF2-40B4-BE49-F238E27FC236}">
                <a16:creationId xmlns:a16="http://schemas.microsoft.com/office/drawing/2014/main" id="{969B8A0D-B52A-A897-2C31-FB0698F72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61" b="7872"/>
          <a:stretch/>
        </p:blipFill>
        <p:spPr bwMode="auto">
          <a:xfrm>
            <a:off x="2415289" y="3752850"/>
            <a:ext cx="7361422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7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6CBAB1-8EA8-F639-029A-0630A8B9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Replikation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66A8727-F57E-3C2B-8340-1089F82EC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586875" cy="4667250"/>
          </a:xfrm>
        </p:spPr>
        <p:txBody>
          <a:bodyPr>
            <a:normAutofit/>
          </a:bodyPr>
          <a:lstStyle/>
          <a:p>
            <a:r>
              <a:rPr lang="sv-SE" dirty="0"/>
              <a:t>Innan celldelning måste alla kromosomer kopieras</a:t>
            </a:r>
          </a:p>
          <a:p>
            <a:r>
              <a:rPr lang="sv-SE" dirty="0"/>
              <a:t>Enzymet </a:t>
            </a:r>
            <a:r>
              <a:rPr lang="sv-SE" sz="2600" b="1" dirty="0"/>
              <a:t>helikas</a:t>
            </a:r>
            <a:r>
              <a:rPr lang="sv-SE" dirty="0"/>
              <a:t> klyver isär både strängarna från varandra </a:t>
            </a:r>
          </a:p>
          <a:p>
            <a:r>
              <a:rPr lang="sv-SE" dirty="0"/>
              <a:t>Varje DNA-sträng funkar som mall för en ny sträng </a:t>
            </a:r>
          </a:p>
          <a:p>
            <a:r>
              <a:rPr lang="sv-SE" dirty="0"/>
              <a:t>Enzymet </a:t>
            </a:r>
            <a:r>
              <a:rPr lang="sv-SE" b="1" dirty="0"/>
              <a:t>DNA-polymeras </a:t>
            </a:r>
            <a:r>
              <a:rPr lang="sv-SE" dirty="0"/>
              <a:t>bygger nya kopior</a:t>
            </a:r>
          </a:p>
        </p:txBody>
      </p:sp>
      <p:pic>
        <p:nvPicPr>
          <p:cNvPr id="4" name="Platshållare för innehåll 4">
            <a:extLst>
              <a:ext uri="{FF2B5EF4-FFF2-40B4-BE49-F238E27FC236}">
                <a16:creationId xmlns:a16="http://schemas.microsoft.com/office/drawing/2014/main" id="{1E1F1935-298A-AA78-F349-0ED1B8420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074" y="1690688"/>
            <a:ext cx="6909801" cy="39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52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lå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4773</TotalTime>
  <Words>515</Words>
  <Application>Microsoft Office PowerPoint</Application>
  <PresentationFormat>Bredbild</PresentationFormat>
  <Paragraphs>97</Paragraphs>
  <Slides>22</Slides>
  <Notes>5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Wingdings</vt:lpstr>
      <vt:lpstr>Office-tema</vt:lpstr>
      <vt:lpstr>Naturkunskap 1b</vt:lpstr>
      <vt:lpstr>Nukleotider </vt:lpstr>
      <vt:lpstr>DNA och RNA</vt:lpstr>
      <vt:lpstr>PowerPoint-presentation</vt:lpstr>
      <vt:lpstr>DNA</vt:lpstr>
      <vt:lpstr>Den Centrala Dogmen </vt:lpstr>
      <vt:lpstr>Replikation </vt:lpstr>
      <vt:lpstr>Replikation </vt:lpstr>
      <vt:lpstr>Replikation </vt:lpstr>
      <vt:lpstr>DNA-polymeras</vt:lpstr>
      <vt:lpstr>Transkription </vt:lpstr>
      <vt:lpstr>Transkription </vt:lpstr>
      <vt:lpstr>Transkription </vt:lpstr>
      <vt:lpstr>PowerPoint-presentation</vt:lpstr>
      <vt:lpstr>Translation </vt:lpstr>
      <vt:lpstr>Proteiner</vt:lpstr>
      <vt:lpstr>Translation </vt:lpstr>
      <vt:lpstr>PowerPoint-presentation</vt:lpstr>
      <vt:lpstr>PowerPoint-presentation</vt:lpstr>
      <vt:lpstr>Mutationer </vt:lpstr>
      <vt:lpstr>1) Genmutationer </vt:lpstr>
      <vt:lpstr>2) Kromosommutationer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Fares Makki</dc:creator>
  <cp:lastModifiedBy>Fares Makki</cp:lastModifiedBy>
  <cp:revision>3</cp:revision>
  <dcterms:created xsi:type="dcterms:W3CDTF">2024-11-15T08:49:27Z</dcterms:created>
  <dcterms:modified xsi:type="dcterms:W3CDTF">2025-02-28T08:32:30Z</dcterms:modified>
</cp:coreProperties>
</file>