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58" r:id="rId10"/>
    <p:sldId id="259" r:id="rId11"/>
    <p:sldId id="260" r:id="rId12"/>
    <p:sldId id="261" r:id="rId13"/>
    <p:sldId id="262" r:id="rId14"/>
    <p:sldId id="265" r:id="rId15"/>
    <p:sldId id="263" r:id="rId16"/>
    <p:sldId id="264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5E2A6-4AD7-482C-8C69-5BDA2CC183B0}" v="174" dt="2024-09-06T07:31:11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6185E2A6-4AD7-482C-8C69-5BDA2CC183B0}"/>
    <pc:docChg chg="undo custSel addSld delSld modSld sldOrd">
      <pc:chgData name="Fares Makki" userId="d0c14dd2-ce13-49c4-820b-c6a5e60d5a8d" providerId="ADAL" clId="{6185E2A6-4AD7-482C-8C69-5BDA2CC183B0}" dt="2024-09-06T07:31:11.201" v="1454" actId="207"/>
      <pc:docMkLst>
        <pc:docMk/>
      </pc:docMkLst>
      <pc:sldChg chg="addSp modSp mod modNotesTx">
        <pc:chgData name="Fares Makki" userId="d0c14dd2-ce13-49c4-820b-c6a5e60d5a8d" providerId="ADAL" clId="{6185E2A6-4AD7-482C-8C69-5BDA2CC183B0}" dt="2024-08-27T17:46:28.729" v="29"/>
        <pc:sldMkLst>
          <pc:docMk/>
          <pc:sldMk cId="3037930044" sldId="257"/>
        </pc:sldMkLst>
        <pc:picChg chg="add mod">
          <ac:chgData name="Fares Makki" userId="d0c14dd2-ce13-49c4-820b-c6a5e60d5a8d" providerId="ADAL" clId="{6185E2A6-4AD7-482C-8C69-5BDA2CC183B0}" dt="2024-08-27T17:43:54.818" v="2" actId="1076"/>
          <ac:picMkLst>
            <pc:docMk/>
            <pc:sldMk cId="3037930044" sldId="257"/>
            <ac:picMk id="4" creationId="{8E26C266-99F5-5F63-F48E-97AA898120FA}"/>
          </ac:picMkLst>
        </pc:picChg>
      </pc:sldChg>
      <pc:sldChg chg="modSp new mod">
        <pc:chgData name="Fares Makki" userId="d0c14dd2-ce13-49c4-820b-c6a5e60d5a8d" providerId="ADAL" clId="{6185E2A6-4AD7-482C-8C69-5BDA2CC183B0}" dt="2024-08-27T17:49:20.589" v="360" actId="5793"/>
        <pc:sldMkLst>
          <pc:docMk/>
          <pc:sldMk cId="3098663119" sldId="258"/>
        </pc:sldMkLst>
        <pc:spChg chg="mod">
          <ac:chgData name="Fares Makki" userId="d0c14dd2-ce13-49c4-820b-c6a5e60d5a8d" providerId="ADAL" clId="{6185E2A6-4AD7-482C-8C69-5BDA2CC183B0}" dt="2024-08-27T17:44:11.213" v="23" actId="20577"/>
          <ac:spMkLst>
            <pc:docMk/>
            <pc:sldMk cId="3098663119" sldId="258"/>
            <ac:spMk id="2" creationId="{E36E2212-CBDA-D406-C147-B51E70B26F03}"/>
          </ac:spMkLst>
        </pc:spChg>
        <pc:spChg chg="mod">
          <ac:chgData name="Fares Makki" userId="d0c14dd2-ce13-49c4-820b-c6a5e60d5a8d" providerId="ADAL" clId="{6185E2A6-4AD7-482C-8C69-5BDA2CC183B0}" dt="2024-08-27T17:49:20.589" v="360" actId="5793"/>
          <ac:spMkLst>
            <pc:docMk/>
            <pc:sldMk cId="3098663119" sldId="258"/>
            <ac:spMk id="3" creationId="{4C345B84-63DF-A229-812B-FD9CBD32FE94}"/>
          </ac:spMkLst>
        </pc:spChg>
      </pc:sldChg>
      <pc:sldChg chg="modSp new mod modAnim modNotesTx">
        <pc:chgData name="Fares Makki" userId="d0c14dd2-ce13-49c4-820b-c6a5e60d5a8d" providerId="ADAL" clId="{6185E2A6-4AD7-482C-8C69-5BDA2CC183B0}" dt="2024-08-27T17:54:39.054" v="678" actId="20577"/>
        <pc:sldMkLst>
          <pc:docMk/>
          <pc:sldMk cId="66810874" sldId="259"/>
        </pc:sldMkLst>
        <pc:spChg chg="mod">
          <ac:chgData name="Fares Makki" userId="d0c14dd2-ce13-49c4-820b-c6a5e60d5a8d" providerId="ADAL" clId="{6185E2A6-4AD7-482C-8C69-5BDA2CC183B0}" dt="2024-08-27T17:51:28.028" v="383" actId="20577"/>
          <ac:spMkLst>
            <pc:docMk/>
            <pc:sldMk cId="66810874" sldId="259"/>
            <ac:spMk id="2" creationId="{0A614160-07CF-944A-A7F7-23E41CDCB7F3}"/>
          </ac:spMkLst>
        </pc:spChg>
        <pc:spChg chg="mod">
          <ac:chgData name="Fares Makki" userId="d0c14dd2-ce13-49c4-820b-c6a5e60d5a8d" providerId="ADAL" clId="{6185E2A6-4AD7-482C-8C69-5BDA2CC183B0}" dt="2024-08-27T17:53:19.199" v="557" actId="20577"/>
          <ac:spMkLst>
            <pc:docMk/>
            <pc:sldMk cId="66810874" sldId="259"/>
            <ac:spMk id="3" creationId="{FE4F70D5-9255-CD12-9F0E-8744B7E18597}"/>
          </ac:spMkLst>
        </pc:spChg>
      </pc:sldChg>
      <pc:sldChg chg="modSp new mod modAnim">
        <pc:chgData name="Fares Makki" userId="d0c14dd2-ce13-49c4-820b-c6a5e60d5a8d" providerId="ADAL" clId="{6185E2A6-4AD7-482C-8C69-5BDA2CC183B0}" dt="2024-08-27T17:57:05.158" v="885"/>
        <pc:sldMkLst>
          <pc:docMk/>
          <pc:sldMk cId="2096755751" sldId="260"/>
        </pc:sldMkLst>
        <pc:spChg chg="mod">
          <ac:chgData name="Fares Makki" userId="d0c14dd2-ce13-49c4-820b-c6a5e60d5a8d" providerId="ADAL" clId="{6185E2A6-4AD7-482C-8C69-5BDA2CC183B0}" dt="2024-08-27T17:55:06.206" v="689" actId="20577"/>
          <ac:spMkLst>
            <pc:docMk/>
            <pc:sldMk cId="2096755751" sldId="260"/>
            <ac:spMk id="2" creationId="{34A43527-0907-0846-ADA1-903E3E13641B}"/>
          </ac:spMkLst>
        </pc:spChg>
        <pc:spChg chg="mod">
          <ac:chgData name="Fares Makki" userId="d0c14dd2-ce13-49c4-820b-c6a5e60d5a8d" providerId="ADAL" clId="{6185E2A6-4AD7-482C-8C69-5BDA2CC183B0}" dt="2024-08-27T17:56:54.259" v="883" actId="20577"/>
          <ac:spMkLst>
            <pc:docMk/>
            <pc:sldMk cId="2096755751" sldId="260"/>
            <ac:spMk id="3" creationId="{4C4013F6-B58E-2C43-23C6-B7C16400D119}"/>
          </ac:spMkLst>
        </pc:spChg>
      </pc:sldChg>
      <pc:sldChg chg="addSp modSp new mod ord">
        <pc:chgData name="Fares Makki" userId="d0c14dd2-ce13-49c4-820b-c6a5e60d5a8d" providerId="ADAL" clId="{6185E2A6-4AD7-482C-8C69-5BDA2CC183B0}" dt="2024-08-27T17:58:10.489" v="929"/>
        <pc:sldMkLst>
          <pc:docMk/>
          <pc:sldMk cId="427705629" sldId="261"/>
        </pc:sldMkLst>
        <pc:picChg chg="add mod">
          <ac:chgData name="Fares Makki" userId="d0c14dd2-ce13-49c4-820b-c6a5e60d5a8d" providerId="ADAL" clId="{6185E2A6-4AD7-482C-8C69-5BDA2CC183B0}" dt="2024-08-27T17:57:26.085" v="888" actId="1076"/>
          <ac:picMkLst>
            <pc:docMk/>
            <pc:sldMk cId="427705629" sldId="261"/>
            <ac:picMk id="4" creationId="{E5177E4E-2D0F-F22C-A189-E9F68B8DF91A}"/>
          </ac:picMkLst>
        </pc:picChg>
      </pc:sldChg>
      <pc:sldChg chg="addSp delSp modSp new mod delAnim modAnim modNotesTx">
        <pc:chgData name="Fares Makki" userId="d0c14dd2-ce13-49c4-820b-c6a5e60d5a8d" providerId="ADAL" clId="{6185E2A6-4AD7-482C-8C69-5BDA2CC183B0}" dt="2024-08-27T18:15:20.530" v="1319" actId="20577"/>
        <pc:sldMkLst>
          <pc:docMk/>
          <pc:sldMk cId="2539749145" sldId="262"/>
        </pc:sldMkLst>
        <pc:spChg chg="mod">
          <ac:chgData name="Fares Makki" userId="d0c14dd2-ce13-49c4-820b-c6a5e60d5a8d" providerId="ADAL" clId="{6185E2A6-4AD7-482C-8C69-5BDA2CC183B0}" dt="2024-08-27T17:57:58.650" v="908" actId="20577"/>
          <ac:spMkLst>
            <pc:docMk/>
            <pc:sldMk cId="2539749145" sldId="262"/>
            <ac:spMk id="2" creationId="{F40FCA80-E9E5-14F6-2908-6973896D675B}"/>
          </ac:spMkLst>
        </pc:spChg>
        <pc:spChg chg="mod">
          <ac:chgData name="Fares Makki" userId="d0c14dd2-ce13-49c4-820b-c6a5e60d5a8d" providerId="ADAL" clId="{6185E2A6-4AD7-482C-8C69-5BDA2CC183B0}" dt="2024-08-27T18:02:17.094" v="1092" actId="20577"/>
          <ac:spMkLst>
            <pc:docMk/>
            <pc:sldMk cId="2539749145" sldId="262"/>
            <ac:spMk id="3" creationId="{887B5CD4-DCF2-6BF1-91B3-2137F7A5374F}"/>
          </ac:spMkLst>
        </pc:spChg>
        <pc:spChg chg="add del mod">
          <ac:chgData name="Fares Makki" userId="d0c14dd2-ce13-49c4-820b-c6a5e60d5a8d" providerId="ADAL" clId="{6185E2A6-4AD7-482C-8C69-5BDA2CC183B0}" dt="2024-08-27T18:04:44.926" v="1098" actId="478"/>
          <ac:spMkLst>
            <pc:docMk/>
            <pc:sldMk cId="2539749145" sldId="262"/>
            <ac:spMk id="6" creationId="{BDE8B6F5-1209-78F1-7A39-D970D95F0BAF}"/>
          </ac:spMkLst>
        </pc:spChg>
        <pc:spChg chg="add del mod">
          <ac:chgData name="Fares Makki" userId="d0c14dd2-ce13-49c4-820b-c6a5e60d5a8d" providerId="ADAL" clId="{6185E2A6-4AD7-482C-8C69-5BDA2CC183B0}" dt="2024-08-27T18:12:10.036" v="1276" actId="21"/>
          <ac:spMkLst>
            <pc:docMk/>
            <pc:sldMk cId="2539749145" sldId="262"/>
            <ac:spMk id="16" creationId="{14813AE8-AE2A-A557-E82C-906365473C62}"/>
          </ac:spMkLst>
        </pc:spChg>
        <pc:picChg chg="add mod">
          <ac:chgData name="Fares Makki" userId="d0c14dd2-ce13-49c4-820b-c6a5e60d5a8d" providerId="ADAL" clId="{6185E2A6-4AD7-482C-8C69-5BDA2CC183B0}" dt="2024-08-27T18:12:53.307" v="1288" actId="14100"/>
          <ac:picMkLst>
            <pc:docMk/>
            <pc:sldMk cId="2539749145" sldId="262"/>
            <ac:picMk id="4" creationId="{A968DDA7-1613-0A52-7D0A-F2A8942E6B14}"/>
          </ac:picMkLst>
        </pc:picChg>
        <pc:picChg chg="add del mod">
          <ac:chgData name="Fares Makki" userId="d0c14dd2-ce13-49c4-820b-c6a5e60d5a8d" providerId="ADAL" clId="{6185E2A6-4AD7-482C-8C69-5BDA2CC183B0}" dt="2024-08-27T18:11:31.180" v="1265" actId="21"/>
          <ac:picMkLst>
            <pc:docMk/>
            <pc:sldMk cId="2539749145" sldId="262"/>
            <ac:picMk id="5" creationId="{E5760B91-677B-B03C-C204-094720B363BF}"/>
          </ac:picMkLst>
        </pc:picChg>
        <pc:picChg chg="add mod">
          <ac:chgData name="Fares Makki" userId="d0c14dd2-ce13-49c4-820b-c6a5e60d5a8d" providerId="ADAL" clId="{6185E2A6-4AD7-482C-8C69-5BDA2CC183B0}" dt="2024-08-27T18:12:46.249" v="1285" actId="14100"/>
          <ac:picMkLst>
            <pc:docMk/>
            <pc:sldMk cId="2539749145" sldId="262"/>
            <ac:picMk id="6" creationId="{7E4808BF-E6FF-C088-9E29-7B94C1B6431A}"/>
          </ac:picMkLst>
        </pc:picChg>
        <pc:cxnChg chg="add del mod">
          <ac:chgData name="Fares Makki" userId="d0c14dd2-ce13-49c4-820b-c6a5e60d5a8d" providerId="ADAL" clId="{6185E2A6-4AD7-482C-8C69-5BDA2CC183B0}" dt="2024-08-27T18:06:13.976" v="1112" actId="478"/>
          <ac:cxnSpMkLst>
            <pc:docMk/>
            <pc:sldMk cId="2539749145" sldId="262"/>
            <ac:cxnSpMk id="8" creationId="{DAC629E8-E799-E2A0-2CB8-B1160CC53259}"/>
          </ac:cxnSpMkLst>
        </pc:cxnChg>
        <pc:cxnChg chg="add del mod">
          <ac:chgData name="Fares Makki" userId="d0c14dd2-ce13-49c4-820b-c6a5e60d5a8d" providerId="ADAL" clId="{6185E2A6-4AD7-482C-8C69-5BDA2CC183B0}" dt="2024-08-27T18:11:47.595" v="1271" actId="21"/>
          <ac:cxnSpMkLst>
            <pc:docMk/>
            <pc:sldMk cId="2539749145" sldId="262"/>
            <ac:cxnSpMk id="11" creationId="{6EA27AE6-3CAE-C420-5702-1BF03CBE635B}"/>
          </ac:cxnSpMkLst>
        </pc:cxnChg>
      </pc:sldChg>
      <pc:sldChg chg="addSp modSp new mod">
        <pc:chgData name="Fares Makki" userId="d0c14dd2-ce13-49c4-820b-c6a5e60d5a8d" providerId="ADAL" clId="{6185E2A6-4AD7-482C-8C69-5BDA2CC183B0}" dt="2024-08-27T18:13:47.201" v="1293" actId="1076"/>
        <pc:sldMkLst>
          <pc:docMk/>
          <pc:sldMk cId="2009583716" sldId="263"/>
        </pc:sldMkLst>
        <pc:spChg chg="mod">
          <ac:chgData name="Fares Makki" userId="d0c14dd2-ce13-49c4-820b-c6a5e60d5a8d" providerId="ADAL" clId="{6185E2A6-4AD7-482C-8C69-5BDA2CC183B0}" dt="2024-08-27T17:58:06.720" v="927" actId="20577"/>
          <ac:spMkLst>
            <pc:docMk/>
            <pc:sldMk cId="2009583716" sldId="263"/>
            <ac:spMk id="2" creationId="{608AA727-8F8F-EB87-D7FF-0C6BCFE616DE}"/>
          </ac:spMkLst>
        </pc:spChg>
        <pc:spChg chg="mod">
          <ac:chgData name="Fares Makki" userId="d0c14dd2-ce13-49c4-820b-c6a5e60d5a8d" providerId="ADAL" clId="{6185E2A6-4AD7-482C-8C69-5BDA2CC183B0}" dt="2024-08-27T18:00:04.569" v="957" actId="20577"/>
          <ac:spMkLst>
            <pc:docMk/>
            <pc:sldMk cId="2009583716" sldId="263"/>
            <ac:spMk id="3" creationId="{893657F5-1C76-92F5-4FE8-19077B86A37D}"/>
          </ac:spMkLst>
        </pc:spChg>
        <pc:picChg chg="add mod">
          <ac:chgData name="Fares Makki" userId="d0c14dd2-ce13-49c4-820b-c6a5e60d5a8d" providerId="ADAL" clId="{6185E2A6-4AD7-482C-8C69-5BDA2CC183B0}" dt="2024-08-27T18:13:47.201" v="1293" actId="1076"/>
          <ac:picMkLst>
            <pc:docMk/>
            <pc:sldMk cId="2009583716" sldId="263"/>
            <ac:picMk id="4" creationId="{9972C62E-5DAB-63DC-4FA4-5AC78AAF13A6}"/>
          </ac:picMkLst>
        </pc:picChg>
      </pc:sldChg>
      <pc:sldChg chg="addSp modSp new mod">
        <pc:chgData name="Fares Makki" userId="d0c14dd2-ce13-49c4-820b-c6a5e60d5a8d" providerId="ADAL" clId="{6185E2A6-4AD7-482C-8C69-5BDA2CC183B0}" dt="2024-08-27T17:59:05.034" v="940" actId="1076"/>
        <pc:sldMkLst>
          <pc:docMk/>
          <pc:sldMk cId="57470526" sldId="264"/>
        </pc:sldMkLst>
        <pc:picChg chg="add mod">
          <ac:chgData name="Fares Makki" userId="d0c14dd2-ce13-49c4-820b-c6a5e60d5a8d" providerId="ADAL" clId="{6185E2A6-4AD7-482C-8C69-5BDA2CC183B0}" dt="2024-08-27T17:59:05.034" v="940" actId="1076"/>
          <ac:picMkLst>
            <pc:docMk/>
            <pc:sldMk cId="57470526" sldId="264"/>
            <ac:picMk id="4" creationId="{5A5F0A5C-79B4-430E-BA8C-61C52AE38030}"/>
          </ac:picMkLst>
        </pc:picChg>
      </pc:sldChg>
      <pc:sldChg chg="addSp modSp new mod modAnim">
        <pc:chgData name="Fares Makki" userId="d0c14dd2-ce13-49c4-820b-c6a5e60d5a8d" providerId="ADAL" clId="{6185E2A6-4AD7-482C-8C69-5BDA2CC183B0}" dt="2024-09-06T07:31:11.201" v="1454" actId="207"/>
        <pc:sldMkLst>
          <pc:docMk/>
          <pc:sldMk cId="4201387405" sldId="265"/>
        </pc:sldMkLst>
        <pc:spChg chg="mod">
          <ac:chgData name="Fares Makki" userId="d0c14dd2-ce13-49c4-820b-c6a5e60d5a8d" providerId="ADAL" clId="{6185E2A6-4AD7-482C-8C69-5BDA2CC183B0}" dt="2024-08-27T18:11:27.328" v="1264" actId="20577"/>
          <ac:spMkLst>
            <pc:docMk/>
            <pc:sldMk cId="4201387405" sldId="265"/>
            <ac:spMk id="2" creationId="{C311B390-8A46-ACCA-E88C-E4CB36D76F08}"/>
          </ac:spMkLst>
        </pc:spChg>
        <pc:spChg chg="add mod">
          <ac:chgData name="Fares Makki" userId="d0c14dd2-ce13-49c4-820b-c6a5e60d5a8d" providerId="ADAL" clId="{6185E2A6-4AD7-482C-8C69-5BDA2CC183B0}" dt="2024-09-06T07:31:11.201" v="1454" actId="207"/>
          <ac:spMkLst>
            <pc:docMk/>
            <pc:sldMk cId="4201387405" sldId="265"/>
            <ac:spMk id="16" creationId="{14813AE8-AE2A-A557-E82C-906365473C62}"/>
          </ac:spMkLst>
        </pc:spChg>
        <pc:picChg chg="add mod">
          <ac:chgData name="Fares Makki" userId="d0c14dd2-ce13-49c4-820b-c6a5e60d5a8d" providerId="ADAL" clId="{6185E2A6-4AD7-482C-8C69-5BDA2CC183B0}" dt="2024-08-27T18:11:43.361" v="1270" actId="14100"/>
          <ac:picMkLst>
            <pc:docMk/>
            <pc:sldMk cId="4201387405" sldId="265"/>
            <ac:picMk id="5" creationId="{E5760B91-677B-B03C-C204-094720B363BF}"/>
          </ac:picMkLst>
        </pc:picChg>
        <pc:cxnChg chg="add mod">
          <ac:chgData name="Fares Makki" userId="d0c14dd2-ce13-49c4-820b-c6a5e60d5a8d" providerId="ADAL" clId="{6185E2A6-4AD7-482C-8C69-5BDA2CC183B0}" dt="2024-08-27T18:11:57.235" v="1274" actId="14100"/>
          <ac:cxnSpMkLst>
            <pc:docMk/>
            <pc:sldMk cId="4201387405" sldId="265"/>
            <ac:cxnSpMk id="11" creationId="{6EA27AE6-3CAE-C420-5702-1BF03CBE635B}"/>
          </ac:cxnSpMkLst>
        </pc:cxnChg>
      </pc:sldChg>
      <pc:sldChg chg="modSp new del mod ord">
        <pc:chgData name="Fares Makki" userId="d0c14dd2-ce13-49c4-820b-c6a5e60d5a8d" providerId="ADAL" clId="{6185E2A6-4AD7-482C-8C69-5BDA2CC183B0}" dt="2024-09-04T07:36:02.764" v="1448" actId="2696"/>
        <pc:sldMkLst>
          <pc:docMk/>
          <pc:sldMk cId="1435916311" sldId="266"/>
        </pc:sldMkLst>
        <pc:spChg chg="mod">
          <ac:chgData name="Fares Makki" userId="d0c14dd2-ce13-49c4-820b-c6a5e60d5a8d" providerId="ADAL" clId="{6185E2A6-4AD7-482C-8C69-5BDA2CC183B0}" dt="2024-09-04T07:28:48.014" v="1331" actId="20577"/>
          <ac:spMkLst>
            <pc:docMk/>
            <pc:sldMk cId="1435916311" sldId="266"/>
            <ac:spMk id="2" creationId="{35D93368-1DC0-280C-84F7-ED8CA7763D76}"/>
          </ac:spMkLst>
        </pc:spChg>
      </pc:sldChg>
      <pc:sldChg chg="modSp add mod">
        <pc:chgData name="Fares Makki" userId="d0c14dd2-ce13-49c4-820b-c6a5e60d5a8d" providerId="ADAL" clId="{6185E2A6-4AD7-482C-8C69-5BDA2CC183B0}" dt="2024-09-04T07:30:14.918" v="1345" actId="1076"/>
        <pc:sldMkLst>
          <pc:docMk/>
          <pc:sldMk cId="1210794362" sldId="267"/>
        </pc:sldMkLst>
        <pc:spChg chg="mod">
          <ac:chgData name="Fares Makki" userId="d0c14dd2-ce13-49c4-820b-c6a5e60d5a8d" providerId="ADAL" clId="{6185E2A6-4AD7-482C-8C69-5BDA2CC183B0}" dt="2024-09-04T07:29:58.004" v="1340" actId="1076"/>
          <ac:spMkLst>
            <pc:docMk/>
            <pc:sldMk cId="1210794362" sldId="267"/>
            <ac:spMk id="8" creationId="{7625CFC1-693F-251D-A822-C600AC925994}"/>
          </ac:spMkLst>
        </pc:spChg>
        <pc:spChg chg="mod">
          <ac:chgData name="Fares Makki" userId="d0c14dd2-ce13-49c4-820b-c6a5e60d5a8d" providerId="ADAL" clId="{6185E2A6-4AD7-482C-8C69-5BDA2CC183B0}" dt="2024-09-04T07:30:05.102" v="1342" actId="1076"/>
          <ac:spMkLst>
            <pc:docMk/>
            <pc:sldMk cId="1210794362" sldId="267"/>
            <ac:spMk id="9" creationId="{8EA125D8-8AD6-C488-F4AC-F95C24985199}"/>
          </ac:spMkLst>
        </pc:spChg>
        <pc:spChg chg="mod">
          <ac:chgData name="Fares Makki" userId="d0c14dd2-ce13-49c4-820b-c6a5e60d5a8d" providerId="ADAL" clId="{6185E2A6-4AD7-482C-8C69-5BDA2CC183B0}" dt="2024-09-04T07:30:09.884" v="1344" actId="1076"/>
          <ac:spMkLst>
            <pc:docMk/>
            <pc:sldMk cId="1210794362" sldId="267"/>
            <ac:spMk id="10" creationId="{AD05E1B2-A5EB-A084-AAF7-76B76B8AF648}"/>
          </ac:spMkLst>
        </pc:spChg>
        <pc:picChg chg="mod">
          <ac:chgData name="Fares Makki" userId="d0c14dd2-ce13-49c4-820b-c6a5e60d5a8d" providerId="ADAL" clId="{6185E2A6-4AD7-482C-8C69-5BDA2CC183B0}" dt="2024-09-04T07:30:00.084" v="1341" actId="1076"/>
          <ac:picMkLst>
            <pc:docMk/>
            <pc:sldMk cId="1210794362" sldId="267"/>
            <ac:picMk id="4" creationId="{D744749E-AACE-72CA-84A8-221F7E8346C2}"/>
          </ac:picMkLst>
        </pc:picChg>
        <pc:picChg chg="mod">
          <ac:chgData name="Fares Makki" userId="d0c14dd2-ce13-49c4-820b-c6a5e60d5a8d" providerId="ADAL" clId="{6185E2A6-4AD7-482C-8C69-5BDA2CC183B0}" dt="2024-09-04T07:30:14.918" v="1345" actId="1076"/>
          <ac:picMkLst>
            <pc:docMk/>
            <pc:sldMk cId="1210794362" sldId="267"/>
            <ac:picMk id="5" creationId="{60C6188A-D7AD-88B2-FF16-1C709085BAFD}"/>
          </ac:picMkLst>
        </pc:picChg>
        <pc:picChg chg="mod">
          <ac:chgData name="Fares Makki" userId="d0c14dd2-ce13-49c4-820b-c6a5e60d5a8d" providerId="ADAL" clId="{6185E2A6-4AD7-482C-8C69-5BDA2CC183B0}" dt="2024-09-04T07:30:08.064" v="1343" actId="1076"/>
          <ac:picMkLst>
            <pc:docMk/>
            <pc:sldMk cId="1210794362" sldId="267"/>
            <ac:picMk id="7" creationId="{3A1663FC-4531-FA46-BEC8-6C8BE668A579}"/>
          </ac:picMkLst>
        </pc:picChg>
      </pc:sldChg>
      <pc:sldChg chg="addSp modSp add mod modAnim">
        <pc:chgData name="Fares Makki" userId="d0c14dd2-ce13-49c4-820b-c6a5e60d5a8d" providerId="ADAL" clId="{6185E2A6-4AD7-482C-8C69-5BDA2CC183B0}" dt="2024-09-04T07:34:59.874" v="1445"/>
        <pc:sldMkLst>
          <pc:docMk/>
          <pc:sldMk cId="3525367217" sldId="268"/>
        </pc:sldMkLst>
        <pc:spChg chg="mod">
          <ac:chgData name="Fares Makki" userId="d0c14dd2-ce13-49c4-820b-c6a5e60d5a8d" providerId="ADAL" clId="{6185E2A6-4AD7-482C-8C69-5BDA2CC183B0}" dt="2024-09-04T07:31:51.459" v="1362" actId="27636"/>
          <ac:spMkLst>
            <pc:docMk/>
            <pc:sldMk cId="3525367217" sldId="268"/>
            <ac:spMk id="3" creationId="{B3E8834F-531A-EDF7-248B-1D1A08CA9D9F}"/>
          </ac:spMkLst>
        </pc:spChg>
        <pc:spChg chg="add mod">
          <ac:chgData name="Fares Makki" userId="d0c14dd2-ce13-49c4-820b-c6a5e60d5a8d" providerId="ADAL" clId="{6185E2A6-4AD7-482C-8C69-5BDA2CC183B0}" dt="2024-09-04T07:34:42.559" v="1444" actId="20577"/>
          <ac:spMkLst>
            <pc:docMk/>
            <pc:sldMk cId="3525367217" sldId="268"/>
            <ac:spMk id="4" creationId="{448D5EB3-EE3C-C60F-8A77-BE42808D9419}"/>
          </ac:spMkLst>
        </pc:spChg>
        <pc:spChg chg="mod">
          <ac:chgData name="Fares Makki" userId="d0c14dd2-ce13-49c4-820b-c6a5e60d5a8d" providerId="ADAL" clId="{6185E2A6-4AD7-482C-8C69-5BDA2CC183B0}" dt="2024-09-04T07:32:21.614" v="1370" actId="1076"/>
          <ac:spMkLst>
            <pc:docMk/>
            <pc:sldMk cId="3525367217" sldId="268"/>
            <ac:spMk id="5" creationId="{6350FF82-04C3-E2AA-5236-F2E2B9353E04}"/>
          </ac:spMkLst>
        </pc:spChg>
        <pc:spChg chg="mod">
          <ac:chgData name="Fares Makki" userId="d0c14dd2-ce13-49c4-820b-c6a5e60d5a8d" providerId="ADAL" clId="{6185E2A6-4AD7-482C-8C69-5BDA2CC183B0}" dt="2024-09-04T07:32:58.354" v="1379" actId="1076"/>
          <ac:spMkLst>
            <pc:docMk/>
            <pc:sldMk cId="3525367217" sldId="268"/>
            <ac:spMk id="6" creationId="{256E4E77-33D6-0AE9-091B-0E9422BFADA0}"/>
          </ac:spMkLst>
        </pc:spChg>
        <pc:spChg chg="mod">
          <ac:chgData name="Fares Makki" userId="d0c14dd2-ce13-49c4-820b-c6a5e60d5a8d" providerId="ADAL" clId="{6185E2A6-4AD7-482C-8C69-5BDA2CC183B0}" dt="2024-09-04T07:32:27.424" v="1372" actId="403"/>
          <ac:spMkLst>
            <pc:docMk/>
            <pc:sldMk cId="3525367217" sldId="268"/>
            <ac:spMk id="7" creationId="{EB26C678-0371-D22A-AF5C-C11AEEE47AA6}"/>
          </ac:spMkLst>
        </pc:spChg>
      </pc:sldChg>
      <pc:sldChg chg="modSp add mod">
        <pc:chgData name="Fares Makki" userId="d0c14dd2-ce13-49c4-820b-c6a5e60d5a8d" providerId="ADAL" clId="{6185E2A6-4AD7-482C-8C69-5BDA2CC183B0}" dt="2024-09-04T07:35:27.544" v="1447" actId="1076"/>
        <pc:sldMkLst>
          <pc:docMk/>
          <pc:sldMk cId="3183590202" sldId="269"/>
        </pc:sldMkLst>
        <pc:picChg chg="mod">
          <ac:chgData name="Fares Makki" userId="d0c14dd2-ce13-49c4-820b-c6a5e60d5a8d" providerId="ADAL" clId="{6185E2A6-4AD7-482C-8C69-5BDA2CC183B0}" dt="2024-09-04T07:35:27.544" v="1447" actId="1076"/>
          <ac:picMkLst>
            <pc:docMk/>
            <pc:sldMk cId="3183590202" sldId="269"/>
            <ac:picMk id="4" creationId="{47FF1BC4-0118-53BE-DC20-8B21DBA6B33C}"/>
          </ac:picMkLst>
        </pc:picChg>
      </pc:sldChg>
      <pc:sldChg chg="modSp add mod">
        <pc:chgData name="Fares Makki" userId="d0c14dd2-ce13-49c4-820b-c6a5e60d5a8d" providerId="ADAL" clId="{6185E2A6-4AD7-482C-8C69-5BDA2CC183B0}" dt="2024-09-04T07:35:22.414" v="1446" actId="1076"/>
        <pc:sldMkLst>
          <pc:docMk/>
          <pc:sldMk cId="563701791" sldId="270"/>
        </pc:sldMkLst>
        <pc:picChg chg="mod">
          <ac:chgData name="Fares Makki" userId="d0c14dd2-ce13-49c4-820b-c6a5e60d5a8d" providerId="ADAL" clId="{6185E2A6-4AD7-482C-8C69-5BDA2CC183B0}" dt="2024-09-04T07:35:22.414" v="1446" actId="1076"/>
          <ac:picMkLst>
            <pc:docMk/>
            <pc:sldMk cId="563701791" sldId="270"/>
            <ac:picMk id="3" creationId="{19B8107D-FA49-8D29-304F-C63D6931EE8F}"/>
          </ac:picMkLst>
        </pc:picChg>
      </pc:sldChg>
      <pc:sldChg chg="add">
        <pc:chgData name="Fares Makki" userId="d0c14dd2-ce13-49c4-820b-c6a5e60d5a8d" providerId="ADAL" clId="{6185E2A6-4AD7-482C-8C69-5BDA2CC183B0}" dt="2024-09-04T07:29:15.824" v="1332"/>
        <pc:sldMkLst>
          <pc:docMk/>
          <pc:sldMk cId="3501952213" sldId="271"/>
        </pc:sldMkLst>
      </pc:sldChg>
      <pc:sldChg chg="add ord">
        <pc:chgData name="Fares Makki" userId="d0c14dd2-ce13-49c4-820b-c6a5e60d5a8d" providerId="ADAL" clId="{6185E2A6-4AD7-482C-8C69-5BDA2CC183B0}" dt="2024-09-04T07:36:18.844" v="1451"/>
        <pc:sldMkLst>
          <pc:docMk/>
          <pc:sldMk cId="2170305903" sldId="272"/>
        </pc:sldMkLst>
      </pc:sldChg>
      <pc:sldChg chg="add del">
        <pc:chgData name="Fares Makki" userId="d0c14dd2-ce13-49c4-820b-c6a5e60d5a8d" providerId="ADAL" clId="{6185E2A6-4AD7-482C-8C69-5BDA2CC183B0}" dt="2024-09-04T07:32:48.374" v="1376"/>
        <pc:sldMkLst>
          <pc:docMk/>
          <pc:sldMk cId="2862909337" sldId="272"/>
        </pc:sldMkLst>
      </pc:sldChg>
      <pc:sldChg chg="modSp add del mod">
        <pc:chgData name="Fares Makki" userId="d0c14dd2-ce13-49c4-820b-c6a5e60d5a8d" providerId="ADAL" clId="{6185E2A6-4AD7-482C-8C69-5BDA2CC183B0}" dt="2024-09-04T07:32:48.374" v="1376"/>
        <pc:sldMkLst>
          <pc:docMk/>
          <pc:sldMk cId="2413201185" sldId="273"/>
        </pc:sldMkLst>
        <pc:spChg chg="mod">
          <ac:chgData name="Fares Makki" userId="d0c14dd2-ce13-49c4-820b-c6a5e60d5a8d" providerId="ADAL" clId="{6185E2A6-4AD7-482C-8C69-5BDA2CC183B0}" dt="2024-09-04T07:32:48.374" v="1376"/>
          <ac:spMkLst>
            <pc:docMk/>
            <pc:sldMk cId="2413201185" sldId="273"/>
            <ac:spMk id="3" creationId="{B3E8834F-531A-EDF7-248B-1D1A08CA9D9F}"/>
          </ac:spMkLst>
        </pc:spChg>
      </pc:sldChg>
      <pc:sldChg chg="add del">
        <pc:chgData name="Fares Makki" userId="d0c14dd2-ce13-49c4-820b-c6a5e60d5a8d" providerId="ADAL" clId="{6185E2A6-4AD7-482C-8C69-5BDA2CC183B0}" dt="2024-09-04T07:32:48.374" v="1376"/>
        <pc:sldMkLst>
          <pc:docMk/>
          <pc:sldMk cId="2421793857" sldId="274"/>
        </pc:sldMkLst>
      </pc:sldChg>
      <pc:sldChg chg="add del">
        <pc:chgData name="Fares Makki" userId="d0c14dd2-ce13-49c4-820b-c6a5e60d5a8d" providerId="ADAL" clId="{6185E2A6-4AD7-482C-8C69-5BDA2CC183B0}" dt="2024-09-04T07:32:48.374" v="1376"/>
        <pc:sldMkLst>
          <pc:docMk/>
          <pc:sldMk cId="1131100998" sldId="275"/>
        </pc:sldMkLst>
      </pc:sldChg>
      <pc:sldChg chg="add del">
        <pc:chgData name="Fares Makki" userId="d0c14dd2-ce13-49c4-820b-c6a5e60d5a8d" providerId="ADAL" clId="{6185E2A6-4AD7-482C-8C69-5BDA2CC183B0}" dt="2024-09-04T07:32:48.374" v="1376"/>
        <pc:sldMkLst>
          <pc:docMk/>
          <pc:sldMk cId="578183651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258C3-21AD-408C-9C4D-F7E7ED8507F4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51367-8156-4E27-BF92-600C22E40B6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897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Gjort av </a:t>
            </a:r>
            <a:r>
              <a:rPr lang="sv-SE" dirty="0" err="1"/>
              <a:t>Mendelejev</a:t>
            </a:r>
            <a:r>
              <a:rPr lang="sv-SE" dirty="0"/>
              <a:t> i mitten av 1800-talet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Lantanoider</a:t>
            </a:r>
            <a:r>
              <a:rPr lang="sv-SE" dirty="0"/>
              <a:t> är lika lantan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Aktinoider</a:t>
            </a:r>
            <a:r>
              <a:rPr lang="sv-SE" dirty="0"/>
              <a:t> är lika aktinium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Prometium och all </a:t>
            </a:r>
            <a:r>
              <a:rPr lang="sv-SE" dirty="0" err="1"/>
              <a:t>aktinider</a:t>
            </a:r>
            <a:r>
              <a:rPr lang="sv-SE" dirty="0"/>
              <a:t> är radioaktiva – de faller sönder till lättare grundämnen och utsänder farlig strålning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Grundämnena med atomnummer mellan 104 – 118 är radioaktiva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Grundämnen som är tyngre än uran (92) kallas transuraner. De förekommer inte naturligt utan kan bara framställas i kärnreaktioner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51367-8156-4E27-BF92-600C22E40B6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284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För att kunna atommassa som det står på periodiskt systemet, måste vi också veta proportionerna: </a:t>
            </a:r>
          </a:p>
          <a:p>
            <a:r>
              <a:rPr lang="sv-SE" dirty="0"/>
              <a:t>Mg-24 = 78.99%</a:t>
            </a:r>
          </a:p>
          <a:p>
            <a:r>
              <a:rPr lang="sv-SE" dirty="0"/>
              <a:t>Mg-25 = 10,00%</a:t>
            </a:r>
          </a:p>
          <a:p>
            <a:r>
              <a:rPr lang="sv-SE" dirty="0"/>
              <a:t>Mg-26 = 11,01%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7EA4F-6A18-4D8A-A468-94340DDB588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007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Mg-24 = 78.99%</a:t>
            </a:r>
          </a:p>
          <a:p>
            <a:r>
              <a:rPr lang="sv-SE" dirty="0"/>
              <a:t>Mg-25 = 10,00%</a:t>
            </a:r>
          </a:p>
          <a:p>
            <a:r>
              <a:rPr lang="sv-SE" dirty="0"/>
              <a:t>Mg-26 = 11,01%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7EA4F-6A18-4D8A-A468-94340DDB588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2906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7EA4F-6A18-4D8A-A468-94340DDB5885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653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7EA4F-6A18-4D8A-A468-94340DDB5885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780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Gjort av </a:t>
            </a:r>
            <a:r>
              <a:rPr lang="sv-SE" dirty="0" err="1"/>
              <a:t>Mendelejev</a:t>
            </a:r>
            <a:r>
              <a:rPr lang="sv-SE" dirty="0"/>
              <a:t> i mitten av 1800-talet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Lantanoider</a:t>
            </a:r>
            <a:r>
              <a:rPr lang="sv-SE" dirty="0"/>
              <a:t> är lika lantan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Aktinoider</a:t>
            </a:r>
            <a:r>
              <a:rPr lang="sv-SE" dirty="0"/>
              <a:t> är lika aktinium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Prometium och all </a:t>
            </a:r>
            <a:r>
              <a:rPr lang="sv-SE" dirty="0" err="1"/>
              <a:t>aktinider</a:t>
            </a:r>
            <a:r>
              <a:rPr lang="sv-SE" dirty="0"/>
              <a:t> är radioaktiva – de faller sönder till lättare grundämnen och utsänder farlig strålning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Grundämnena med atomnummer mellan 104 – 118 är radioaktiva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Grundämnen som är tyngre än uran (92) kallas transuraner. De förekommer inte naturligt utan kan bara framställas i kärnreaktioner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51367-8156-4E27-BF92-600C22E40B6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70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Iaktta ett mönster mellan talen i kolumner och rader med Bohr-Rutherford modellerna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51367-8156-4E27-BF92-600C22E40B6A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92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Prata om </a:t>
            </a:r>
            <a:r>
              <a:rPr lang="el-GR" dirty="0"/>
              <a:t>δ</a:t>
            </a:r>
            <a:r>
              <a:rPr lang="sv-SE" dirty="0"/>
              <a:t>+ och </a:t>
            </a:r>
            <a:r>
              <a:rPr lang="el-GR" dirty="0"/>
              <a:t>δ</a:t>
            </a:r>
            <a:r>
              <a:rPr lang="sv-SE" dirty="0"/>
              <a:t>-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51367-8156-4E27-BF92-600C22E40B6A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28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5649EE-91D4-0837-539C-B58FF03E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8B25D6F-8052-1670-0552-E66F3187F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C1D1EE-F0A7-D2B8-D2E3-618B35BA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F0FF9A2-4B92-9C0C-F51F-61EADA3D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004C8D-F5ED-2B0E-4D1F-786EB2DF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356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EF5492-62EA-0D27-6506-492C1AAC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192082C-FDB9-545E-09EB-28898B44E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67802A5-5716-2611-D8C1-CB6F1370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811C2AE-2EBA-DD4B-1681-11918BDC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E055B5-4030-8CE7-D1F9-88272E16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3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42DFF2F-3F09-0A07-3B5F-C6BE2DED5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620D3F6-AE3D-C135-6890-7B753917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22D79EE-3725-405E-FC78-A5116B8A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85FA0E-7030-1D34-A9B5-7A56B918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046F140-D3EF-04ED-9318-39DDB1E3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7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5C1F91-A543-3651-566F-9456C25A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4D589A-A1BA-4587-0C5F-6C8EFB40D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A12F9E-AF1D-5F0F-A6F1-C80D8B8C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47370A-4C6D-E91B-2802-4C4A2754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C4EA0B0-7644-859A-09CC-57E5D741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747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561060-B0E1-56B3-09C5-B01D0214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F75DC09-4A03-8188-DFE0-15796F3D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DD9C39-7050-0B40-71F6-C34BE4E6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7696870-C88E-3F49-A647-1214EB7E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8D87F5-A8F2-660F-338E-01C2F393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582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16F77E-1A9D-3AD1-1E28-0A79157F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915CE17-F05E-57AD-CA2D-9DB13050E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9CF8F98-C8F7-7D39-1F09-BBB99DB6F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753FA3-AB2A-9CE6-FCEE-FDEC609D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C768A97-A458-8440-8023-3E37016A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7A011EF-2B00-C03A-9545-F345F2FD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66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234F9B-C72E-BD91-C168-F389698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B6A2C59-71A9-B387-F0A8-72578615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AACDD76-FC9A-F402-D9B6-26753F7C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DC021AA-915D-16A1-54EE-5E5E45AE7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EA400AC-CDDB-F48B-56A7-81B0293D6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C97437C-4FFC-F995-6D15-AFA4DA6E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8D5051F-DAE8-2F1B-8C03-2FE52112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BAFC555-2071-5C73-C6D7-FE311BB1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331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8203CA-BE4D-EF50-12A0-78D4E7A7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57028A3-0774-6C9F-0C04-9869E726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B504A6D-164F-EE8C-062A-18C0B412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FAFEFA0-F8C8-786E-1A8E-A217EB3F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45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146BD65-4957-090E-10FE-3A02439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77C7DC9-64F8-B346-C86D-2C98B1AD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C86933E-646D-F88C-E6B6-F4D02E8E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5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FD3C488-DD41-1B14-872C-D1F6EACF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7A7DA98-78E3-8682-A638-BBC6E86A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CC4B079-438D-2068-C950-68552131C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3805E10-F070-04B4-0592-2354A922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31365EC-67C5-ABDC-6515-2AF30E3A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D28607E-0117-3CDD-A40E-5E361D75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737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F884B14-CD64-BC3D-82D1-FB69E42C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066E251-991B-A2CC-5B8E-4BDF2FB12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58960FE-284B-0950-D93E-F0A7549B3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7B8A0F5-7FD8-569B-7B12-71C42643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B8D3D75-1109-92B8-C901-030E0259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E0DB881-C943-5DD5-528E-83FB940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959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3A51715-9831-1109-9888-CE80335C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92C1344-3086-4509-394C-EF5E4B80A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1B10978-99F2-0EC9-9F9C-0478E96AC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9904F-F7CA-4B4F-BE2F-32B8058701A6}" type="datetimeFigureOut">
              <a:rPr lang="sv-SE" smtClean="0"/>
              <a:t>2024-09-04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86F5774-9AB4-9AF5-FB69-9534C7DFF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B6FC5F-AF3F-E9CE-F2FC-D7180F428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9105D-EF8A-49BA-9321-6F32D03D7EB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0728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8CFF3E-5CB9-F5E8-FF8A-A67B9DBB3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754FA65-CE28-1F6E-69C2-9C81D66CB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Periodiska Systemet </a:t>
            </a:r>
          </a:p>
        </p:txBody>
      </p:sp>
    </p:spTree>
    <p:extLst>
      <p:ext uri="{BB962C8B-B14F-4D97-AF65-F5344CB8AC3E}">
        <p14:creationId xmlns:p14="http://schemas.microsoft.com/office/powerpoint/2010/main" val="12216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614160-07CF-944A-A7F7-23E41CDC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Lodrätt och Vågrätt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E4F70D5-9255-CD12-9F0E-8744B7E1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Lodrätt (kolumn) </a:t>
            </a:r>
          </a:p>
          <a:p>
            <a:pPr lvl="1"/>
            <a:r>
              <a:rPr lang="sv-SE" dirty="0"/>
              <a:t>Grupp nummer – beskriver hur många valenselektroner atomen har </a:t>
            </a:r>
          </a:p>
          <a:p>
            <a:endParaRPr lang="sv-SE" dirty="0"/>
          </a:p>
          <a:p>
            <a:r>
              <a:rPr lang="sv-SE" dirty="0"/>
              <a:t>Vågrätt (rad)</a:t>
            </a:r>
          </a:p>
          <a:p>
            <a:pPr lvl="1"/>
            <a:r>
              <a:rPr lang="sv-SE" dirty="0"/>
              <a:t>Period nummer – beskriver hur många elektronskal atomen har </a:t>
            </a:r>
          </a:p>
        </p:txBody>
      </p:sp>
    </p:spTree>
    <p:extLst>
      <p:ext uri="{BB962C8B-B14F-4D97-AF65-F5344CB8AC3E}">
        <p14:creationId xmlns:p14="http://schemas.microsoft.com/office/powerpoint/2010/main" val="6681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A43527-0907-0846-ADA1-903E3E13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Atomradie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4013F6-B58E-2C43-23C6-B7C16400D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Atomradie är avståndet mellan mitten av en atomkärna och sitt ytterst elektronskal (valensskal)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När vi gå längs raden: </a:t>
            </a:r>
          </a:p>
          <a:p>
            <a:r>
              <a:rPr lang="sv-SE" dirty="0"/>
              <a:t>Atomradie minskas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När vi gå ner gruppen: </a:t>
            </a:r>
          </a:p>
          <a:p>
            <a:r>
              <a:rPr lang="sv-SE" dirty="0"/>
              <a:t>Atomradie ökas </a:t>
            </a:r>
          </a:p>
        </p:txBody>
      </p:sp>
    </p:spTree>
    <p:extLst>
      <p:ext uri="{BB962C8B-B14F-4D97-AF65-F5344CB8AC3E}">
        <p14:creationId xmlns:p14="http://schemas.microsoft.com/office/powerpoint/2010/main" val="20967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5BAB6C-1518-E268-3C74-23275CCA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3D8B79-D41B-3E78-5B7D-6CD76B2B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5177E4E-2D0F-F22C-A189-E9F68B8D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54"/>
            <a:ext cx="12192000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0FCA80-E9E5-14F6-2908-6973896D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Elektronegativitet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7B5CD4-DCF2-6BF1-91B3-2137F7A5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Elektronegativitet, EN, är ett mått som beskriver hur starkt en atom (i en molekyl) attraherar elektroner till sig själv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A968DDA7-1613-0A52-7D0A-F2A8942E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12497"/>
            <a:ext cx="4714875" cy="3972282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E4808BF-E6FF-C088-9E29-7B94C1B64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2285207"/>
            <a:ext cx="5867884" cy="45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4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11B390-8A46-ACCA-E88C-E4CB36D7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Elektronegativitet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86D9FC-E8E9-3A64-BB0F-936BD805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5760B91-677B-B03C-C204-094720B3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75" y="1580398"/>
            <a:ext cx="9195925" cy="5277601"/>
          </a:xfrm>
          <a:prstGeom prst="rect">
            <a:avLst/>
          </a:prstGeom>
        </p:spPr>
      </p:pic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6EA27AE6-3CAE-C420-5702-1BF03CBE635B}"/>
              </a:ext>
            </a:extLst>
          </p:cNvPr>
          <p:cNvCxnSpPr>
            <a:cxnSpLocks/>
          </p:cNvCxnSpPr>
          <p:nvPr/>
        </p:nvCxnSpPr>
        <p:spPr>
          <a:xfrm flipV="1">
            <a:off x="556182" y="2714920"/>
            <a:ext cx="7795966" cy="3702377"/>
          </a:xfrm>
          <a:prstGeom prst="straightConnector1">
            <a:avLst/>
          </a:prstGeom>
          <a:ln w="2063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14813AE8-AE2A-A557-E82C-906365473C62}"/>
              </a:ext>
            </a:extLst>
          </p:cNvPr>
          <p:cNvSpPr txBox="1"/>
          <p:nvPr/>
        </p:nvSpPr>
        <p:spPr>
          <a:xfrm>
            <a:off x="9666402" y="2213273"/>
            <a:ext cx="1687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Fluor har den högsta mått enligt </a:t>
            </a:r>
            <a:r>
              <a:rPr lang="sv-SE" sz="2400" dirty="0" err="1"/>
              <a:t>Paulings</a:t>
            </a:r>
            <a:r>
              <a:rPr lang="sv-SE" sz="2400" dirty="0"/>
              <a:t>-skala (EN) </a:t>
            </a:r>
          </a:p>
        </p:txBody>
      </p:sp>
    </p:spTree>
    <p:extLst>
      <p:ext uri="{BB962C8B-B14F-4D97-AF65-F5344CB8AC3E}">
        <p14:creationId xmlns:p14="http://schemas.microsoft.com/office/powerpoint/2010/main" val="420138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8AA727-8F8F-EB87-D7FF-0C6BCFE6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Joniseringsenergi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93657F5-1C76-92F5-4FE8-19077B86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800" dirty="0"/>
              <a:t>Mängden energi som krävs för en atom att förlorar en elektron och blir en jon med laddningen, +1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972C62E-5DAB-63DC-4FA4-5AC78AAF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14" y="3215582"/>
            <a:ext cx="4993972" cy="42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8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9422EC-9E2C-F12C-8CBD-A9E781B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D732696-6C0F-18F7-924D-48DCDB5A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5A5F0A5C-79B4-430E-BA8C-61C52AE3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7" y="0"/>
            <a:ext cx="10943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291A33-A09B-2D84-778F-C6D34998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66185E-0101-2D44-3009-6E23B72E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8E26C266-99F5-5F63-F48E-97AA89812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" b="481"/>
          <a:stretch/>
        </p:blipFill>
        <p:spPr>
          <a:xfrm>
            <a:off x="906069" y="0"/>
            <a:ext cx="1037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914133-0E22-851E-13A6-BAF85964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Isotoper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8779810-75BC-1D12-6C35-341159D0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När två (eller mer) atomer av samma grundämne har olika antal neutroner i kärnan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D744749E-AACE-72CA-84A8-221F7E83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761327"/>
            <a:ext cx="2011970" cy="1740084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0C6188A-D7AD-88B2-FF16-1C709085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567" y="2906221"/>
            <a:ext cx="2436490" cy="1450294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3A1663FC-4531-FA46-BEC8-6C8BE668A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590" y="2833774"/>
            <a:ext cx="2592181" cy="1595189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625CFC1-693F-251D-A822-C600AC925994}"/>
              </a:ext>
            </a:extLst>
          </p:cNvPr>
          <p:cNvSpPr/>
          <p:nvPr/>
        </p:nvSpPr>
        <p:spPr>
          <a:xfrm>
            <a:off x="1097280" y="4911092"/>
            <a:ext cx="2011970" cy="10204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78,99%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EA125D8-8AD6-C488-F4AC-F95C24985199}"/>
              </a:ext>
            </a:extLst>
          </p:cNvPr>
          <p:cNvSpPr/>
          <p:nvPr/>
        </p:nvSpPr>
        <p:spPr>
          <a:xfrm>
            <a:off x="4841100" y="4911092"/>
            <a:ext cx="2011970" cy="10204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10,00%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D05E1B2-A5EB-A084-AAF7-76B76B8AF648}"/>
              </a:ext>
            </a:extLst>
          </p:cNvPr>
          <p:cNvSpPr/>
          <p:nvPr/>
        </p:nvSpPr>
        <p:spPr>
          <a:xfrm>
            <a:off x="8651827" y="4911092"/>
            <a:ext cx="2011970" cy="10204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11,01%</a:t>
            </a:r>
          </a:p>
        </p:txBody>
      </p:sp>
    </p:spTree>
    <p:extLst>
      <p:ext uri="{BB962C8B-B14F-4D97-AF65-F5344CB8AC3E}">
        <p14:creationId xmlns:p14="http://schemas.microsoft.com/office/powerpoint/2010/main" val="121079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41B25A-E25B-789C-E8F0-FE0146D2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Medelatommassa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3E8834F-531A-EDF7-248B-1D1A08CA9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19578" cy="263720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3400" dirty="0"/>
              <a:t>Förvandla procent till decimaltal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3400" dirty="0"/>
              <a:t>Multiplicera med isotopers atommassa 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3400" dirty="0"/>
              <a:t>Lägga tillsammans </a:t>
            </a:r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6350FF82-04C3-E2AA-5236-F2E2B9353E04}"/>
              </a:ext>
            </a:extLst>
          </p:cNvPr>
          <p:cNvSpPr txBox="1">
            <a:spLocks/>
          </p:cNvSpPr>
          <p:nvPr/>
        </p:nvSpPr>
        <p:spPr>
          <a:xfrm>
            <a:off x="3596640" y="1313625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/>
          </a:p>
          <a:p>
            <a:pPr marL="0" indent="0">
              <a:buFont typeface="Calibri" panose="020F0502020204030204" pitchFamily="34" charset="0"/>
              <a:buNone/>
            </a:pPr>
            <a:endParaRPr lang="sv-SE" dirty="0"/>
          </a:p>
        </p:txBody>
      </p:sp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256E4E77-33D6-0AE9-091B-0E9422BFADA0}"/>
              </a:ext>
            </a:extLst>
          </p:cNvPr>
          <p:cNvSpPr txBox="1">
            <a:spLocks/>
          </p:cNvSpPr>
          <p:nvPr/>
        </p:nvSpPr>
        <p:spPr>
          <a:xfrm>
            <a:off x="7020886" y="1670103"/>
            <a:ext cx="2707576" cy="19269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400" dirty="0"/>
              <a:t>78,99% = 0,7899</a:t>
            </a:r>
          </a:p>
          <a:p>
            <a:pPr marL="0" indent="0">
              <a:buNone/>
            </a:pPr>
            <a:r>
              <a:rPr lang="sv-SE" sz="2400" dirty="0"/>
              <a:t>10,00% = 0,1000</a:t>
            </a:r>
          </a:p>
          <a:p>
            <a:pPr marL="0" indent="0">
              <a:buNone/>
            </a:pPr>
            <a:r>
              <a:rPr lang="sv-SE" sz="2400" dirty="0"/>
              <a:t>11,01% = 0,1101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EB26C678-0371-D22A-AF5C-C11AEEE47AA6}"/>
              </a:ext>
            </a:extLst>
          </p:cNvPr>
          <p:cNvSpPr txBox="1">
            <a:spLocks/>
          </p:cNvSpPr>
          <p:nvPr/>
        </p:nvSpPr>
        <p:spPr>
          <a:xfrm>
            <a:off x="1097279" y="4637988"/>
            <a:ext cx="8452074" cy="1253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sv-SE" sz="2800" dirty="0"/>
              <a:t>ex) (0,7899*24u) + (0,1000*25u) + (0,1101*26u) = 24,3u 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448D5EB3-EE3C-C60F-8A77-BE42808D9419}"/>
              </a:ext>
            </a:extLst>
          </p:cNvPr>
          <p:cNvSpPr txBox="1">
            <a:spLocks/>
          </p:cNvSpPr>
          <p:nvPr/>
        </p:nvSpPr>
        <p:spPr>
          <a:xfrm>
            <a:off x="9315860" y="1670103"/>
            <a:ext cx="2707576" cy="19269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2400" dirty="0"/>
              <a:t>x 24u = 18,96</a:t>
            </a:r>
          </a:p>
          <a:p>
            <a:pPr marL="0" indent="0">
              <a:buNone/>
            </a:pPr>
            <a:r>
              <a:rPr lang="sv-SE" sz="2400" dirty="0"/>
              <a:t>x 25u = 2,5</a:t>
            </a:r>
          </a:p>
          <a:p>
            <a:pPr marL="0" indent="0">
              <a:buNone/>
            </a:pPr>
            <a:r>
              <a:rPr lang="sv-SE" sz="2400" dirty="0"/>
              <a:t>x 26u = 2,86</a:t>
            </a:r>
          </a:p>
        </p:txBody>
      </p:sp>
    </p:spTree>
    <p:extLst>
      <p:ext uri="{BB962C8B-B14F-4D97-AF65-F5344CB8AC3E}">
        <p14:creationId xmlns:p14="http://schemas.microsoft.com/office/powerpoint/2010/main" val="35253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47FF1BC4-0118-53BE-DC20-8B21DBA6B33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929" y="310661"/>
            <a:ext cx="12192929" cy="62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19B8107D-FA49-8D29-304F-C63D6931E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2292"/>
            <a:ext cx="12190763" cy="41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0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EACCF1-4E0B-770E-83CE-4D4C360D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Gör själva!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7ED402-5AD4-7173-41D6-3E2C586F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600" dirty="0"/>
              <a:t>Kol består av två isotoper: C-12 och C-13 med 98,89% och 1,11% respektive. Vad är kolatomernas medelmassa?  </a:t>
            </a:r>
          </a:p>
        </p:txBody>
      </p:sp>
    </p:spTree>
    <p:extLst>
      <p:ext uri="{BB962C8B-B14F-4D97-AF65-F5344CB8AC3E}">
        <p14:creationId xmlns:p14="http://schemas.microsoft.com/office/powerpoint/2010/main" val="350195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291A33-A09B-2D84-778F-C6D34998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66185E-0101-2D44-3009-6E23B72E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8E26C266-99F5-5F63-F48E-97AA89812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6" b="481"/>
          <a:stretch/>
        </p:blipFill>
        <p:spPr>
          <a:xfrm>
            <a:off x="906069" y="0"/>
            <a:ext cx="10379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6E2212-CBDA-D406-C147-B51E70B2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Periodiska Systemet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345B84-63DF-A229-812B-FD9CBD32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Ett verktyg </a:t>
            </a:r>
          </a:p>
          <a:p>
            <a:r>
              <a:rPr lang="sv-SE" dirty="0"/>
              <a:t>Används för att beskriva hur reaktioner sker och varför </a:t>
            </a:r>
          </a:p>
          <a:p>
            <a:r>
              <a:rPr lang="sv-SE" dirty="0"/>
              <a:t>Innehåller massvis av information om alla grundämnen </a:t>
            </a:r>
          </a:p>
          <a:p>
            <a:r>
              <a:rPr lang="sv-SE" dirty="0"/>
              <a:t>Finns </a:t>
            </a:r>
            <a:r>
              <a:rPr lang="sv-SE" i="1" u="sng" dirty="0"/>
              <a:t>mönstrar</a:t>
            </a:r>
            <a:r>
              <a:rPr lang="sv-SE" dirty="0"/>
              <a:t>: </a:t>
            </a:r>
          </a:p>
          <a:p>
            <a:pPr lvl="1"/>
            <a:r>
              <a:rPr lang="sv-SE" dirty="0"/>
              <a:t>Lodrätt och vågrätt </a:t>
            </a:r>
          </a:p>
          <a:p>
            <a:pPr lvl="1"/>
            <a:r>
              <a:rPr lang="sv-SE" dirty="0"/>
              <a:t>Atomradie </a:t>
            </a:r>
          </a:p>
          <a:p>
            <a:pPr lvl="1"/>
            <a:r>
              <a:rPr lang="sv-SE" dirty="0"/>
              <a:t>Elektronegativitet </a:t>
            </a:r>
          </a:p>
          <a:p>
            <a:pPr lvl="1"/>
            <a:r>
              <a:rPr lang="sv-SE" dirty="0"/>
              <a:t>Joniseringsenergi </a:t>
            </a:r>
          </a:p>
          <a:p>
            <a:pPr marL="457200" lvl="1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9866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442</Words>
  <Application>Microsoft Office PowerPoint</Application>
  <PresentationFormat>Bredbild</PresentationFormat>
  <Paragraphs>79</Paragraphs>
  <Slides>16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Office-tema</vt:lpstr>
      <vt:lpstr>Kemi 1</vt:lpstr>
      <vt:lpstr>PowerPoint-presentation</vt:lpstr>
      <vt:lpstr>Isotoper </vt:lpstr>
      <vt:lpstr>Medelatommassa</vt:lpstr>
      <vt:lpstr>PowerPoint-presentation</vt:lpstr>
      <vt:lpstr>PowerPoint-presentation</vt:lpstr>
      <vt:lpstr>Gör själva!</vt:lpstr>
      <vt:lpstr>PowerPoint-presentation</vt:lpstr>
      <vt:lpstr>Periodiska Systemet </vt:lpstr>
      <vt:lpstr>Lodrätt och Vågrätt </vt:lpstr>
      <vt:lpstr>Atomradie </vt:lpstr>
      <vt:lpstr>PowerPoint-presentation</vt:lpstr>
      <vt:lpstr>Elektronegativitet </vt:lpstr>
      <vt:lpstr>Elektronegativitet </vt:lpstr>
      <vt:lpstr>Joniseringsenergi 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2024-08-27T17:37:33Z</dcterms:created>
  <dcterms:modified xsi:type="dcterms:W3CDTF">2024-09-06T07:31:17Z</dcterms:modified>
</cp:coreProperties>
</file>