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9" r:id="rId3"/>
    <p:sldId id="257"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0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44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589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69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547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266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0047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5327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8340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9/28/2022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1980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9/28/2022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096388774"/>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Map&#10;&#10;Description automatically generated">
            <a:extLst>
              <a:ext uri="{FF2B5EF4-FFF2-40B4-BE49-F238E27FC236}">
                <a16:creationId xmlns:a16="http://schemas.microsoft.com/office/drawing/2014/main" id="{F9BA1A16-7379-F9A6-FE12-034852C01B6C}"/>
              </a:ext>
            </a:extLst>
          </p:cNvPr>
          <p:cNvPicPr>
            <a:picLocks noChangeAspect="1"/>
          </p:cNvPicPr>
          <p:nvPr/>
        </p:nvPicPr>
        <p:blipFill rotWithShape="1">
          <a:blip r:embed="rId2"/>
          <a:srcRect l="3111" r="1" b="1"/>
          <a:stretch/>
        </p:blipFill>
        <p:spPr>
          <a:xfrm>
            <a:off x="20" y="10"/>
            <a:ext cx="12191980" cy="6857990"/>
          </a:xfrm>
          <a:prstGeom prst="rect">
            <a:avLst/>
          </a:prstGeom>
        </p:spPr>
      </p:pic>
      <p:sp useBgFill="1">
        <p:nvSpPr>
          <p:cNvPr id="19" name="Rectangle 10">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3"/>
            <a:ext cx="10667999" cy="5333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A8D0E-1086-F4E3-DC86-DA55C49F3390}"/>
              </a:ext>
            </a:extLst>
          </p:cNvPr>
          <p:cNvSpPr>
            <a:spLocks noGrp="1"/>
          </p:cNvSpPr>
          <p:nvPr>
            <p:ph type="ctrTitle"/>
          </p:nvPr>
        </p:nvSpPr>
        <p:spPr>
          <a:xfrm>
            <a:off x="1523999" y="1524000"/>
            <a:ext cx="5075853" cy="2581369"/>
          </a:xfrm>
        </p:spPr>
        <p:txBody>
          <a:bodyPr anchor="t">
            <a:normAutofit/>
          </a:bodyPr>
          <a:lstStyle/>
          <a:p>
            <a:r>
              <a:rPr lang="en-US" dirty="0"/>
              <a:t>Student Registration Management System</a:t>
            </a:r>
            <a:endParaRPr lang="en-IN" dirty="0"/>
          </a:p>
        </p:txBody>
      </p:sp>
      <p:sp>
        <p:nvSpPr>
          <p:cNvPr id="3" name="Subtitle 2">
            <a:extLst>
              <a:ext uri="{FF2B5EF4-FFF2-40B4-BE49-F238E27FC236}">
                <a16:creationId xmlns:a16="http://schemas.microsoft.com/office/drawing/2014/main" id="{B0C1FA15-9479-94F9-5A4B-302D635BE277}"/>
              </a:ext>
            </a:extLst>
          </p:cNvPr>
          <p:cNvSpPr>
            <a:spLocks noGrp="1"/>
          </p:cNvSpPr>
          <p:nvPr>
            <p:ph type="subTitle" idx="1"/>
          </p:nvPr>
        </p:nvSpPr>
        <p:spPr>
          <a:xfrm>
            <a:off x="1524000" y="4867369"/>
            <a:ext cx="4572000" cy="789300"/>
          </a:xfrm>
        </p:spPr>
        <p:txBody>
          <a:bodyPr>
            <a:normAutofit fontScale="92500" lnSpcReduction="20000"/>
          </a:bodyPr>
          <a:lstStyle/>
          <a:p>
            <a:r>
              <a:rPr lang="en-US" dirty="0"/>
              <a:t>2100030823- Raja Rajeswari. M</a:t>
            </a:r>
          </a:p>
          <a:p>
            <a:r>
              <a:rPr lang="en-US" dirty="0"/>
              <a:t>2100030254- Jenny Meshaiah. K</a:t>
            </a:r>
          </a:p>
          <a:p>
            <a:endParaRPr lang="en-US" dirty="0"/>
          </a:p>
          <a:p>
            <a:endParaRPr lang="en-IN" dirty="0"/>
          </a:p>
        </p:txBody>
      </p:sp>
      <p:cxnSp>
        <p:nvCxnSpPr>
          <p:cNvPr id="20" name="Straight Connector 12">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791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 How to write a paper abstract? | Tress Academic">
            <a:extLst>
              <a:ext uri="{FF2B5EF4-FFF2-40B4-BE49-F238E27FC236}">
                <a16:creationId xmlns:a16="http://schemas.microsoft.com/office/drawing/2014/main" id="{5F1430C8-E11A-5191-7103-13A1B7C12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70" b="616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7" name="Rectangle 2056">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F47C5-C0AF-88CA-51FC-01CA9715AFD7}"/>
              </a:ext>
            </a:extLst>
          </p:cNvPr>
          <p:cNvSpPr>
            <a:spLocks noGrp="1"/>
          </p:cNvSpPr>
          <p:nvPr>
            <p:ph type="title"/>
          </p:nvPr>
        </p:nvSpPr>
        <p:spPr>
          <a:xfrm>
            <a:off x="1429565" y="1524000"/>
            <a:ext cx="3337113" cy="3810000"/>
          </a:xfrm>
        </p:spPr>
        <p:txBody>
          <a:bodyPr anchor="ctr">
            <a:normAutofit/>
          </a:bodyPr>
          <a:lstStyle/>
          <a:p>
            <a:pPr algn="r"/>
            <a:r>
              <a:rPr lang="en-IN" dirty="0"/>
              <a:t>Abstract</a:t>
            </a:r>
            <a:endParaRPr lang="en-IN"/>
          </a:p>
        </p:txBody>
      </p:sp>
      <p:sp>
        <p:nvSpPr>
          <p:cNvPr id="3" name="Content Placeholder 2">
            <a:extLst>
              <a:ext uri="{FF2B5EF4-FFF2-40B4-BE49-F238E27FC236}">
                <a16:creationId xmlns:a16="http://schemas.microsoft.com/office/drawing/2014/main" id="{2C56E95D-BED8-C420-03EC-D9CFDCAB7CD6}"/>
              </a:ext>
            </a:extLst>
          </p:cNvPr>
          <p:cNvSpPr>
            <a:spLocks noGrp="1"/>
          </p:cNvSpPr>
          <p:nvPr>
            <p:ph idx="1"/>
          </p:nvPr>
        </p:nvSpPr>
        <p:spPr>
          <a:xfrm>
            <a:off x="5334000" y="1524000"/>
            <a:ext cx="5334000" cy="3810001"/>
          </a:xfrm>
        </p:spPr>
        <p:txBody>
          <a:bodyPr anchor="ctr">
            <a:normAutofit/>
          </a:bodyPr>
          <a:lstStyle/>
          <a:p>
            <a:pPr>
              <a:lnSpc>
                <a:spcPct val="120000"/>
              </a:lnSpc>
            </a:pPr>
            <a:r>
              <a:rPr lang="en-US" sz="1300" b="0" i="0">
                <a:effectLst/>
                <a:latin typeface="Droid Sans"/>
              </a:rPr>
              <a:t>With the advent of Information Technology in the last decade, the major focus has shifted from manual systems to computerized systems. Various systems viz. railway reservation, hospital management etc. involving manual work have been automated efficiently. Student course registration process in colleges involve filling registration forms manually, getting it signed by respective subject teachers, and then getting the documents acknowledged from the concerned Advisors, College Deans and Accounts Officers, respectively. Finally, the registration forms are submitted in the Administrative Branch. As is evident, this process is very laborious and time consuming. An Online Student Course Registration System has been developed to simplify the current manual procedure. This system has been developed using Python and </a:t>
            </a:r>
            <a:r>
              <a:rPr lang="en-US" sz="1300" b="0" i="0" err="1">
                <a:effectLst/>
                <a:latin typeface="Droid Sans"/>
              </a:rPr>
              <a:t>tkinter</a:t>
            </a:r>
            <a:r>
              <a:rPr lang="en-US" sz="1300" b="0" i="0">
                <a:effectLst/>
                <a:latin typeface="Droid Sans"/>
              </a:rPr>
              <a:t> </a:t>
            </a:r>
            <a:r>
              <a:rPr lang="en-US" sz="1300">
                <a:latin typeface="Droid Sans"/>
              </a:rPr>
              <a:t>package. </a:t>
            </a:r>
            <a:r>
              <a:rPr lang="en-US" sz="1300" err="1">
                <a:latin typeface="Droid Sans"/>
              </a:rPr>
              <a:t>Tkinter</a:t>
            </a:r>
            <a:r>
              <a:rPr lang="en-US" sz="1300">
                <a:latin typeface="Droid Sans"/>
              </a:rPr>
              <a:t> is mainly used for GUI in </a:t>
            </a:r>
            <a:r>
              <a:rPr lang="en-US" sz="1300" err="1">
                <a:latin typeface="Droid Sans"/>
              </a:rPr>
              <a:t>pyhton</a:t>
            </a:r>
            <a:r>
              <a:rPr lang="en-US" sz="1300">
                <a:latin typeface="Droid Sans"/>
              </a:rPr>
              <a:t> programming</a:t>
            </a:r>
            <a:endParaRPr lang="en-IN" sz="1300"/>
          </a:p>
          <a:p>
            <a:pPr>
              <a:lnSpc>
                <a:spcPct val="120000"/>
              </a:lnSpc>
            </a:pPr>
            <a:endParaRPr lang="en-IN" sz="1300"/>
          </a:p>
        </p:txBody>
      </p:sp>
    </p:spTree>
    <p:extLst>
      <p:ext uri="{BB962C8B-B14F-4D97-AF65-F5344CB8AC3E}">
        <p14:creationId xmlns:p14="http://schemas.microsoft.com/office/powerpoint/2010/main" val="13659735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Word&quot; Images – Browse 15 Stock Photos, Vectors, and Video |  Adobe Stock">
            <a:extLst>
              <a:ext uri="{FF2B5EF4-FFF2-40B4-BE49-F238E27FC236}">
                <a16:creationId xmlns:a16="http://schemas.microsoft.com/office/drawing/2014/main" id="{9621D44B-0436-2123-456A-BD8D7744A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24" r="22924" b="2"/>
          <a:stretch/>
        </p:blipFill>
        <p:spPr bwMode="auto">
          <a:xfrm>
            <a:off x="1" y="2520"/>
            <a:ext cx="6096000" cy="6855480"/>
          </a:xfrm>
          <a:prstGeom prst="rect">
            <a:avLst/>
          </a:prstGeom>
          <a:noFill/>
          <a:extLst>
            <a:ext uri="{909E8E84-426E-40DD-AFC4-6F175D3DCCD1}">
              <a14:hiddenFill xmlns:a14="http://schemas.microsoft.com/office/drawing/2010/main">
                <a:solidFill>
                  <a:srgbClr val="FFFFFF"/>
                </a:solidFill>
              </a14:hiddenFill>
            </a:ext>
          </a:extLst>
        </p:spPr>
      </p:pic>
      <p:sp>
        <p:nvSpPr>
          <p:cNvPr id="3090" name="Oval 308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B3096-3E53-BFE0-30A0-0B31E93119B1}"/>
              </a:ext>
            </a:extLst>
          </p:cNvPr>
          <p:cNvSpPr>
            <a:spLocks noGrp="1"/>
          </p:cNvSpPr>
          <p:nvPr>
            <p:ph type="title"/>
          </p:nvPr>
        </p:nvSpPr>
        <p:spPr>
          <a:xfrm>
            <a:off x="1239982" y="2288987"/>
            <a:ext cx="3629891" cy="2283013"/>
          </a:xfrm>
        </p:spPr>
        <p:txBody>
          <a:bodyPr anchor="ctr">
            <a:normAutofit/>
          </a:bodyPr>
          <a:lstStyle/>
          <a:p>
            <a:pPr algn="ctr"/>
            <a:r>
              <a:rPr lang="en-US">
                <a:solidFill>
                  <a:schemeClr val="bg1"/>
                </a:solidFill>
              </a:rPr>
              <a:t>Introduction</a:t>
            </a:r>
            <a:endParaRPr lang="en-IN">
              <a:solidFill>
                <a:schemeClr val="bg1"/>
              </a:solidFill>
            </a:endParaRPr>
          </a:p>
        </p:txBody>
      </p:sp>
      <p:sp>
        <p:nvSpPr>
          <p:cNvPr id="3087" name="Content Placeholder 2">
            <a:extLst>
              <a:ext uri="{FF2B5EF4-FFF2-40B4-BE49-F238E27FC236}">
                <a16:creationId xmlns:a16="http://schemas.microsoft.com/office/drawing/2014/main" id="{B5727FC2-BC79-5D7B-ED84-B8509DA2656A}"/>
              </a:ext>
            </a:extLst>
          </p:cNvPr>
          <p:cNvSpPr>
            <a:spLocks noGrp="1"/>
          </p:cNvSpPr>
          <p:nvPr>
            <p:ph idx="1"/>
          </p:nvPr>
        </p:nvSpPr>
        <p:spPr>
          <a:xfrm>
            <a:off x="7188680" y="762000"/>
            <a:ext cx="3897332" cy="5334000"/>
          </a:xfrm>
        </p:spPr>
        <p:txBody>
          <a:bodyPr anchor="ctr">
            <a:normAutofit/>
          </a:bodyPr>
          <a:lstStyle/>
          <a:p>
            <a:r>
              <a:rPr lang="en-US" b="0" i="0">
                <a:effectLst/>
                <a:latin typeface="Open Sans" panose="020B0604020202020204" pitchFamily="34" charset="0"/>
              </a:rPr>
              <a:t>The </a:t>
            </a:r>
            <a:r>
              <a:rPr lang="en-US" b="1" i="0">
                <a:effectLst/>
                <a:latin typeface="Open Sans" panose="020B0604020202020204" pitchFamily="34" charset="0"/>
              </a:rPr>
              <a:t>Student Management System Project in Python</a:t>
            </a:r>
            <a:r>
              <a:rPr lang="en-US" b="0" i="0">
                <a:effectLst/>
                <a:latin typeface="Open Sans" panose="020B0604020202020204" pitchFamily="34" charset="0"/>
              </a:rPr>
              <a:t> is a simple console-based system which is very easy to understand and use.</a:t>
            </a:r>
          </a:p>
          <a:p>
            <a:r>
              <a:rPr lang="en-US" b="0" i="0">
                <a:effectLst/>
                <a:latin typeface="Open Sans" panose="020B0606030504020204" pitchFamily="34" charset="0"/>
              </a:rPr>
              <a:t>Talking about the system, it contains basic functions which include Add students, view students, search students and remove the student.</a:t>
            </a:r>
            <a:endParaRPr lang="en-US" b="0" i="0">
              <a:effectLst/>
              <a:latin typeface="Open Sans" panose="020B0604020202020204" pitchFamily="34" charset="0"/>
            </a:endParaRPr>
          </a:p>
          <a:p>
            <a:endParaRPr lang="en-IN"/>
          </a:p>
        </p:txBody>
      </p:sp>
    </p:spTree>
    <p:extLst>
      <p:ext uri="{BB962C8B-B14F-4D97-AF65-F5344CB8AC3E}">
        <p14:creationId xmlns:p14="http://schemas.microsoft.com/office/powerpoint/2010/main" val="15052048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choose the best server solution for your business - The Business  Journals">
            <a:extLst>
              <a:ext uri="{FF2B5EF4-FFF2-40B4-BE49-F238E27FC236}">
                <a16:creationId xmlns:a16="http://schemas.microsoft.com/office/drawing/2014/main" id="{E37F078C-6381-3AD5-1ABF-3E20DC476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3" name="Rectangle 1032">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916DB5-60A7-1D31-F765-5A5C38FB1651}"/>
              </a:ext>
            </a:extLst>
          </p:cNvPr>
          <p:cNvSpPr>
            <a:spLocks noGrp="1"/>
          </p:cNvSpPr>
          <p:nvPr>
            <p:ph type="title"/>
          </p:nvPr>
        </p:nvSpPr>
        <p:spPr>
          <a:xfrm>
            <a:off x="1429565" y="1524000"/>
            <a:ext cx="3337113" cy="3810000"/>
          </a:xfrm>
        </p:spPr>
        <p:txBody>
          <a:bodyPr anchor="ctr">
            <a:normAutofit/>
          </a:bodyPr>
          <a:lstStyle/>
          <a:p>
            <a:pPr algn="r"/>
            <a:r>
              <a:rPr lang="en-IN"/>
              <a:t>At which area it is used</a:t>
            </a:r>
          </a:p>
        </p:txBody>
      </p:sp>
      <p:sp>
        <p:nvSpPr>
          <p:cNvPr id="5" name="Content Placeholder 4">
            <a:extLst>
              <a:ext uri="{FF2B5EF4-FFF2-40B4-BE49-F238E27FC236}">
                <a16:creationId xmlns:a16="http://schemas.microsoft.com/office/drawing/2014/main" id="{EC3B55F8-7A32-ABF2-987A-50BB72078AB2}"/>
              </a:ext>
            </a:extLst>
          </p:cNvPr>
          <p:cNvSpPr>
            <a:spLocks noGrp="1"/>
          </p:cNvSpPr>
          <p:nvPr>
            <p:ph idx="1"/>
          </p:nvPr>
        </p:nvSpPr>
        <p:spPr>
          <a:xfrm>
            <a:off x="5334000" y="1524000"/>
            <a:ext cx="5334000" cy="3810000"/>
          </a:xfrm>
        </p:spPr>
        <p:txBody>
          <a:bodyPr anchor="ctr">
            <a:normAutofit/>
          </a:bodyPr>
          <a:lstStyle/>
          <a:p>
            <a:r>
              <a:rPr lang="en-US" b="0" i="0" dirty="0">
                <a:effectLst/>
                <a:latin typeface="Arial" panose="020B0604020202020204" pitchFamily="34" charset="0"/>
              </a:rPr>
              <a:t>Student Registration management system is a kind of management information system can not only record the information for student registration.</a:t>
            </a:r>
            <a:r>
              <a:rPr lang="en-IN" b="0" i="0" dirty="0">
                <a:effectLst/>
                <a:latin typeface="Arial" panose="020B0604020202020204" pitchFamily="34" charset="0"/>
              </a:rPr>
              <a:t>It is widely used in </a:t>
            </a:r>
            <a:r>
              <a:rPr lang="en-IN" dirty="0">
                <a:latin typeface="Arial" panose="020B0604020202020204" pitchFamily="34" charset="0"/>
              </a:rPr>
              <a:t>universities and schools for some universities  it was used as a browser-based application and  back-end software like SQL</a:t>
            </a: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7021254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Oval 4112">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27+ Mobile App Pictures | Download Free Images on Unsplash">
            <a:extLst>
              <a:ext uri="{FF2B5EF4-FFF2-40B4-BE49-F238E27FC236}">
                <a16:creationId xmlns:a16="http://schemas.microsoft.com/office/drawing/2014/main" id="{79FE2832-2A67-B964-785A-9B6C613008E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8526" r="4976" b="3"/>
          <a:stretch/>
        </p:blipFill>
        <p:spPr bwMode="auto">
          <a:xfrm>
            <a:off x="733196"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2E3083-AA46-F922-5943-7AD643AD8F78}"/>
              </a:ext>
            </a:extLst>
          </p:cNvPr>
          <p:cNvSpPr>
            <a:spLocks noGrp="1"/>
          </p:cNvSpPr>
          <p:nvPr>
            <p:ph type="title"/>
          </p:nvPr>
        </p:nvSpPr>
        <p:spPr>
          <a:xfrm>
            <a:off x="1043180" y="2286001"/>
            <a:ext cx="4009639" cy="2286000"/>
          </a:xfrm>
        </p:spPr>
        <p:txBody>
          <a:bodyPr anchor="ctr">
            <a:normAutofit/>
          </a:bodyPr>
          <a:lstStyle/>
          <a:p>
            <a:pPr algn="ctr"/>
            <a:r>
              <a:rPr lang="en-IN">
                <a:solidFill>
                  <a:srgbClr val="FFFFFF"/>
                </a:solidFill>
              </a:rPr>
              <a:t>Existing systems</a:t>
            </a:r>
          </a:p>
        </p:txBody>
      </p:sp>
      <p:sp>
        <p:nvSpPr>
          <p:cNvPr id="3" name="Content Placeholder 2">
            <a:extLst>
              <a:ext uri="{FF2B5EF4-FFF2-40B4-BE49-F238E27FC236}">
                <a16:creationId xmlns:a16="http://schemas.microsoft.com/office/drawing/2014/main" id="{FA19019C-DEC9-DB20-9D80-4CCDE96F03AB}"/>
              </a:ext>
            </a:extLst>
          </p:cNvPr>
          <p:cNvSpPr>
            <a:spLocks noGrp="1"/>
          </p:cNvSpPr>
          <p:nvPr>
            <p:ph idx="1"/>
          </p:nvPr>
        </p:nvSpPr>
        <p:spPr>
          <a:xfrm>
            <a:off x="7188680" y="762000"/>
            <a:ext cx="3897332" cy="5334000"/>
          </a:xfrm>
        </p:spPr>
        <p:txBody>
          <a:bodyPr anchor="ctr">
            <a:normAutofit/>
          </a:bodyPr>
          <a:lstStyle/>
          <a:p>
            <a:r>
              <a:rPr lang="en-US"/>
              <a:t>The existing system of registration requires many documents and application forms to be filled out. Data must be repeatedly entered at each stage of the process and multiple files are made for each student. Documents are verified with multiple copies made for record and the testing process is conducted independently which again compounds the paperwork</a:t>
            </a:r>
            <a:endParaRPr lang="en-IN"/>
          </a:p>
          <a:p>
            <a:endParaRPr lang="en-IN" dirty="0"/>
          </a:p>
        </p:txBody>
      </p:sp>
    </p:spTree>
    <p:extLst>
      <p:ext uri="{BB962C8B-B14F-4D97-AF65-F5344CB8AC3E}">
        <p14:creationId xmlns:p14="http://schemas.microsoft.com/office/powerpoint/2010/main" val="18911598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Glowing circuit board">
            <a:extLst>
              <a:ext uri="{FF2B5EF4-FFF2-40B4-BE49-F238E27FC236}">
                <a16:creationId xmlns:a16="http://schemas.microsoft.com/office/drawing/2014/main" id="{134FE988-485E-CD1E-6991-7C82B336D843}"/>
              </a:ext>
            </a:extLst>
          </p:cNvPr>
          <p:cNvPicPr>
            <a:picLocks noChangeAspect="1"/>
          </p:cNvPicPr>
          <p:nvPr/>
        </p:nvPicPr>
        <p:blipFill rotWithShape="1">
          <a:blip r:embed="rId2">
            <a:alphaModFix amt="50000"/>
          </a:blip>
          <a:srcRect l="31790" r="8876"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84F8469-07EA-FC68-50ED-E4DA10731DE3}"/>
              </a:ext>
            </a:extLst>
          </p:cNvPr>
          <p:cNvSpPr>
            <a:spLocks noGrp="1"/>
          </p:cNvSpPr>
          <p:nvPr>
            <p:ph type="title"/>
          </p:nvPr>
        </p:nvSpPr>
        <p:spPr>
          <a:xfrm>
            <a:off x="1028700" y="1025718"/>
            <a:ext cx="4057650" cy="4770783"/>
          </a:xfrm>
        </p:spPr>
        <p:txBody>
          <a:bodyPr anchor="ctr">
            <a:normAutofit/>
          </a:bodyPr>
          <a:lstStyle/>
          <a:p>
            <a:pPr algn="ctr"/>
            <a:r>
              <a:rPr lang="en-IN">
                <a:solidFill>
                  <a:srgbClr val="FFFFFF"/>
                </a:solidFill>
              </a:rPr>
              <a:t>Requirements </a:t>
            </a:r>
          </a:p>
        </p:txBody>
      </p:sp>
      <p:sp>
        <p:nvSpPr>
          <p:cNvPr id="3" name="Content Placeholder 2">
            <a:extLst>
              <a:ext uri="{FF2B5EF4-FFF2-40B4-BE49-F238E27FC236}">
                <a16:creationId xmlns:a16="http://schemas.microsoft.com/office/drawing/2014/main" id="{96F3B94D-20D1-5DCA-E297-B64543E09367}"/>
              </a:ext>
            </a:extLst>
          </p:cNvPr>
          <p:cNvSpPr>
            <a:spLocks noGrp="1"/>
          </p:cNvSpPr>
          <p:nvPr>
            <p:ph idx="1"/>
          </p:nvPr>
        </p:nvSpPr>
        <p:spPr>
          <a:xfrm>
            <a:off x="7179972" y="762000"/>
            <a:ext cx="3825025" cy="5334000"/>
          </a:xfrm>
        </p:spPr>
        <p:txBody>
          <a:bodyPr anchor="ctr">
            <a:normAutofit/>
          </a:bodyPr>
          <a:lstStyle/>
          <a:p>
            <a:r>
              <a:rPr lang="en-IN" dirty="0"/>
              <a:t>Windows Operating System</a:t>
            </a:r>
          </a:p>
          <a:p>
            <a:r>
              <a:rPr lang="en-IN" dirty="0"/>
              <a:t>Ram 8gb</a:t>
            </a:r>
          </a:p>
          <a:p>
            <a:r>
              <a:rPr lang="en-IN" dirty="0"/>
              <a:t>Python 3.8.10</a:t>
            </a:r>
          </a:p>
          <a:p>
            <a:r>
              <a:rPr lang="en-IN" dirty="0" err="1"/>
              <a:t>Pycharm</a:t>
            </a:r>
            <a:r>
              <a:rPr lang="en-IN" dirty="0"/>
              <a:t> community edition</a:t>
            </a:r>
          </a:p>
          <a:p>
            <a:endParaRPr lang="en-IN" dirty="0"/>
          </a:p>
        </p:txBody>
      </p:sp>
    </p:spTree>
    <p:extLst>
      <p:ext uri="{BB962C8B-B14F-4D97-AF65-F5344CB8AC3E}">
        <p14:creationId xmlns:p14="http://schemas.microsoft.com/office/powerpoint/2010/main" val="29857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sketball going into hoop against sky">
            <a:extLst>
              <a:ext uri="{FF2B5EF4-FFF2-40B4-BE49-F238E27FC236}">
                <a16:creationId xmlns:a16="http://schemas.microsoft.com/office/drawing/2014/main" id="{942768E6-170E-5C03-5036-54DFE1168251}"/>
              </a:ext>
            </a:extLst>
          </p:cNvPr>
          <p:cNvPicPr>
            <a:picLocks noChangeAspect="1"/>
          </p:cNvPicPr>
          <p:nvPr/>
        </p:nvPicPr>
        <p:blipFill rotWithShape="1">
          <a:blip r:embed="rId2">
            <a:alphaModFix amt="50000"/>
          </a:blip>
          <a:srcRect t="24954" b="46"/>
          <a:stretch/>
        </p:blipFill>
        <p:spPr>
          <a:xfrm>
            <a:off x="0" y="10"/>
            <a:ext cx="12191980" cy="6857990"/>
          </a:xfrm>
          <a:prstGeom prst="rect">
            <a:avLst/>
          </a:prstGeom>
        </p:spPr>
      </p:pic>
      <p:sp>
        <p:nvSpPr>
          <p:cNvPr id="2" name="Title 1">
            <a:extLst>
              <a:ext uri="{FF2B5EF4-FFF2-40B4-BE49-F238E27FC236}">
                <a16:creationId xmlns:a16="http://schemas.microsoft.com/office/drawing/2014/main" id="{CB547D6B-E229-85B5-6B2F-C7577CC386D5}"/>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sz="6600" dirty="0"/>
              <a:t>THANK YOU</a:t>
            </a:r>
          </a:p>
        </p:txBody>
      </p:sp>
      <p:cxnSp>
        <p:nvCxnSpPr>
          <p:cNvPr id="20" name="Straight Connector 19">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89663"/>
      </p:ext>
    </p:extLst>
  </p:cSld>
  <p:clrMapOvr>
    <a:masterClrMapping/>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31B30"/>
      </a:dk2>
      <a:lt2>
        <a:srgbClr val="F0F2F3"/>
      </a:lt2>
      <a:accent1>
        <a:srgbClr val="E77A29"/>
      </a:accent1>
      <a:accent2>
        <a:srgbClr val="D51917"/>
      </a:accent2>
      <a:accent3>
        <a:srgbClr val="E72976"/>
      </a:accent3>
      <a:accent4>
        <a:srgbClr val="D517B4"/>
      </a:accent4>
      <a:accent5>
        <a:srgbClr val="B929E7"/>
      </a:accent5>
      <a:accent6>
        <a:srgbClr val="5A1AD5"/>
      </a:accent6>
      <a:hlink>
        <a:srgbClr val="3F88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26</TotalTime>
  <Words>325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Droid Sans</vt:lpstr>
      <vt:lpstr>Open Sans</vt:lpstr>
      <vt:lpstr>Trade Gothic Next Cond</vt:lpstr>
      <vt:lpstr>Trade Gothic Next Light</vt:lpstr>
      <vt:lpstr>PortalVTI</vt:lpstr>
      <vt:lpstr>Student Registration Management System</vt:lpstr>
      <vt:lpstr>Abstract</vt:lpstr>
      <vt:lpstr>Introduction</vt:lpstr>
      <vt:lpstr>At which area it is used</vt:lpstr>
      <vt:lpstr>Existing systems</vt:lpstr>
      <vt:lpstr>Requirements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Management System</dc:title>
  <dc:creator>KATIKI JENNY MESHAIAH</dc:creator>
  <cp:lastModifiedBy>KATIKI JENNY MESHAIAH</cp:lastModifiedBy>
  <cp:revision>3</cp:revision>
  <dcterms:created xsi:type="dcterms:W3CDTF">2022-09-27T10:33:34Z</dcterms:created>
  <dcterms:modified xsi:type="dcterms:W3CDTF">2022-09-28T16:50:42Z</dcterms:modified>
</cp:coreProperties>
</file>