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327"/>
  </p:normalViewPr>
  <p:slideViewPr>
    <p:cSldViewPr snapToGrid="0">
      <p:cViewPr>
        <p:scale>
          <a:sx n="89" d="100"/>
          <a:sy n="89" d="100"/>
        </p:scale>
        <p:origin x="328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38FF1E-8863-4F95-82E2-91065C05EAE2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0CD574A-FFFF-47B0-92B4-1D070122D52F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If you were to expand on the project, what additional features would you add?</a:t>
          </a:r>
        </a:p>
      </dgm:t>
    </dgm:pt>
    <dgm:pt modelId="{BE8B67AD-832F-4F5E-A2E8-663AB98E6DA1}" type="parTrans" cxnId="{5F536944-34F0-4B54-AAE3-DF24811D65AE}">
      <dgm:prSet/>
      <dgm:spPr/>
      <dgm:t>
        <a:bodyPr/>
        <a:lstStyle/>
        <a:p>
          <a:endParaRPr lang="en-US"/>
        </a:p>
      </dgm:t>
    </dgm:pt>
    <dgm:pt modelId="{9FFDEECA-994F-4138-8753-FB3D4E78D050}" type="sibTrans" cxnId="{5F536944-34F0-4B54-AAE3-DF24811D65AE}">
      <dgm:prSet/>
      <dgm:spPr/>
      <dgm:t>
        <a:bodyPr/>
        <a:lstStyle/>
        <a:p>
          <a:endParaRPr lang="en-US"/>
        </a:p>
      </dgm:t>
    </dgm:pt>
    <dgm:pt modelId="{F48C3BEE-FD4F-4816-9426-7CA3A1CAA399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I would like to add additional pages to sort style pages into different categories.</a:t>
          </a:r>
        </a:p>
      </dgm:t>
    </dgm:pt>
    <dgm:pt modelId="{DE06147F-9C30-4375-B096-F004CE1BD3CD}" type="parTrans" cxnId="{C4B23D72-59C7-4F88-8B42-5DCF06F26E69}">
      <dgm:prSet/>
      <dgm:spPr/>
      <dgm:t>
        <a:bodyPr/>
        <a:lstStyle/>
        <a:p>
          <a:endParaRPr lang="en-US"/>
        </a:p>
      </dgm:t>
    </dgm:pt>
    <dgm:pt modelId="{8EEC5214-34AB-499F-9222-48B4352BB8F1}" type="sibTrans" cxnId="{C4B23D72-59C7-4F88-8B42-5DCF06F26E69}">
      <dgm:prSet/>
      <dgm:spPr/>
      <dgm:t>
        <a:bodyPr/>
        <a:lstStyle/>
        <a:p>
          <a:endParaRPr lang="en-US"/>
        </a:p>
      </dgm:t>
    </dgm:pt>
    <dgm:pt modelId="{B1F1E5C1-9BA4-4B7F-A70B-427F40E12A15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More information, input labels underneath for more details.</a:t>
          </a:r>
        </a:p>
      </dgm:t>
    </dgm:pt>
    <dgm:pt modelId="{DD198D00-57C9-45BB-A44E-069C1DF4411F}" type="parTrans" cxnId="{ACC14F0E-C92A-4FC4-ADF2-D43097D37984}">
      <dgm:prSet/>
      <dgm:spPr/>
      <dgm:t>
        <a:bodyPr/>
        <a:lstStyle/>
        <a:p>
          <a:endParaRPr lang="en-US"/>
        </a:p>
      </dgm:t>
    </dgm:pt>
    <dgm:pt modelId="{02C40B35-4CFA-4425-9FD7-3A9AA1557F2A}" type="sibTrans" cxnId="{ACC14F0E-C92A-4FC4-ADF2-D43097D37984}">
      <dgm:prSet/>
      <dgm:spPr/>
      <dgm:t>
        <a:bodyPr/>
        <a:lstStyle/>
        <a:p>
          <a:endParaRPr lang="en-US"/>
        </a:p>
      </dgm:t>
    </dgm:pt>
    <dgm:pt modelId="{A9CDA929-7E84-4960-BD82-278A0337D2C5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What would you have done differently if you had more time?</a:t>
          </a:r>
        </a:p>
      </dgm:t>
    </dgm:pt>
    <dgm:pt modelId="{4524CC36-0F6F-492C-B839-6C8E250D2A46}" type="parTrans" cxnId="{DF45BFE6-3B88-4D93-B7C4-1C42CCB1F181}">
      <dgm:prSet/>
      <dgm:spPr/>
      <dgm:t>
        <a:bodyPr/>
        <a:lstStyle/>
        <a:p>
          <a:endParaRPr lang="en-US"/>
        </a:p>
      </dgm:t>
    </dgm:pt>
    <dgm:pt modelId="{F233FE44-4F85-4CF1-852F-BDA70BDA9FBE}" type="sibTrans" cxnId="{DF45BFE6-3B88-4D93-B7C4-1C42CCB1F181}">
      <dgm:prSet/>
      <dgm:spPr/>
      <dgm:t>
        <a:bodyPr/>
        <a:lstStyle/>
        <a:p>
          <a:endParaRPr lang="en-US"/>
        </a:p>
      </dgm:t>
    </dgm:pt>
    <dgm:pt modelId="{FB198F58-F210-4843-9CAF-DD40AED6E1FD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I would have changed placement of button and add minus button for removing containers.</a:t>
          </a:r>
        </a:p>
      </dgm:t>
    </dgm:pt>
    <dgm:pt modelId="{150DCAEF-4518-4D0C-8D45-3AD8CD7AC329}" type="parTrans" cxnId="{70BBB89E-992C-4E9B-B7BA-7CBD1BFAC58E}">
      <dgm:prSet/>
      <dgm:spPr/>
      <dgm:t>
        <a:bodyPr/>
        <a:lstStyle/>
        <a:p>
          <a:endParaRPr lang="en-US"/>
        </a:p>
      </dgm:t>
    </dgm:pt>
    <dgm:pt modelId="{27B46E91-6863-4BDD-BCE2-0F340D20C6BF}" type="sibTrans" cxnId="{70BBB89E-992C-4E9B-B7BA-7CBD1BFAC58E}">
      <dgm:prSet/>
      <dgm:spPr/>
      <dgm:t>
        <a:bodyPr/>
        <a:lstStyle/>
        <a:p>
          <a:endParaRPr lang="en-US"/>
        </a:p>
      </dgm:t>
    </dgm:pt>
    <dgm:pt modelId="{991DA2E8-69C6-48E4-B44C-225CC76124B0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Changed styling to be more cohesive.</a:t>
          </a:r>
        </a:p>
      </dgm:t>
    </dgm:pt>
    <dgm:pt modelId="{5EBC6887-4DA7-473C-A68B-E773D8582515}" type="parTrans" cxnId="{E4EF6B07-F1F9-4E4E-A5EA-53BA73ABC836}">
      <dgm:prSet/>
      <dgm:spPr/>
      <dgm:t>
        <a:bodyPr/>
        <a:lstStyle/>
        <a:p>
          <a:endParaRPr lang="en-US"/>
        </a:p>
      </dgm:t>
    </dgm:pt>
    <dgm:pt modelId="{BB48B7F7-4FA8-455F-AA60-07E0605525F9}" type="sibTrans" cxnId="{E4EF6B07-F1F9-4E4E-A5EA-53BA73ABC836}">
      <dgm:prSet/>
      <dgm:spPr/>
      <dgm:t>
        <a:bodyPr/>
        <a:lstStyle/>
        <a:p>
          <a:endParaRPr lang="en-US"/>
        </a:p>
      </dgm:t>
    </dgm:pt>
    <dgm:pt modelId="{50B84220-62F0-504A-804D-D8BA21F4726B}" type="pres">
      <dgm:prSet presAssocID="{BE38FF1E-8863-4F95-82E2-91065C05EAE2}" presName="Name0" presStyleCnt="0">
        <dgm:presLayoutVars>
          <dgm:dir/>
          <dgm:animLvl val="lvl"/>
          <dgm:resizeHandles val="exact"/>
        </dgm:presLayoutVars>
      </dgm:prSet>
      <dgm:spPr/>
    </dgm:pt>
    <dgm:pt modelId="{63F35CBE-7699-AF41-A931-A292EBF886C8}" type="pres">
      <dgm:prSet presAssocID="{A9CDA929-7E84-4960-BD82-278A0337D2C5}" presName="boxAndChildren" presStyleCnt="0"/>
      <dgm:spPr/>
    </dgm:pt>
    <dgm:pt modelId="{C410B32E-3573-A94B-BB83-51BAF988FBD0}" type="pres">
      <dgm:prSet presAssocID="{A9CDA929-7E84-4960-BD82-278A0337D2C5}" presName="parentTextBox" presStyleLbl="node1" presStyleIdx="0" presStyleCnt="2"/>
      <dgm:spPr/>
    </dgm:pt>
    <dgm:pt modelId="{9CF768FF-9ADD-9743-8ECB-BF36E5F746D9}" type="pres">
      <dgm:prSet presAssocID="{A9CDA929-7E84-4960-BD82-278A0337D2C5}" presName="entireBox" presStyleLbl="node1" presStyleIdx="0" presStyleCnt="2"/>
      <dgm:spPr/>
    </dgm:pt>
    <dgm:pt modelId="{A2DEC11D-2CCC-EC4B-95EC-15CD0124649F}" type="pres">
      <dgm:prSet presAssocID="{A9CDA929-7E84-4960-BD82-278A0337D2C5}" presName="descendantBox" presStyleCnt="0"/>
      <dgm:spPr/>
    </dgm:pt>
    <dgm:pt modelId="{CEE17FBF-FA49-444F-B87A-7F7191F86D01}" type="pres">
      <dgm:prSet presAssocID="{FB198F58-F210-4843-9CAF-DD40AED6E1FD}" presName="childTextBox" presStyleLbl="fgAccFollowNode1" presStyleIdx="0" presStyleCnt="4">
        <dgm:presLayoutVars>
          <dgm:bulletEnabled val="1"/>
        </dgm:presLayoutVars>
      </dgm:prSet>
      <dgm:spPr/>
    </dgm:pt>
    <dgm:pt modelId="{636E085C-D96C-284F-B77D-1C88EAA90993}" type="pres">
      <dgm:prSet presAssocID="{991DA2E8-69C6-48E4-B44C-225CC76124B0}" presName="childTextBox" presStyleLbl="fgAccFollowNode1" presStyleIdx="1" presStyleCnt="4">
        <dgm:presLayoutVars>
          <dgm:bulletEnabled val="1"/>
        </dgm:presLayoutVars>
      </dgm:prSet>
      <dgm:spPr/>
    </dgm:pt>
    <dgm:pt modelId="{72FCF00D-88D4-E64C-AD48-6310F39BFA8E}" type="pres">
      <dgm:prSet presAssocID="{9FFDEECA-994F-4138-8753-FB3D4E78D050}" presName="sp" presStyleCnt="0"/>
      <dgm:spPr/>
    </dgm:pt>
    <dgm:pt modelId="{E48A75A0-EF61-944F-BFD5-26E3F2C1DB0C}" type="pres">
      <dgm:prSet presAssocID="{90CD574A-FFFF-47B0-92B4-1D070122D52F}" presName="arrowAndChildren" presStyleCnt="0"/>
      <dgm:spPr/>
    </dgm:pt>
    <dgm:pt modelId="{3D49AB54-6817-214C-9FBF-2D7A731CF0AF}" type="pres">
      <dgm:prSet presAssocID="{90CD574A-FFFF-47B0-92B4-1D070122D52F}" presName="parentTextArrow" presStyleLbl="node1" presStyleIdx="0" presStyleCnt="2"/>
      <dgm:spPr/>
    </dgm:pt>
    <dgm:pt modelId="{E9289A5D-1B5E-6349-ADA4-60F458DEC476}" type="pres">
      <dgm:prSet presAssocID="{90CD574A-FFFF-47B0-92B4-1D070122D52F}" presName="arrow" presStyleLbl="node1" presStyleIdx="1" presStyleCnt="2"/>
      <dgm:spPr/>
    </dgm:pt>
    <dgm:pt modelId="{628C9E62-0899-404B-9741-99DEDE418F08}" type="pres">
      <dgm:prSet presAssocID="{90CD574A-FFFF-47B0-92B4-1D070122D52F}" presName="descendantArrow" presStyleCnt="0"/>
      <dgm:spPr/>
    </dgm:pt>
    <dgm:pt modelId="{6D5D2AAA-5EEA-F04E-B079-19B3A2384D4A}" type="pres">
      <dgm:prSet presAssocID="{F48C3BEE-FD4F-4816-9426-7CA3A1CAA399}" presName="childTextArrow" presStyleLbl="fgAccFollowNode1" presStyleIdx="2" presStyleCnt="4">
        <dgm:presLayoutVars>
          <dgm:bulletEnabled val="1"/>
        </dgm:presLayoutVars>
      </dgm:prSet>
      <dgm:spPr/>
    </dgm:pt>
    <dgm:pt modelId="{30B881AA-05D1-1347-BE6D-07817616320B}" type="pres">
      <dgm:prSet presAssocID="{B1F1E5C1-9BA4-4B7F-A70B-427F40E12A15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E4EF6B07-F1F9-4E4E-A5EA-53BA73ABC836}" srcId="{A9CDA929-7E84-4960-BD82-278A0337D2C5}" destId="{991DA2E8-69C6-48E4-B44C-225CC76124B0}" srcOrd="1" destOrd="0" parTransId="{5EBC6887-4DA7-473C-A68B-E773D8582515}" sibTransId="{BB48B7F7-4FA8-455F-AA60-07E0605525F9}"/>
    <dgm:cxn modelId="{86FFE00C-6FB5-1D4E-BBC3-F3600C8ACA40}" type="presOf" srcId="{90CD574A-FFFF-47B0-92B4-1D070122D52F}" destId="{E9289A5D-1B5E-6349-ADA4-60F458DEC476}" srcOrd="1" destOrd="0" presId="urn:microsoft.com/office/officeart/2005/8/layout/process4"/>
    <dgm:cxn modelId="{ACC14F0E-C92A-4FC4-ADF2-D43097D37984}" srcId="{90CD574A-FFFF-47B0-92B4-1D070122D52F}" destId="{B1F1E5C1-9BA4-4B7F-A70B-427F40E12A15}" srcOrd="1" destOrd="0" parTransId="{DD198D00-57C9-45BB-A44E-069C1DF4411F}" sibTransId="{02C40B35-4CFA-4425-9FD7-3A9AA1557F2A}"/>
    <dgm:cxn modelId="{CA42090F-8D08-164A-B749-FC47470C121E}" type="presOf" srcId="{A9CDA929-7E84-4960-BD82-278A0337D2C5}" destId="{C410B32E-3573-A94B-BB83-51BAF988FBD0}" srcOrd="0" destOrd="0" presId="urn:microsoft.com/office/officeart/2005/8/layout/process4"/>
    <dgm:cxn modelId="{FD92F223-AE7F-AD48-9121-B3BA98859106}" type="presOf" srcId="{90CD574A-FFFF-47B0-92B4-1D070122D52F}" destId="{3D49AB54-6817-214C-9FBF-2D7A731CF0AF}" srcOrd="0" destOrd="0" presId="urn:microsoft.com/office/officeart/2005/8/layout/process4"/>
    <dgm:cxn modelId="{7EE90026-CAF1-B74D-B074-BE8B2A9D6FA7}" type="presOf" srcId="{A9CDA929-7E84-4960-BD82-278A0337D2C5}" destId="{9CF768FF-9ADD-9743-8ECB-BF36E5F746D9}" srcOrd="1" destOrd="0" presId="urn:microsoft.com/office/officeart/2005/8/layout/process4"/>
    <dgm:cxn modelId="{BCF9B12C-ECF4-EF4C-9230-E17DC8160D9F}" type="presOf" srcId="{F48C3BEE-FD4F-4816-9426-7CA3A1CAA399}" destId="{6D5D2AAA-5EEA-F04E-B079-19B3A2384D4A}" srcOrd="0" destOrd="0" presId="urn:microsoft.com/office/officeart/2005/8/layout/process4"/>
    <dgm:cxn modelId="{5F536944-34F0-4B54-AAE3-DF24811D65AE}" srcId="{BE38FF1E-8863-4F95-82E2-91065C05EAE2}" destId="{90CD574A-FFFF-47B0-92B4-1D070122D52F}" srcOrd="0" destOrd="0" parTransId="{BE8B67AD-832F-4F5E-A2E8-663AB98E6DA1}" sibTransId="{9FFDEECA-994F-4138-8753-FB3D4E78D050}"/>
    <dgm:cxn modelId="{064DC44D-40DC-9443-8802-2BE31E8D4F4E}" type="presOf" srcId="{FB198F58-F210-4843-9CAF-DD40AED6E1FD}" destId="{CEE17FBF-FA49-444F-B87A-7F7191F86D01}" srcOrd="0" destOrd="0" presId="urn:microsoft.com/office/officeart/2005/8/layout/process4"/>
    <dgm:cxn modelId="{64863871-497D-3F4E-8573-105EA794474E}" type="presOf" srcId="{B1F1E5C1-9BA4-4B7F-A70B-427F40E12A15}" destId="{30B881AA-05D1-1347-BE6D-07817616320B}" srcOrd="0" destOrd="0" presId="urn:microsoft.com/office/officeart/2005/8/layout/process4"/>
    <dgm:cxn modelId="{C4B23D72-59C7-4F88-8B42-5DCF06F26E69}" srcId="{90CD574A-FFFF-47B0-92B4-1D070122D52F}" destId="{F48C3BEE-FD4F-4816-9426-7CA3A1CAA399}" srcOrd="0" destOrd="0" parTransId="{DE06147F-9C30-4375-B096-F004CE1BD3CD}" sibTransId="{8EEC5214-34AB-499F-9222-48B4352BB8F1}"/>
    <dgm:cxn modelId="{70BBB89E-992C-4E9B-B7BA-7CBD1BFAC58E}" srcId="{A9CDA929-7E84-4960-BD82-278A0337D2C5}" destId="{FB198F58-F210-4843-9CAF-DD40AED6E1FD}" srcOrd="0" destOrd="0" parTransId="{150DCAEF-4518-4D0C-8D45-3AD8CD7AC329}" sibTransId="{27B46E91-6863-4BDD-BCE2-0F340D20C6BF}"/>
    <dgm:cxn modelId="{33A9FFC9-D781-6F4B-9B39-C26F0F96B76A}" type="presOf" srcId="{991DA2E8-69C6-48E4-B44C-225CC76124B0}" destId="{636E085C-D96C-284F-B77D-1C88EAA90993}" srcOrd="0" destOrd="0" presId="urn:microsoft.com/office/officeart/2005/8/layout/process4"/>
    <dgm:cxn modelId="{DF45BFE6-3B88-4D93-B7C4-1C42CCB1F181}" srcId="{BE38FF1E-8863-4F95-82E2-91065C05EAE2}" destId="{A9CDA929-7E84-4960-BD82-278A0337D2C5}" srcOrd="1" destOrd="0" parTransId="{4524CC36-0F6F-492C-B839-6C8E250D2A46}" sibTransId="{F233FE44-4F85-4CF1-852F-BDA70BDA9FBE}"/>
    <dgm:cxn modelId="{5A6CFEE6-D622-3042-B807-D488CCF3604D}" type="presOf" srcId="{BE38FF1E-8863-4F95-82E2-91065C05EAE2}" destId="{50B84220-62F0-504A-804D-D8BA21F4726B}" srcOrd="0" destOrd="0" presId="urn:microsoft.com/office/officeart/2005/8/layout/process4"/>
    <dgm:cxn modelId="{FB3A1276-E661-D540-AA55-92200AA6A13D}" type="presParOf" srcId="{50B84220-62F0-504A-804D-D8BA21F4726B}" destId="{63F35CBE-7699-AF41-A931-A292EBF886C8}" srcOrd="0" destOrd="0" presId="urn:microsoft.com/office/officeart/2005/8/layout/process4"/>
    <dgm:cxn modelId="{EFC5945E-EBF4-6049-99AC-CDA1D79C6C25}" type="presParOf" srcId="{63F35CBE-7699-AF41-A931-A292EBF886C8}" destId="{C410B32E-3573-A94B-BB83-51BAF988FBD0}" srcOrd="0" destOrd="0" presId="urn:microsoft.com/office/officeart/2005/8/layout/process4"/>
    <dgm:cxn modelId="{52C2DA89-D165-E04A-AAD6-E12EC935625E}" type="presParOf" srcId="{63F35CBE-7699-AF41-A931-A292EBF886C8}" destId="{9CF768FF-9ADD-9743-8ECB-BF36E5F746D9}" srcOrd="1" destOrd="0" presId="urn:microsoft.com/office/officeart/2005/8/layout/process4"/>
    <dgm:cxn modelId="{4D9FA341-0E2A-C849-9AAB-D210D43BD7F6}" type="presParOf" srcId="{63F35CBE-7699-AF41-A931-A292EBF886C8}" destId="{A2DEC11D-2CCC-EC4B-95EC-15CD0124649F}" srcOrd="2" destOrd="0" presId="urn:microsoft.com/office/officeart/2005/8/layout/process4"/>
    <dgm:cxn modelId="{A7D46667-CB32-7B47-AF2C-7A54D4CA5FCF}" type="presParOf" srcId="{A2DEC11D-2CCC-EC4B-95EC-15CD0124649F}" destId="{CEE17FBF-FA49-444F-B87A-7F7191F86D01}" srcOrd="0" destOrd="0" presId="urn:microsoft.com/office/officeart/2005/8/layout/process4"/>
    <dgm:cxn modelId="{4F440402-A9CA-C447-885D-11EA0A523569}" type="presParOf" srcId="{A2DEC11D-2CCC-EC4B-95EC-15CD0124649F}" destId="{636E085C-D96C-284F-B77D-1C88EAA90993}" srcOrd="1" destOrd="0" presId="urn:microsoft.com/office/officeart/2005/8/layout/process4"/>
    <dgm:cxn modelId="{0939360A-E1BD-784F-B012-D28F8A6ABBF6}" type="presParOf" srcId="{50B84220-62F0-504A-804D-D8BA21F4726B}" destId="{72FCF00D-88D4-E64C-AD48-6310F39BFA8E}" srcOrd="1" destOrd="0" presId="urn:microsoft.com/office/officeart/2005/8/layout/process4"/>
    <dgm:cxn modelId="{DB5C61B6-F5CD-CE4D-91E7-39982834DB03}" type="presParOf" srcId="{50B84220-62F0-504A-804D-D8BA21F4726B}" destId="{E48A75A0-EF61-944F-BFD5-26E3F2C1DB0C}" srcOrd="2" destOrd="0" presId="urn:microsoft.com/office/officeart/2005/8/layout/process4"/>
    <dgm:cxn modelId="{00FC6EED-CD79-C740-9E9D-DA5410338140}" type="presParOf" srcId="{E48A75A0-EF61-944F-BFD5-26E3F2C1DB0C}" destId="{3D49AB54-6817-214C-9FBF-2D7A731CF0AF}" srcOrd="0" destOrd="0" presId="urn:microsoft.com/office/officeart/2005/8/layout/process4"/>
    <dgm:cxn modelId="{BC593B18-0EDA-324C-92BE-362534681E21}" type="presParOf" srcId="{E48A75A0-EF61-944F-BFD5-26E3F2C1DB0C}" destId="{E9289A5D-1B5E-6349-ADA4-60F458DEC476}" srcOrd="1" destOrd="0" presId="urn:microsoft.com/office/officeart/2005/8/layout/process4"/>
    <dgm:cxn modelId="{2D5D6BC9-C145-F14D-B37C-9B6DB15A26E9}" type="presParOf" srcId="{E48A75A0-EF61-944F-BFD5-26E3F2C1DB0C}" destId="{628C9E62-0899-404B-9741-99DEDE418F08}" srcOrd="2" destOrd="0" presId="urn:microsoft.com/office/officeart/2005/8/layout/process4"/>
    <dgm:cxn modelId="{5C057BED-A617-0A4C-8EC2-7A02C237C250}" type="presParOf" srcId="{628C9E62-0899-404B-9741-99DEDE418F08}" destId="{6D5D2AAA-5EEA-F04E-B079-19B3A2384D4A}" srcOrd="0" destOrd="0" presId="urn:microsoft.com/office/officeart/2005/8/layout/process4"/>
    <dgm:cxn modelId="{5E24BCC1-3FAE-1047-9A3C-607FB5A24518}" type="presParOf" srcId="{628C9E62-0899-404B-9741-99DEDE418F08}" destId="{30B881AA-05D1-1347-BE6D-07817616320B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768FF-9ADD-9743-8ECB-BF36E5F746D9}">
      <dsp:nvSpPr>
        <dsp:cNvPr id="0" name=""/>
        <dsp:cNvSpPr/>
      </dsp:nvSpPr>
      <dsp:spPr>
        <a:xfrm>
          <a:off x="0" y="2798728"/>
          <a:ext cx="5913437" cy="1836268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would you have done differently if you had more time?</a:t>
          </a:r>
        </a:p>
      </dsp:txBody>
      <dsp:txXfrm>
        <a:off x="0" y="2798728"/>
        <a:ext cx="5913437" cy="991585"/>
      </dsp:txXfrm>
    </dsp:sp>
    <dsp:sp modelId="{CEE17FBF-FA49-444F-B87A-7F7191F86D01}">
      <dsp:nvSpPr>
        <dsp:cNvPr id="0" name=""/>
        <dsp:cNvSpPr/>
      </dsp:nvSpPr>
      <dsp:spPr>
        <a:xfrm>
          <a:off x="0" y="3753588"/>
          <a:ext cx="2956718" cy="844683"/>
        </a:xfrm>
        <a:prstGeom prst="rect">
          <a:avLst/>
        </a:prstGeom>
        <a:solidFill>
          <a:schemeClr val="bg1">
            <a:alpha val="9000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 would have changed placement of button and add minus button for removing containers.</a:t>
          </a:r>
        </a:p>
      </dsp:txBody>
      <dsp:txXfrm>
        <a:off x="0" y="3753588"/>
        <a:ext cx="2956718" cy="844683"/>
      </dsp:txXfrm>
    </dsp:sp>
    <dsp:sp modelId="{636E085C-D96C-284F-B77D-1C88EAA90993}">
      <dsp:nvSpPr>
        <dsp:cNvPr id="0" name=""/>
        <dsp:cNvSpPr/>
      </dsp:nvSpPr>
      <dsp:spPr>
        <a:xfrm>
          <a:off x="2956718" y="3753588"/>
          <a:ext cx="2956718" cy="844683"/>
        </a:xfrm>
        <a:prstGeom prst="rect">
          <a:avLst/>
        </a:prstGeom>
        <a:solidFill>
          <a:schemeClr val="bg1">
            <a:alpha val="90000"/>
          </a:schemeClr>
        </a:solidFill>
        <a:ln w="9525" cap="flat" cmpd="sng" algn="ctr">
          <a:solidFill>
            <a:schemeClr val="accent2">
              <a:tint val="40000"/>
              <a:alpha val="90000"/>
              <a:hueOff val="-1397606"/>
              <a:satOff val="5601"/>
              <a:lumOff val="8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Changed styling to be more cohesive.</a:t>
          </a:r>
        </a:p>
      </dsp:txBody>
      <dsp:txXfrm>
        <a:off x="2956718" y="3753588"/>
        <a:ext cx="2956718" cy="844683"/>
      </dsp:txXfrm>
    </dsp:sp>
    <dsp:sp modelId="{E9289A5D-1B5E-6349-ADA4-60F458DEC476}">
      <dsp:nvSpPr>
        <dsp:cNvPr id="0" name=""/>
        <dsp:cNvSpPr/>
      </dsp:nvSpPr>
      <dsp:spPr>
        <a:xfrm rot="10800000">
          <a:off x="0" y="2090"/>
          <a:ext cx="5913437" cy="2824181"/>
        </a:xfrm>
        <a:prstGeom prst="upArrowCallou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If you were to expand on the project, what additional features would you add?</a:t>
          </a:r>
        </a:p>
      </dsp:txBody>
      <dsp:txXfrm rot="-10800000">
        <a:off x="0" y="2090"/>
        <a:ext cx="5913437" cy="991287"/>
      </dsp:txXfrm>
    </dsp:sp>
    <dsp:sp modelId="{6D5D2AAA-5EEA-F04E-B079-19B3A2384D4A}">
      <dsp:nvSpPr>
        <dsp:cNvPr id="0" name=""/>
        <dsp:cNvSpPr/>
      </dsp:nvSpPr>
      <dsp:spPr>
        <a:xfrm>
          <a:off x="0" y="993378"/>
          <a:ext cx="2956718" cy="844430"/>
        </a:xfrm>
        <a:prstGeom prst="rect">
          <a:avLst/>
        </a:prstGeom>
        <a:solidFill>
          <a:schemeClr val="bg1">
            <a:alpha val="90000"/>
          </a:schemeClr>
        </a:solidFill>
        <a:ln w="9525" cap="flat" cmpd="sng" algn="ctr">
          <a:solidFill>
            <a:schemeClr val="accent2">
              <a:tint val="40000"/>
              <a:alpha val="90000"/>
              <a:hueOff val="-2795213"/>
              <a:satOff val="11203"/>
              <a:lumOff val="16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 would like to add additional pages to sort style pages into different categories.</a:t>
          </a:r>
        </a:p>
      </dsp:txBody>
      <dsp:txXfrm>
        <a:off x="0" y="993378"/>
        <a:ext cx="2956718" cy="844430"/>
      </dsp:txXfrm>
    </dsp:sp>
    <dsp:sp modelId="{30B881AA-05D1-1347-BE6D-07817616320B}">
      <dsp:nvSpPr>
        <dsp:cNvPr id="0" name=""/>
        <dsp:cNvSpPr/>
      </dsp:nvSpPr>
      <dsp:spPr>
        <a:xfrm>
          <a:off x="2956718" y="993378"/>
          <a:ext cx="2956718" cy="844430"/>
        </a:xfrm>
        <a:prstGeom prst="rect">
          <a:avLst/>
        </a:prstGeom>
        <a:solidFill>
          <a:schemeClr val="bg1">
            <a:alpha val="90000"/>
          </a:schemeClr>
        </a:solidFill>
        <a:ln w="952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More information, input labels underneath for more details.</a:t>
          </a:r>
        </a:p>
      </dsp:txBody>
      <dsp:txXfrm>
        <a:off x="2956718" y="993378"/>
        <a:ext cx="2956718" cy="844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05B0B-EB12-A427-2391-ABCC77897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Style board/PLM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279AC-DC91-5994-96E2-B8B82C46A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accent1"/>
                </a:solidFill>
              </a:rPr>
              <a:t>Jennifer Nelson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382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C929-571A-6BD9-3FCC-E9DB78B0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4435513" cy="1049235"/>
          </a:xfrm>
        </p:spPr>
        <p:txBody>
          <a:bodyPr/>
          <a:lstStyle/>
          <a:p>
            <a:r>
              <a:rPr lang="en-US" dirty="0"/>
              <a:t>Project motivation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86E0E-9E4D-29B4-33A6-A8627F171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548529" cy="3450613"/>
          </a:xfrm>
        </p:spPr>
        <p:txBody>
          <a:bodyPr/>
          <a:lstStyle/>
          <a:p>
            <a:r>
              <a:rPr lang="en-US" dirty="0"/>
              <a:t>Making a PLM (Product Management Lifecycle) web-app where designers can put in their designs, label with a SKU code, name, &amp; extra details.</a:t>
            </a:r>
          </a:p>
          <a:p>
            <a:r>
              <a:rPr lang="en-US" dirty="0"/>
              <a:t>Can add multiple squares to add more designs and see all designs on one page to manage the collection.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297B9C-D856-DA37-6E07-A10A5C56B7CA}"/>
              </a:ext>
            </a:extLst>
          </p:cNvPr>
          <p:cNvSpPr txBox="1">
            <a:spLocks/>
          </p:cNvSpPr>
          <p:nvPr/>
        </p:nvSpPr>
        <p:spPr>
          <a:xfrm>
            <a:off x="6650303" y="794245"/>
            <a:ext cx="443551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Checklist	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7335B9-2ABC-5004-72DD-1D4D4CF96E93}"/>
              </a:ext>
            </a:extLst>
          </p:cNvPr>
          <p:cNvSpPr txBox="1">
            <a:spLocks/>
          </p:cNvSpPr>
          <p:nvPr/>
        </p:nvSpPr>
        <p:spPr>
          <a:xfrm>
            <a:off x="6537287" y="2008700"/>
            <a:ext cx="454852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97FEDB-384D-FE79-9876-874401867694}"/>
              </a:ext>
            </a:extLst>
          </p:cNvPr>
          <p:cNvSpPr txBox="1">
            <a:spLocks/>
          </p:cNvSpPr>
          <p:nvPr/>
        </p:nvSpPr>
        <p:spPr>
          <a:xfrm>
            <a:off x="6577761" y="1946459"/>
            <a:ext cx="454852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input from the user on a web page</a:t>
            </a:r>
          </a:p>
          <a:p>
            <a:r>
              <a:rPr lang="en-US" dirty="0"/>
              <a:t>Make changes to the HTML and/or CSS using JavaScript</a:t>
            </a:r>
          </a:p>
          <a:p>
            <a:r>
              <a:rPr lang="en-US" dirty="0"/>
              <a:t>Use an event to trigger a change to a web page.</a:t>
            </a:r>
          </a:p>
          <a:p>
            <a:r>
              <a:rPr lang="en-US" dirty="0"/>
              <a:t>Add HTML elements to a web page using the DOM</a:t>
            </a:r>
          </a:p>
        </p:txBody>
      </p:sp>
    </p:spTree>
    <p:extLst>
      <p:ext uri="{BB962C8B-B14F-4D97-AF65-F5344CB8AC3E}">
        <p14:creationId xmlns:p14="http://schemas.microsoft.com/office/powerpoint/2010/main" val="370576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board&#10;&#10;Description automatically generated">
            <a:extLst>
              <a:ext uri="{FF2B5EF4-FFF2-40B4-BE49-F238E27FC236}">
                <a16:creationId xmlns:a16="http://schemas.microsoft.com/office/drawing/2014/main" id="{6FA265C8-42E1-8043-762D-38C438484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3" y="1282360"/>
            <a:ext cx="6282918" cy="353413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53768A-F8B3-BE7A-8C89-B217CEB88D52}"/>
              </a:ext>
            </a:extLst>
          </p:cNvPr>
          <p:cNvSpPr txBox="1">
            <a:spLocks/>
          </p:cNvSpPr>
          <p:nvPr/>
        </p:nvSpPr>
        <p:spPr>
          <a:xfrm>
            <a:off x="238388" y="2180658"/>
            <a:ext cx="307340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Interface of simple Style Board App with function to add multiple containers to store information including text and images.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2C734C-70D7-1510-70B9-6930A6E3F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24" y="655600"/>
            <a:ext cx="3103801" cy="1049235"/>
          </a:xfrm>
        </p:spPr>
        <p:txBody>
          <a:bodyPr/>
          <a:lstStyle/>
          <a:p>
            <a:r>
              <a:rPr lang="en-US" dirty="0"/>
              <a:t>STYLE BOARD APP	</a:t>
            </a:r>
          </a:p>
        </p:txBody>
      </p:sp>
    </p:spTree>
    <p:extLst>
      <p:ext uri="{BB962C8B-B14F-4D97-AF65-F5344CB8AC3E}">
        <p14:creationId xmlns:p14="http://schemas.microsoft.com/office/powerpoint/2010/main" val="15136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D36F4-0FD9-D0DD-2A05-133F0094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sz="4000" dirty="0"/>
              <a:t>Additional Features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37F264-989A-88FE-8C6F-A87CED6BBF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195757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588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2D85-328F-C990-2F31-3C6C75CA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18374"/>
            <a:ext cx="9603275" cy="1049235"/>
          </a:xfrm>
        </p:spPr>
        <p:txBody>
          <a:bodyPr/>
          <a:lstStyle/>
          <a:p>
            <a:r>
              <a:rPr lang="en-US" dirty="0"/>
              <a:t>Project general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509E0-152F-91D5-2C17-C16F0C9AE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697286"/>
          </a:xfrm>
        </p:spPr>
        <p:txBody>
          <a:bodyPr/>
          <a:lstStyle/>
          <a:p>
            <a:r>
              <a:rPr lang="en-US" dirty="0"/>
              <a:t>I found issues with the CSS as sometimes different CSS styles can clash and stop the code from running properly.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A07315-646B-0674-F5D3-EA06BFA444FA}"/>
              </a:ext>
            </a:extLst>
          </p:cNvPr>
          <p:cNvSpPr txBox="1">
            <a:spLocks/>
          </p:cNvSpPr>
          <p:nvPr/>
        </p:nvSpPr>
        <p:spPr>
          <a:xfrm>
            <a:off x="1299179" y="3035102"/>
            <a:ext cx="9603275" cy="826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Learning experience and project experience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8E2F0C-0D08-3F84-FC29-0671456BA892}"/>
              </a:ext>
            </a:extLst>
          </p:cNvPr>
          <p:cNvSpPr txBox="1">
            <a:spLocks/>
          </p:cNvSpPr>
          <p:nvPr/>
        </p:nvSpPr>
        <p:spPr>
          <a:xfrm>
            <a:off x="1375379" y="3861143"/>
            <a:ext cx="9603275" cy="1697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would learn to plan the structure of the app and flow of information properly before starting on the project.</a:t>
            </a:r>
          </a:p>
          <a:p>
            <a:r>
              <a:rPr lang="en-US" dirty="0"/>
              <a:t>More integration of dynamic code within the project.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211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</TotalTime>
  <Words>264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Style board/PLM app</vt:lpstr>
      <vt:lpstr>Project motivation </vt:lpstr>
      <vt:lpstr>STYLE BOARD APP </vt:lpstr>
      <vt:lpstr>Additional Features</vt:lpstr>
      <vt:lpstr>Project general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 board/PLM app</dc:title>
  <dc:creator>Jennifer Nelson</dc:creator>
  <cp:lastModifiedBy>Jennifer Nelson</cp:lastModifiedBy>
  <cp:revision>2</cp:revision>
  <dcterms:created xsi:type="dcterms:W3CDTF">2024-03-14T19:11:17Z</dcterms:created>
  <dcterms:modified xsi:type="dcterms:W3CDTF">2024-03-14T19:36:25Z</dcterms:modified>
</cp:coreProperties>
</file>