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F230-A576-4EA7-ACBB-216EAD746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1E60-D558-4108-979F-232A2526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EB3F9-E4CF-462D-88CA-79A3D9C6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8E47-404E-4E23-9764-5A846866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AF57B-DCBC-417D-88F9-8B6E03EA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9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5FBA-A087-4B5F-92ED-1E023757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1CD60-236F-4A09-9F02-902D7F9B8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E55F-CBFA-4717-AA62-2E8EF240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22988-B262-492F-80B2-A541BED1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C0284-D6DB-4FD8-8E28-C29EEFC8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E14EA-225D-448D-BE59-0BBD4980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2A07D-BD27-48A7-8A2D-6F207F22E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753A-6A82-42E0-9B04-98A3C218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E5A1-DEE0-42B4-AA47-4D9643F8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48E0-70E0-4B63-8074-7FE1FBE1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4A6A-BA3E-403F-A616-2DB9BBEF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D793-C551-4C54-9D4F-4DDFCB20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DFB2-D7D7-4DDB-99B6-A7B7D838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2878-AFE0-4F2B-B3A8-D106080A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FBB9-989A-4162-9E4B-5CC51BB8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4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46A2-4B3B-49D9-9EAB-9D6D0684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4C4EE-FB91-4FB7-BAA6-E793FA8DD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735A2-7CED-416B-AAAF-85A73A1E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7A52-DD47-41FD-920F-4698CF07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289E-1A9A-4870-AD74-B9A2354F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1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DF08-C786-46CC-B3F7-97C72979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D573-2821-4EC4-95CF-D0E2027FC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60EF2-9B9B-461B-88B9-0E1BAB588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4048D-7630-43E7-85CA-99172FA5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9645E-A14A-461A-A6EB-2FBD3AE0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30A44-115B-4521-A45B-A2261894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7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17FF-2BC8-4670-B22E-45ABB57A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95F73-BC18-4AA5-AA24-4D5EE50A9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6148A-9365-4016-B6BF-3F5D8B676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AA2C7-B450-40CD-9615-D91EF7557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EAE93-C089-4DE5-8907-28E963D95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21B1F-CEA8-440E-9E44-85EB8372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87A2D-1340-4F47-A4E7-77CD6D6B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C1007-F8D6-4988-AAE2-0531F0A1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7121-6833-4DC4-8530-11F0C645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5DA08-7398-4C0F-A580-FF69084F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CB952-4A42-4AB3-8A95-1E367BB0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2B98-C350-4C1E-B785-4672A285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0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BA876-A586-44D0-A35D-34AE2FE9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567AE-61C5-4295-9612-57372089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1E010-321F-4F7E-8BAD-5BB6A1A1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8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C7D6-2A37-4239-B6ED-BDB6D5C5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DE0D-D2D0-4C8E-B539-1E962E67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51BB2-4A5B-43A1-AD40-6478F6301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61642-AEFF-4CDB-B8ED-312E5105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28BDB-921F-4043-AE63-3E990E5E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2BB7-3563-43C5-8D71-CA2E0762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0C1D-5E60-476C-9907-13D767BC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11A92-AD1F-44DF-85FE-DFBE0CB8E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28C1D-301E-4D30-B47A-2A7FF8B2E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62E42-4894-491A-9116-72F75D5A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D596F-356E-46C0-94A1-B8F843A8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C169F-5270-4C9C-A7E0-15FAB0F5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9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79494-C454-4378-9552-DE6022B4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B06D-24B9-4212-A48C-98B3917AF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F448-9E4F-42BC-AACA-740011ACF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154A-FE13-4682-B450-DC84433EB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F42C-539B-4429-8AE4-6C6831A61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9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uetifyjs.com/e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oila-gallery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E426-D32F-4B5A-88D5-66422C661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61667"/>
            <a:ext cx="10058400" cy="65775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/>
              <a:t>Using </a:t>
            </a:r>
            <a:r>
              <a:rPr lang="en-US" altLang="zh-CN" sz="3200" dirty="0" err="1"/>
              <a:t>Vuetify</a:t>
            </a:r>
            <a:r>
              <a:rPr lang="en-US" altLang="zh-CN" sz="3200" dirty="0"/>
              <a:t> and Voila to create web app from notebook</a:t>
            </a:r>
            <a:endParaRPr lang="zh-CN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0AFE9-9498-44DE-AEA8-6DD99758E010}"/>
              </a:ext>
            </a:extLst>
          </p:cNvPr>
          <p:cNvSpPr txBox="1"/>
          <p:nvPr/>
        </p:nvSpPr>
        <p:spPr>
          <a:xfrm>
            <a:off x="754817" y="1631650"/>
            <a:ext cx="11437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Vuetify</a:t>
            </a:r>
            <a:r>
              <a:rPr lang="en-US" altLang="zh-CN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Vuetify</a:t>
            </a:r>
            <a:r>
              <a:rPr lang="en-US" altLang="zh-CN" dirty="0"/>
              <a:t> is a Vue UI Library with beautifully handcrafted Material Components.</a:t>
            </a:r>
          </a:p>
          <a:p>
            <a:pPr lvl="1"/>
            <a:r>
              <a:rPr lang="en-US" altLang="zh-CN" dirty="0">
                <a:hlinkClick r:id="rId2"/>
              </a:rPr>
              <a:t>https://vuetifyjs.com/en/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AEDDF-E267-459D-A299-96E24DB4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27" y="3108987"/>
            <a:ext cx="7764896" cy="2911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6634B2-83CF-4F50-92EB-0DCB44731E3D}"/>
              </a:ext>
            </a:extLst>
          </p:cNvPr>
          <p:cNvSpPr txBox="1"/>
          <p:nvPr/>
        </p:nvSpPr>
        <p:spPr>
          <a:xfrm>
            <a:off x="2313992" y="5243803"/>
            <a:ext cx="783771" cy="79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69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E426-D32F-4B5A-88D5-66422C661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61667"/>
            <a:ext cx="10058400" cy="65775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Using </a:t>
            </a:r>
            <a:r>
              <a:rPr lang="en-US" altLang="zh-CN" sz="3200" dirty="0" err="1"/>
              <a:t>Vuetify</a:t>
            </a:r>
            <a:r>
              <a:rPr lang="en-US" altLang="zh-CN" sz="3200" dirty="0"/>
              <a:t> and Voilà to create web app from notebook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634B2-83CF-4F50-92EB-0DCB44731E3D}"/>
              </a:ext>
            </a:extLst>
          </p:cNvPr>
          <p:cNvSpPr txBox="1"/>
          <p:nvPr/>
        </p:nvSpPr>
        <p:spPr>
          <a:xfrm>
            <a:off x="2313992" y="5243803"/>
            <a:ext cx="783771" cy="79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A49E8F-DB64-420E-B084-0948C133E216}"/>
              </a:ext>
            </a:extLst>
          </p:cNvPr>
          <p:cNvSpPr/>
          <p:nvPr/>
        </p:nvSpPr>
        <p:spPr>
          <a:xfrm>
            <a:off x="570260" y="1564557"/>
            <a:ext cx="115098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Voilà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Voilà turns </a:t>
            </a:r>
            <a:r>
              <a:rPr lang="en-US" altLang="zh-CN" dirty="0" err="1"/>
              <a:t>Jupyter</a:t>
            </a:r>
            <a:r>
              <a:rPr lang="en-US" altLang="zh-CN" dirty="0"/>
              <a:t> notebooks into standalone web applications. Unlike the usual HTML-converted notebooks,  each user connecting to the Voilà tornado application gets a dedicated </a:t>
            </a:r>
            <a:r>
              <a:rPr lang="en-US" altLang="zh-CN" dirty="0" err="1"/>
              <a:t>Jupyter</a:t>
            </a:r>
            <a:r>
              <a:rPr lang="en-US" altLang="zh-CN" dirty="0"/>
              <a:t> kernel which can execute the callbacks to changes in </a:t>
            </a:r>
            <a:r>
              <a:rPr lang="en-US" altLang="zh-CN" dirty="0" err="1"/>
              <a:t>Jupyter</a:t>
            </a:r>
            <a:r>
              <a:rPr lang="en-US" altLang="zh-CN" dirty="0"/>
              <a:t> interactive widgets.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      </a:t>
            </a:r>
            <a:r>
              <a:rPr lang="en-US" altLang="zh-CN" dirty="0">
                <a:hlinkClick r:id="rId2"/>
              </a:rPr>
              <a:t>https://voila-gallery.org/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Create </a:t>
            </a:r>
            <a:r>
              <a:rPr lang="en-US" altLang="zh-CN" dirty="0" err="1"/>
              <a:t>Vuetify</a:t>
            </a:r>
            <a:r>
              <a:rPr lang="en-US" altLang="zh-CN" dirty="0"/>
              <a:t> component using </a:t>
            </a:r>
            <a:r>
              <a:rPr lang="en-US" altLang="zh-CN" dirty="0" err="1"/>
              <a:t>ipyvuetify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/>
              <a:t>Build Covid-19 web app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134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101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Theme</vt:lpstr>
      <vt:lpstr>Using Vuetify and Voila to create web app from notebook</vt:lpstr>
      <vt:lpstr>Using Vuetify and Voilà to create web app from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Vuetify and Voila to create web app from notebook</dc:title>
  <dc:creator>terrance c</dc:creator>
  <cp:lastModifiedBy>terrance c</cp:lastModifiedBy>
  <cp:revision>6</cp:revision>
  <dcterms:created xsi:type="dcterms:W3CDTF">2020-03-26T12:01:12Z</dcterms:created>
  <dcterms:modified xsi:type="dcterms:W3CDTF">2020-03-26T14:01:03Z</dcterms:modified>
</cp:coreProperties>
</file>