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355" r:id="rId3"/>
    <p:sldId id="356" r:id="rId4"/>
    <p:sldId id="357" r:id="rId5"/>
    <p:sldId id="3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49" autoAdjust="0"/>
    <p:restoredTop sz="77262" autoAdjust="0"/>
  </p:normalViewPr>
  <p:slideViewPr>
    <p:cSldViewPr snapToGrid="0">
      <p:cViewPr varScale="1">
        <p:scale>
          <a:sx n="110" d="100"/>
          <a:sy n="110" d="100"/>
        </p:scale>
        <p:origin x="120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15-7-2019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47528" y="2780928"/>
            <a:ext cx="8352928" cy="648072"/>
          </a:xfrm>
        </p:spPr>
        <p:txBody>
          <a:bodyPr/>
          <a:lstStyle/>
          <a:p>
            <a:pPr algn="ctr"/>
            <a:r>
              <a:rPr lang="en-US" dirty="0" smtClean="0"/>
              <a:t>HTML, CSS,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CSS, and JavaScript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7128792" cy="467995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Stands for HyperText Markup Language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Began as a subset of SGML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Proposed and prototyped by Tim Berners-Lee in 1989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Formally adopted and began to see use in 1993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Provides a way for developers to semantically "markup" web pages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Written using a series of tags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Tags are parsed by web browsers and the result is displayed visually to the user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HTML can include other technologies like JavaScript for scripting, CSS for format and structure, and more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HTML5.1 is the newest specification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All modern browsers support most features of HTML5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31" y="3366120"/>
            <a:ext cx="11430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618387" y="1689720"/>
            <a:ext cx="2362200" cy="1295400"/>
          </a:xfrm>
          <a:prstGeom prst="cloudCallou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Hi, I’m Tim.</a:t>
            </a:r>
          </a:p>
        </p:txBody>
      </p:sp>
      <p:pic>
        <p:nvPicPr>
          <p:cNvPr id="1027" name="Picture 3" descr="C:\Users\zak\Desktop\html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555" y="5282530"/>
            <a:ext cx="726398" cy="10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CSS, and JavaScript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9916"/>
            <a:ext cx="9649072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Stands for Cascading Style Sheets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Used to describe the structure and presentation of a web page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Originally created primarily to allow developers to separate HTML from the presentational aspects of the page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Contains many properties that up until its inception weren’t available by HTML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Properties include the ability to format type, backgrounds, lists, paragraphs, borders, the layout of a page, and a lot more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CSS can also allow the same markup to be presented in different styles for different rendering methods. This is known as Responsive Web Design (RWD)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CSS3 is the newest specification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All modern browsers support most features of CSS3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6" name="Picture 4" descr="C:\Users\zak\Desktop\c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555" y="5283647"/>
            <a:ext cx="726398" cy="10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CSS, and JavaScript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550354" cy="467995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JavaScript is an implementation of ECMAScript which is closely related to C. More on this later…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Don’t confuse JavaScript with Java. The two languages are unrelated and have very different semantics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Netscape wanted to appeal to nonprofessional programmers like Microsoft did with Visual Basic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Netscape developed JavaScript under the name Mocha. Renamed to </a:t>
            </a:r>
            <a:r>
              <a:rPr lang="en-US" sz="1600" dirty="0" err="1">
                <a:solidFill>
                  <a:schemeClr val="tx1"/>
                </a:solidFill>
              </a:rPr>
              <a:t>LiveScript</a:t>
            </a:r>
            <a:r>
              <a:rPr lang="en-US" sz="1600" dirty="0">
                <a:solidFill>
                  <a:schemeClr val="tx1"/>
                </a:solidFill>
              </a:rPr>
              <a:t> for the release of Netscape 2.0 and 4 months later was released under the name JavaScript to coincide with Netscape’s support for Java in Netscape’s browser release of 2.0B3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Implemented as part of a web page to provide enhanced user interfaces, interactions, conditional logic, calculations, validation, and more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Use of JavaScript diminished for almost a decade during the “Flash” era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The advent of jQuery, asynchronous coding in the form of Ajax, and numerous other JavaScript-related libraries have helped return JavaScript to the spotlight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Today, JavaScript is arguably more important than HTML and CSS. It powers the </a:t>
            </a:r>
            <a:r>
              <a:rPr lang="en-US" sz="1600" dirty="0" smtClean="0">
                <a:solidFill>
                  <a:schemeClr val="tx1"/>
                </a:solidFill>
              </a:rPr>
              <a:t>Modern </a:t>
            </a:r>
            <a:r>
              <a:rPr lang="en-US" sz="1600" dirty="0">
                <a:solidFill>
                  <a:schemeClr val="tx1"/>
                </a:solidFill>
              </a:rPr>
              <a:t>Web Architecture Model and ties in closely with the current/future </a:t>
            </a:r>
            <a:r>
              <a:rPr lang="en-US" sz="1600" dirty="0" smtClean="0">
                <a:solidFill>
                  <a:schemeClr val="tx1"/>
                </a:solidFill>
              </a:rPr>
              <a:t>NoSQL </a:t>
            </a:r>
            <a:r>
              <a:rPr lang="en-US" sz="1600" dirty="0">
                <a:solidFill>
                  <a:schemeClr val="tx1"/>
                </a:solidFill>
              </a:rPr>
              <a:t>Architecture Model.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6" name="Picture 2" descr="C:\Users\zak\Desktop\java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555" y="5282530"/>
            <a:ext cx="726398" cy="10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415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Museo Slab 500</vt:lpstr>
      <vt:lpstr>Wingdings</vt:lpstr>
      <vt:lpstr>Master light</vt:lpstr>
      <vt:lpstr>Master dark</vt:lpstr>
      <vt:lpstr>HTML, CSS, and JavaScript</vt:lpstr>
      <vt:lpstr>HTML, CSS, and JavaScript</vt:lpstr>
      <vt:lpstr>HTML, CSS, and JavaScript</vt:lpstr>
      <vt:lpstr>HTML, CSS, and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224</cp:revision>
  <dcterms:created xsi:type="dcterms:W3CDTF">2011-04-02T17:19:46Z</dcterms:created>
  <dcterms:modified xsi:type="dcterms:W3CDTF">2019-07-15T16:27:44Z</dcterms:modified>
</cp:coreProperties>
</file>