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1"/>
  </p:notesMasterIdLst>
  <p:handoutMasterIdLst>
    <p:handoutMasterId r:id="rId12"/>
  </p:handoutMasterIdLst>
  <p:sldIdLst>
    <p:sldId id="256" r:id="rId3"/>
    <p:sldId id="257" r:id="rId4"/>
    <p:sldId id="258" r:id="rId5"/>
    <p:sldId id="259" r:id="rId6"/>
    <p:sldId id="260" r:id="rId7"/>
    <p:sldId id="261" r:id="rId8"/>
    <p:sldId id="262" r:id="rId9"/>
    <p:sldId id="263" r:id="rId10"/>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a:srgbClr val="CCCCCC"/>
    <a:srgbClr val="000000"/>
    <a:srgbClr val="CC6600"/>
    <a:srgbClr val="F1F3EE"/>
    <a:srgbClr val="D6993C"/>
    <a:srgbClr val="FAD64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34587" autoAdjust="0"/>
    <p:restoredTop sz="77262" autoAdjust="0"/>
  </p:normalViewPr>
  <p:slideViewPr>
    <p:cSldViewPr>
      <p:cViewPr varScale="1">
        <p:scale>
          <a:sx n="101" d="100"/>
          <a:sy n="101" d="100"/>
        </p:scale>
        <p:origin x="138" y="45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3" d="100"/>
          <a:sy n="83" d="100"/>
        </p:scale>
        <p:origin x="-310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B40DF5-17F0-43C5-A7AE-65A758E8AB63}" type="datetimeFigureOut">
              <a:rPr lang="nl-NL" smtClean="0"/>
              <a:pPr/>
              <a:t>15-7-2019</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07265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3D6BD4-2A44-460F-8349-CDAFC499EC45}" type="datetimeFigureOut">
              <a:rPr lang="en-US" smtClean="0"/>
              <a:t>7/15/2019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2A1873-0A52-4A4E-BA28-80AFF6A8486D}" type="slidenum">
              <a:rPr lang="en-US" smtClean="0"/>
              <a:t>‹#›</a:t>
            </a:fld>
            <a:endParaRPr lang="en-US"/>
          </a:p>
        </p:txBody>
      </p:sp>
    </p:spTree>
    <p:extLst>
      <p:ext uri="{BB962C8B-B14F-4D97-AF65-F5344CB8AC3E}">
        <p14:creationId xmlns:p14="http://schemas.microsoft.com/office/powerpoint/2010/main" val="3354761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ligh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
        <p:nvSpPr>
          <p:cNvPr id="7" name="Title 6"/>
          <p:cNvSpPr>
            <a:spLocks noGrp="1"/>
          </p:cNvSpPr>
          <p:nvPr>
            <p:ph type="title" hasCustomPrompt="1"/>
          </p:nvPr>
        </p:nvSpPr>
        <p:spPr/>
        <p:txBody>
          <a:bodyPr/>
          <a:lstStyle>
            <a:lvl1pPr>
              <a:defRPr baseline="0"/>
            </a:lvl1pPr>
          </a:lstStyle>
          <a:p>
            <a:r>
              <a:rPr lang="en-US" smtClean="0"/>
              <a:t>Master title</a:t>
            </a:r>
            <a:endParaRPr lang="nl-NL"/>
          </a:p>
        </p:txBody>
      </p:sp>
      <p:sp>
        <p:nvSpPr>
          <p:cNvPr id="11" name="Text Placeholder 10"/>
          <p:cNvSpPr>
            <a:spLocks noGrp="1"/>
          </p:cNvSpPr>
          <p:nvPr>
            <p:ph type="body" sz="quarter" idx="12"/>
          </p:nvPr>
        </p:nvSpPr>
        <p:spPr/>
        <p:txBody>
          <a:bodyPr/>
          <a:lstStyle>
            <a:lvl1pPr>
              <a:defRPr>
                <a:solidFill>
                  <a:schemeClr val="tx2"/>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4" name="Picture Placeholder 3"/>
          <p:cNvSpPr>
            <a:spLocks noGrp="1"/>
          </p:cNvSpPr>
          <p:nvPr>
            <p:ph type="pic" sz="quarter" idx="10"/>
          </p:nvPr>
        </p:nvSpPr>
        <p:spPr>
          <a:xfrm>
            <a:off x="431371" y="1628801"/>
            <a:ext cx="2688299" cy="2160265"/>
          </a:xfrm>
          <a:effectLst>
            <a:outerShdw blurRad="50800" dist="38100" dir="5400000" algn="t" rotWithShape="0">
              <a:prstClr val="black">
                <a:alpha val="40000"/>
              </a:prstClr>
            </a:outerShdw>
          </a:effectLst>
        </p:spPr>
        <p:txBody>
          <a:bodyPr/>
          <a:lstStyle/>
          <a:p>
            <a:endParaRPr lang="nl-NL"/>
          </a:p>
        </p:txBody>
      </p:sp>
      <p:sp>
        <p:nvSpPr>
          <p:cNvPr id="5" name="Picture Placeholder 3"/>
          <p:cNvSpPr>
            <a:spLocks noGrp="1"/>
          </p:cNvSpPr>
          <p:nvPr>
            <p:ph type="pic" sz="quarter" idx="11"/>
          </p:nvPr>
        </p:nvSpPr>
        <p:spPr>
          <a:xfrm>
            <a:off x="4079776" y="1628800"/>
            <a:ext cx="2688299" cy="2160240"/>
          </a:xfrm>
          <a:effectLst>
            <a:outerShdw blurRad="50800" dist="38100" dir="5400000" algn="t" rotWithShape="0">
              <a:prstClr val="black">
                <a:alpha val="40000"/>
              </a:prstClr>
            </a:outerShdw>
          </a:effectLst>
        </p:spPr>
        <p:txBody>
          <a:bodyPr/>
          <a:lstStyle/>
          <a:p>
            <a:endParaRPr lang="nl-NL"/>
          </a:p>
        </p:txBody>
      </p:sp>
      <p:sp>
        <p:nvSpPr>
          <p:cNvPr id="6" name="Picture Placeholder 3"/>
          <p:cNvSpPr>
            <a:spLocks noGrp="1"/>
          </p:cNvSpPr>
          <p:nvPr>
            <p:ph type="pic" sz="quarter" idx="12"/>
          </p:nvPr>
        </p:nvSpPr>
        <p:spPr>
          <a:xfrm>
            <a:off x="7728181" y="1628800"/>
            <a:ext cx="2688299" cy="2160240"/>
          </a:xfrm>
          <a:effectLst>
            <a:outerShdw blurRad="50800" dist="38100" dir="5400000" algn="t" rotWithShape="0">
              <a:prstClr val="black">
                <a:alpha val="40000"/>
              </a:prstClr>
            </a:outerShdw>
          </a:effectLst>
        </p:spPr>
        <p:txBody>
          <a:bodyPr/>
          <a:lstStyle/>
          <a:p>
            <a:endParaRPr lang="nl-NL"/>
          </a:p>
        </p:txBody>
      </p:sp>
      <p:sp>
        <p:nvSpPr>
          <p:cNvPr id="18" name="Text Placeholder 17"/>
          <p:cNvSpPr>
            <a:spLocks noGrp="1"/>
          </p:cNvSpPr>
          <p:nvPr>
            <p:ph type="body" sz="quarter" idx="20"/>
          </p:nvPr>
        </p:nvSpPr>
        <p:spPr>
          <a:xfrm>
            <a:off x="334433" y="3933057"/>
            <a:ext cx="2977257"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0" name="Text Placeholder 19"/>
          <p:cNvSpPr>
            <a:spLocks noGrp="1"/>
          </p:cNvSpPr>
          <p:nvPr>
            <p:ph type="body" sz="quarter" idx="21"/>
          </p:nvPr>
        </p:nvSpPr>
        <p:spPr>
          <a:xfrm>
            <a:off x="3983765"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2" name="Text Placeholder 21"/>
          <p:cNvSpPr>
            <a:spLocks noGrp="1"/>
          </p:cNvSpPr>
          <p:nvPr>
            <p:ph type="body" sz="quarter" idx="22"/>
          </p:nvPr>
        </p:nvSpPr>
        <p:spPr>
          <a:xfrm>
            <a:off x="7632171"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5"/>
          <p:cNvSpPr>
            <a:spLocks noGrp="1"/>
          </p:cNvSpPr>
          <p:nvPr>
            <p:ph type="body" sz="quarter" idx="23"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columns">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smtClean="0"/>
              <a:t>Master title</a:t>
            </a:r>
            <a:endParaRPr lang="nl-NL"/>
          </a:p>
        </p:txBody>
      </p:sp>
      <p:sp>
        <p:nvSpPr>
          <p:cNvPr id="9" name="Text Placeholder 8"/>
          <p:cNvSpPr>
            <a:spLocks noGrp="1"/>
          </p:cNvSpPr>
          <p:nvPr>
            <p:ph type="body" sz="quarter" idx="13"/>
          </p:nvPr>
        </p:nvSpPr>
        <p:spPr>
          <a:xfrm>
            <a:off x="5903980"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8"/>
          <p:cNvSpPr>
            <a:spLocks noGrp="1"/>
          </p:cNvSpPr>
          <p:nvPr>
            <p:ph type="body" sz="quarter" idx="14"/>
          </p:nvPr>
        </p:nvSpPr>
        <p:spPr>
          <a:xfrm>
            <a:off x="335361"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8" name="Text Placeholder 5"/>
          <p:cNvSpPr>
            <a:spLocks noGrp="1"/>
          </p:cNvSpPr>
          <p:nvPr>
            <p:ph type="body" sz="quarter" idx="11"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12" name="Text Placeholder 9"/>
          <p:cNvSpPr>
            <a:spLocks noGrp="1"/>
          </p:cNvSpPr>
          <p:nvPr>
            <p:ph type="body" sz="quarter" idx="11"/>
          </p:nvPr>
        </p:nvSpPr>
        <p:spPr>
          <a:xfrm>
            <a:off x="5423926" y="1628800"/>
            <a:ext cx="5664629"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6" name="Picture Placeholder 15"/>
          <p:cNvSpPr>
            <a:spLocks noGrp="1"/>
          </p:cNvSpPr>
          <p:nvPr>
            <p:ph type="pic" sz="quarter" idx="12"/>
          </p:nvPr>
        </p:nvSpPr>
        <p:spPr>
          <a:xfrm>
            <a:off x="334434" y="1628775"/>
            <a:ext cx="4801460" cy="4679950"/>
          </a:xfrm>
          <a:effectLst>
            <a:outerShdw blurRad="50800" dist="38100" dir="5400000" algn="t" rotWithShape="0">
              <a:prstClr val="black">
                <a:alpha val="40000"/>
              </a:prstClr>
            </a:outerShdw>
          </a:effectLst>
        </p:spPr>
        <p:txBody>
          <a:bodyPr/>
          <a:lstStyle/>
          <a:p>
            <a:endParaRPr lang="nl-NL"/>
          </a:p>
        </p:txBody>
      </p:sp>
      <p:sp>
        <p:nvSpPr>
          <p:cNvPr id="6" name="Text Placeholder 5"/>
          <p:cNvSpPr>
            <a:spLocks noGrp="1"/>
          </p:cNvSpPr>
          <p:nvPr>
            <p:ph type="body" sz="quarter" idx="13"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Title 1"/>
          <p:cNvSpPr>
            <a:spLocks noGrp="1"/>
          </p:cNvSpPr>
          <p:nvPr>
            <p:ph type="title"/>
          </p:nvPr>
        </p:nvSpPr>
        <p:spPr>
          <a:xfrm>
            <a:off x="2255574" y="1988840"/>
            <a:ext cx="4800533" cy="720080"/>
          </a:xfrm>
        </p:spPr>
        <p:txBody>
          <a:bodyPr/>
          <a:lstStyle>
            <a:lvl1pPr algn="l">
              <a:defRPr/>
            </a:lvl1pPr>
          </a:lstStyle>
          <a:p>
            <a:r>
              <a:rPr lang="en-US" smtClean="0"/>
              <a:t>Click to edit Master title style</a:t>
            </a:r>
            <a:endParaRPr lang="nl-NL"/>
          </a:p>
        </p:txBody>
      </p:sp>
      <p:sp>
        <p:nvSpPr>
          <p:cNvPr id="5" name="Text Placeholder 4"/>
          <p:cNvSpPr>
            <a:spLocks noGrp="1"/>
          </p:cNvSpPr>
          <p:nvPr>
            <p:ph type="body" sz="quarter" idx="10"/>
          </p:nvPr>
        </p:nvSpPr>
        <p:spPr>
          <a:xfrm>
            <a:off x="2255573" y="2924944"/>
            <a:ext cx="7874000" cy="3384550"/>
          </a:xfrm>
        </p:spPr>
        <p:txBody>
          <a:bodyPr/>
          <a:lstStyle>
            <a:lvl1pPr>
              <a:defRPr sz="3600" spc="-150">
                <a:solidFill>
                  <a:schemeClr val="tx2"/>
                </a:solidFill>
              </a:defRPr>
            </a:lvl1pPr>
            <a:lvl2pPr>
              <a:defRPr sz="21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dar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nl-NL"/>
          </a:p>
        </p:txBody>
      </p:sp>
      <p:sp>
        <p:nvSpPr>
          <p:cNvPr id="8" name="Text Placeholder 7"/>
          <p:cNvSpPr>
            <a:spLocks noGrp="1"/>
          </p:cNvSpPr>
          <p:nvPr>
            <p:ph type="body" sz="quarter" idx="10"/>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bg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6"/>
          <p:cNvSpPr txBox="1">
            <a:spLocks/>
          </p:cNvSpPr>
          <p:nvPr userDrawn="1"/>
        </p:nvSpPr>
        <p:spPr>
          <a:xfrm>
            <a:off x="6096000" y="6453336"/>
            <a:ext cx="5856651" cy="288032"/>
          </a:xfrm>
          <a:prstGeom prst="rect">
            <a:avLst/>
          </a:prstGeom>
        </p:spPr>
        <p:txBody>
          <a:bodyPr vert="horz" lIns="91440" tIns="45720" rIns="91440" bIns="45720" rtlCol="0" anchor="t">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smtClean="0">
                <a:ln>
                  <a:noFill/>
                </a:ln>
                <a:solidFill>
                  <a:schemeClr val="accent2"/>
                </a:solidFill>
                <a:effectLst/>
                <a:uLnTx/>
                <a:uFillTx/>
                <a:latin typeface="+mj-lt"/>
                <a:ea typeface="+mj-ea"/>
                <a:cs typeface="+mj-cs"/>
              </a:rPr>
              <a:t>Copyright </a:t>
            </a:r>
            <a:r>
              <a:rPr kumimoji="0" lang="en-US" sz="1200" b="0" i="0" u="none" strike="noStrike" kern="1200" cap="none" spc="0" normalizeH="0" baseline="0" noProof="0" dirty="0" smtClean="0">
                <a:ln>
                  <a:noFill/>
                </a:ln>
                <a:solidFill>
                  <a:schemeClr val="accent2"/>
                </a:solidFill>
                <a:effectLst/>
                <a:uLnTx/>
                <a:uFillTx/>
                <a:latin typeface="Times New Roman" panose="02020603050405020304" pitchFamily="18" charset="0"/>
                <a:ea typeface="+mj-ea"/>
                <a:cs typeface="Times New Roman" panose="02020603050405020304" pitchFamily="18" charset="0"/>
              </a:rPr>
              <a:t>© </a:t>
            </a:r>
            <a:r>
              <a:rPr kumimoji="0" lang="en-US" sz="1200" b="0" i="0" u="none" strike="noStrike" kern="1200" cap="none" spc="0" normalizeH="0" baseline="0" noProof="0" dirty="0" smtClean="0">
                <a:ln>
                  <a:noFill/>
                </a:ln>
                <a:solidFill>
                  <a:schemeClr val="accent2"/>
                </a:solidFill>
                <a:effectLst/>
                <a:uLnTx/>
                <a:uFillTx/>
                <a:latin typeface="+mj-lt"/>
                <a:ea typeface="+mj-ea"/>
                <a:cs typeface="+mj-cs"/>
              </a:rPr>
              <a:t>Zak Ruvalcaba</a:t>
            </a:r>
            <a:endParaRPr kumimoji="0" lang="nl-NL" sz="1200" b="0" i="0" u="none" strike="noStrike" kern="1200" cap="none" spc="0" normalizeH="0" baseline="0" noProof="0" dirty="0" smtClean="0">
              <a:ln>
                <a:noFill/>
              </a:ln>
              <a:solidFill>
                <a:schemeClr val="accent2"/>
              </a:solidFill>
              <a:effectLst/>
              <a:uLnTx/>
              <a:uFillTx/>
              <a:latin typeface="+mj-lt"/>
              <a:ea typeface="+mj-ea"/>
              <a:cs typeface="+mj-cs"/>
            </a:endParaRPr>
          </a:p>
        </p:txBody>
      </p:sp>
      <p:sp>
        <p:nvSpPr>
          <p:cNvPr id="6" name="Title Placeholder 5"/>
          <p:cNvSpPr>
            <a:spLocks noGrp="1"/>
          </p:cNvSpPr>
          <p:nvPr>
            <p:ph type="title"/>
          </p:nvPr>
        </p:nvSpPr>
        <p:spPr>
          <a:xfrm>
            <a:off x="335360" y="188640"/>
            <a:ext cx="10753195" cy="720080"/>
          </a:xfrm>
          <a:prstGeom prst="rect">
            <a:avLst/>
          </a:prstGeom>
        </p:spPr>
        <p:txBody>
          <a:bodyPr vert="horz" lIns="91440" tIns="45720" rIns="91440" bIns="45720" rtlCol="0" anchor="t">
            <a:noAutofit/>
          </a:bodyPr>
          <a:lstStyle/>
          <a:p>
            <a:r>
              <a:rPr lang="en-US" smtClean="0"/>
              <a:t>Master title</a:t>
            </a:r>
            <a:endParaRPr lang="nl-NL"/>
          </a:p>
        </p:txBody>
      </p:sp>
      <p:sp>
        <p:nvSpPr>
          <p:cNvPr id="10" name="Text Placeholder 9"/>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cSld>
  <p:clrMap bg1="dk1" tx1="lt1" bg2="dk2" tx2="lt2" accent1="accent1" accent2="accent2" accent3="accent3" accent4="accent4" accent5="accent5" accent6="accent6" hlink="hlink" folHlink="folHlink"/>
  <p:sldLayoutIdLst>
    <p:sldLayoutId id="2147483649" r:id="rId1"/>
    <p:sldLayoutId id="2147483652" r:id="rId2"/>
    <p:sldLayoutId id="2147483654" r:id="rId3"/>
    <p:sldLayoutId id="2147483653" r:id="rId4"/>
    <p:sldLayoutId id="2147483655" r:id="rId5"/>
  </p:sldLayoutIdLst>
  <p:timing>
    <p:tnLst>
      <p:par>
        <p:cTn id="1" dur="indefinite" restart="never" nodeType="tmRoot"/>
      </p:par>
    </p:tnLst>
  </p:timing>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tx2"/>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a:xfrm>
            <a:off x="11664619" y="-99392"/>
            <a:ext cx="672075" cy="7056784"/>
          </a:xfrm>
          <a:prstGeom prst="rect">
            <a:avLst/>
          </a:prstGeom>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solidFill>
                <a:schemeClr val="accent3"/>
              </a:solidFill>
            </a:endParaRPr>
          </a:p>
        </p:txBody>
      </p:sp>
      <p:sp>
        <p:nvSpPr>
          <p:cNvPr id="8" name="Title 6"/>
          <p:cNvSpPr txBox="1">
            <a:spLocks/>
          </p:cNvSpPr>
          <p:nvPr userDrawn="1"/>
        </p:nvSpPr>
        <p:spPr>
          <a:xfrm>
            <a:off x="335360" y="6453336"/>
            <a:ext cx="5760640" cy="288032"/>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bg2"/>
                </a:solidFill>
                <a:effectLst/>
                <a:uLnTx/>
                <a:uFillTx/>
                <a:latin typeface="+mj-lt"/>
                <a:ea typeface="+mj-ea"/>
                <a:cs typeface="+mj-cs"/>
              </a:rPr>
              <a:t>September 31, 2011</a:t>
            </a:r>
            <a:endParaRPr kumimoji="0" lang="nl-NL" sz="1200" b="0" i="0" u="none" strike="noStrike" kern="1200" cap="none" spc="0" normalizeH="0" baseline="0" noProof="0" smtClean="0">
              <a:ln>
                <a:noFill/>
              </a:ln>
              <a:solidFill>
                <a:schemeClr val="bg2"/>
              </a:solidFill>
              <a:effectLst/>
              <a:uLnTx/>
              <a:uFillTx/>
              <a:latin typeface="+mj-lt"/>
              <a:ea typeface="+mj-ea"/>
              <a:cs typeface="+mj-cs"/>
            </a:endParaRPr>
          </a:p>
        </p:txBody>
      </p:sp>
      <p:sp>
        <p:nvSpPr>
          <p:cNvPr id="9" name="Title 6"/>
          <p:cNvSpPr txBox="1">
            <a:spLocks/>
          </p:cNvSpPr>
          <p:nvPr userDrawn="1"/>
        </p:nvSpPr>
        <p:spPr>
          <a:xfrm>
            <a:off x="6288021" y="6453336"/>
            <a:ext cx="4992555" cy="288032"/>
          </a:xfrm>
          <a:prstGeom prst="rect">
            <a:avLst/>
          </a:prstGeom>
        </p:spPr>
        <p:txBody>
          <a:bodyPr vert="horz" lIns="91440" tIns="45720" rIns="91440" bIns="45720" rtlCol="0" anchor="t">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accent3"/>
                </a:solidFill>
                <a:effectLst/>
                <a:uLnTx/>
                <a:uFillTx/>
                <a:latin typeface="+mj-lt"/>
                <a:ea typeface="+mj-ea"/>
                <a:cs typeface="+mj-cs"/>
              </a:rPr>
              <a:t>Lorem webdesign &amp; development</a:t>
            </a:r>
            <a:endParaRPr kumimoji="0" lang="nl-NL" sz="1200" b="0" i="0" u="none" strike="noStrike" kern="1200" cap="none" spc="0" normalizeH="0" baseline="0" noProof="0" smtClean="0">
              <a:ln>
                <a:noFill/>
              </a:ln>
              <a:solidFill>
                <a:schemeClr val="accent3"/>
              </a:solidFill>
              <a:effectLst/>
              <a:uLnTx/>
              <a:uFillTx/>
              <a:latin typeface="+mj-lt"/>
              <a:ea typeface="+mj-ea"/>
              <a:cs typeface="+mj-cs"/>
            </a:endParaRPr>
          </a:p>
        </p:txBody>
      </p:sp>
      <p:sp>
        <p:nvSpPr>
          <p:cNvPr id="5" name="Title Placeholder 4"/>
          <p:cNvSpPr>
            <a:spLocks noGrp="1"/>
          </p:cNvSpPr>
          <p:nvPr>
            <p:ph type="title"/>
          </p:nvPr>
        </p:nvSpPr>
        <p:spPr>
          <a:xfrm>
            <a:off x="335360" y="188640"/>
            <a:ext cx="10753195" cy="1080120"/>
          </a:xfrm>
          <a:prstGeom prst="rect">
            <a:avLst/>
          </a:prstGeom>
        </p:spPr>
        <p:txBody>
          <a:bodyPr vert="horz" lIns="91440" tIns="45720" rIns="91440" bIns="45720" rtlCol="0" anchor="t">
            <a:normAutofit/>
          </a:bodyPr>
          <a:lstStyle/>
          <a:p>
            <a:r>
              <a:rPr lang="en-US" smtClean="0"/>
              <a:t>Click to edit Master title style</a:t>
            </a:r>
            <a:endParaRPr lang="nl-NL"/>
          </a:p>
        </p:txBody>
      </p:sp>
      <p:sp>
        <p:nvSpPr>
          <p:cNvPr id="6" name="Text Placeholder 5"/>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cxnSp>
        <p:nvCxnSpPr>
          <p:cNvPr id="10" name="Straight Connector 9"/>
          <p:cNvCxnSpPr/>
          <p:nvPr userDrawn="1"/>
        </p:nvCxnSpPr>
        <p:spPr>
          <a:xfrm>
            <a:off x="335360" y="6381328"/>
            <a:ext cx="1094521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1" r:id="rId1"/>
  </p:sldLayoutIdLst>
  <p:timing>
    <p:tnLst>
      <p:par>
        <p:cTn id="1" dur="indefinite" restart="never" nodeType="tmRoot"/>
      </p:par>
    </p:tnLst>
  </p:timing>
  <p:txStyles>
    <p:titleStyle>
      <a:lvl1pPr algn="l" defTabSz="914400" rtl="0" eaLnBrk="1" latinLnBrk="0" hangingPunct="1">
        <a:spcBef>
          <a:spcPct val="0"/>
        </a:spcBef>
        <a:buNone/>
        <a:defRPr sz="4800" kern="120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tx1"/>
          </a:solidFill>
          <a:latin typeface="+mn-lt"/>
          <a:ea typeface="+mn-ea"/>
          <a:cs typeface="+mn-cs"/>
        </a:defRPr>
      </a:lvl1pPr>
      <a:lvl2pPr marL="0" indent="0" algn="l" defTabSz="914400" rtl="0" eaLnBrk="1" latinLnBrk="0" hangingPunct="1">
        <a:lnSpc>
          <a:spcPct val="130000"/>
        </a:lnSpc>
        <a:spcBef>
          <a:spcPct val="20000"/>
        </a:spcBef>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1"/>
          </a:solidFill>
          <a:latin typeface="+mn-lt"/>
          <a:ea typeface="+mn-ea"/>
          <a:cs typeface="+mn-cs"/>
        </a:defRPr>
      </a:lvl3pPr>
      <a:lvl4pPr marL="0" indent="0" algn="l" defTabSz="914400" rtl="0" eaLnBrk="1" latinLnBrk="0" hangingPunct="1">
        <a:lnSpc>
          <a:spcPct val="130000"/>
        </a:lnSpc>
        <a:spcBef>
          <a:spcPct val="20000"/>
        </a:spcBef>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47528" y="2780928"/>
            <a:ext cx="8352928" cy="648072"/>
          </a:xfrm>
        </p:spPr>
        <p:txBody>
          <a:bodyPr/>
          <a:lstStyle/>
          <a:p>
            <a:pPr algn="ctr"/>
            <a:r>
              <a:rPr lang="en-US" spc="0" dirty="0"/>
              <a:t>HTML Syntax</a:t>
            </a:r>
          </a:p>
        </p:txBody>
      </p:sp>
    </p:spTree>
    <p:extLst>
      <p:ext uri="{BB962C8B-B14F-4D97-AF65-F5344CB8AC3E}">
        <p14:creationId xmlns:p14="http://schemas.microsoft.com/office/powerpoint/2010/main" val="17492639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HTML Syntax</a:t>
            </a:r>
            <a:endParaRPr lang="nl-NL" dirty="0"/>
          </a:p>
        </p:txBody>
      </p:sp>
      <p:sp>
        <p:nvSpPr>
          <p:cNvPr id="7" name="Text Placeholder 6"/>
          <p:cNvSpPr>
            <a:spLocks noGrp="1"/>
          </p:cNvSpPr>
          <p:nvPr>
            <p:ph type="body" sz="quarter" idx="14"/>
          </p:nvPr>
        </p:nvSpPr>
        <p:spPr>
          <a:xfrm>
            <a:off x="335360" y="1628800"/>
            <a:ext cx="11521280" cy="4679950"/>
          </a:xfrm>
        </p:spPr>
        <p:txBody>
          <a:bodyPr>
            <a:noAutofit/>
          </a:bodyPr>
          <a:lstStyle/>
          <a:p>
            <a:pPr>
              <a:defRPr/>
            </a:pPr>
            <a:r>
              <a:rPr lang="en-US" sz="1600" dirty="0">
                <a:solidFill>
                  <a:schemeClr val="tx1"/>
                </a:solidFill>
              </a:rPr>
              <a:t>Writing valid HTML5 is not a terribly difficult task once you know the syntax and what the rules are for writing the code. The list below provides a quick reference to the "general rules" that will ensure your markup is well-formed and valid. </a:t>
            </a:r>
          </a:p>
          <a:p>
            <a:pPr>
              <a:defRPr/>
            </a:pPr>
            <a:endParaRPr lang="en-US" sz="1600" dirty="0">
              <a:solidFill>
                <a:schemeClr val="tx1"/>
              </a:solidFill>
              <a:latin typeface="Courier New" pitchFamily="49" charset="0"/>
              <a:cs typeface="Courier New" pitchFamily="49" charset="0"/>
            </a:endParaRPr>
          </a:p>
          <a:p>
            <a:pPr marL="461963" indent="-461963">
              <a:buFont typeface="Wingdings" pitchFamily="2" charset="2"/>
              <a:buChar char="v"/>
              <a:defRPr/>
            </a:pPr>
            <a:r>
              <a:rPr lang="en-US" sz="1600" dirty="0">
                <a:solidFill>
                  <a:schemeClr val="tx1"/>
                </a:solidFill>
              </a:rPr>
              <a:t>Be mindful of the document tree</a:t>
            </a:r>
          </a:p>
          <a:p>
            <a:pPr marL="461963" indent="-461963">
              <a:buFont typeface="Wingdings" pitchFamily="2" charset="2"/>
              <a:buChar char="v"/>
              <a:defRPr/>
            </a:pPr>
            <a:r>
              <a:rPr lang="en-US" sz="1600" dirty="0">
                <a:solidFill>
                  <a:schemeClr val="tx1"/>
                </a:solidFill>
              </a:rPr>
              <a:t>Implement a correctly formed tag structure</a:t>
            </a:r>
          </a:p>
          <a:p>
            <a:pPr marL="461963" indent="-461963">
              <a:buFont typeface="Wingdings" pitchFamily="2" charset="2"/>
              <a:buChar char="v"/>
              <a:defRPr/>
            </a:pPr>
            <a:r>
              <a:rPr lang="en-US" sz="1600" dirty="0">
                <a:solidFill>
                  <a:schemeClr val="tx1"/>
                </a:solidFill>
              </a:rPr>
              <a:t>Make everything lowercase (with few exceptions)</a:t>
            </a:r>
          </a:p>
          <a:p>
            <a:pPr marL="461963" indent="-461963">
              <a:buFont typeface="Wingdings" pitchFamily="2" charset="2"/>
              <a:buChar char="v"/>
              <a:defRPr/>
            </a:pPr>
            <a:r>
              <a:rPr lang="en-US" sz="1600" dirty="0">
                <a:solidFill>
                  <a:schemeClr val="tx1"/>
                </a:solidFill>
              </a:rPr>
              <a:t>Be sure to close all of your tags (with few exceptions)</a:t>
            </a:r>
          </a:p>
          <a:p>
            <a:pPr marL="461963" indent="-461963">
              <a:buFont typeface="Wingdings" pitchFamily="2" charset="2"/>
              <a:buChar char="v"/>
              <a:defRPr/>
            </a:pPr>
            <a:r>
              <a:rPr lang="en-US" sz="1600" dirty="0">
                <a:solidFill>
                  <a:schemeClr val="tx1"/>
                </a:solidFill>
              </a:rPr>
              <a:t>Write your code so that it's readable</a:t>
            </a:r>
          </a:p>
          <a:p>
            <a:pPr marL="461963" indent="-461963">
              <a:buFont typeface="Wingdings" pitchFamily="2" charset="2"/>
              <a:buChar char="v"/>
              <a:defRPr/>
            </a:pPr>
            <a:r>
              <a:rPr lang="en-US" sz="1600" dirty="0">
                <a:solidFill>
                  <a:schemeClr val="tx1"/>
                </a:solidFill>
              </a:rPr>
              <a:t>Comment your markup!</a:t>
            </a:r>
            <a:endParaRPr lang="en-US" sz="1600" dirty="0">
              <a:solidFill>
                <a:schemeClr val="tx1"/>
              </a:solidFill>
              <a:latin typeface="Courier New" pitchFamily="49" charset="0"/>
              <a:cs typeface="Courier New" pitchFamily="49" charset="0"/>
            </a:endParaRPr>
          </a:p>
        </p:txBody>
      </p:sp>
      <p:sp>
        <p:nvSpPr>
          <p:cNvPr id="2" name="Text Placeholder 1"/>
          <p:cNvSpPr>
            <a:spLocks noGrp="1"/>
          </p:cNvSpPr>
          <p:nvPr>
            <p:ph type="body" sz="quarter" idx="11"/>
          </p:nvPr>
        </p:nvSpPr>
        <p:spPr/>
        <p:txBody>
          <a:bodyPr/>
          <a:lstStyle/>
          <a:p>
            <a:r>
              <a:rPr lang="en-US" dirty="0" smtClean="0"/>
              <a:t>Six things to consider…</a:t>
            </a:r>
            <a:endParaRPr lang="en-US" dirty="0"/>
          </a:p>
        </p:txBody>
      </p:sp>
    </p:spTree>
    <p:extLst>
      <p:ext uri="{BB962C8B-B14F-4D97-AF65-F5344CB8AC3E}">
        <p14:creationId xmlns:p14="http://schemas.microsoft.com/office/powerpoint/2010/main" val="8736590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HTML Syntax</a:t>
            </a:r>
            <a:endParaRPr lang="nl-NL" dirty="0"/>
          </a:p>
        </p:txBody>
      </p:sp>
      <p:sp>
        <p:nvSpPr>
          <p:cNvPr id="7" name="Text Placeholder 6"/>
          <p:cNvSpPr>
            <a:spLocks noGrp="1"/>
          </p:cNvSpPr>
          <p:nvPr>
            <p:ph type="body" sz="quarter" idx="14"/>
          </p:nvPr>
        </p:nvSpPr>
        <p:spPr>
          <a:xfrm>
            <a:off x="335360" y="1628800"/>
            <a:ext cx="11521280" cy="4679950"/>
          </a:xfrm>
        </p:spPr>
        <p:txBody>
          <a:bodyPr>
            <a:noAutofit/>
          </a:bodyPr>
          <a:lstStyle/>
          <a:p>
            <a:pPr marL="461963" indent="-461963">
              <a:buFont typeface="Wingdings" pitchFamily="2" charset="2"/>
              <a:buChar char="v"/>
              <a:defRPr/>
            </a:pPr>
            <a:r>
              <a:rPr lang="en-US" sz="1600" dirty="0">
                <a:solidFill>
                  <a:schemeClr val="tx1"/>
                </a:solidFill>
              </a:rPr>
              <a:t>A web page is, at its heart, little more than a collection of HTML elements.</a:t>
            </a:r>
          </a:p>
          <a:p>
            <a:pPr marL="461963" indent="-461963">
              <a:buFont typeface="Wingdings" pitchFamily="2" charset="2"/>
              <a:buChar char="v"/>
              <a:defRPr/>
            </a:pPr>
            <a:r>
              <a:rPr lang="en-US" sz="1600" dirty="0">
                <a:solidFill>
                  <a:schemeClr val="tx1"/>
                </a:solidFill>
              </a:rPr>
              <a:t>The element is created by writing an opening tag, and completed by writing a closing tag (in most cases).</a:t>
            </a:r>
          </a:p>
          <a:p>
            <a:pPr marL="461963" indent="-461963">
              <a:buFont typeface="Wingdings" pitchFamily="2" charset="2"/>
              <a:buChar char="v"/>
              <a:defRPr/>
            </a:pPr>
            <a:r>
              <a:rPr lang="en-US" sz="1600" dirty="0">
                <a:solidFill>
                  <a:schemeClr val="tx1"/>
                </a:solidFill>
              </a:rPr>
              <a:t>An element may contain other nested elements.</a:t>
            </a:r>
          </a:p>
          <a:p>
            <a:pPr marL="461963" indent="-461963">
              <a:buFont typeface="Wingdings" pitchFamily="2" charset="2"/>
              <a:buChar char="v"/>
              <a:defRPr/>
            </a:pPr>
            <a:r>
              <a:rPr lang="en-US" sz="1600" dirty="0">
                <a:solidFill>
                  <a:schemeClr val="tx1"/>
                </a:solidFill>
              </a:rPr>
              <a:t>Where this occurs, the opening and closing tags must be symmetrical. If an opening paragraph tag is followed by the opening em tag, the closing tags must appear in the reverse order</a:t>
            </a:r>
            <a:r>
              <a:rPr lang="en-US" sz="1600" dirty="0" smtClean="0">
                <a:solidFill>
                  <a:schemeClr val="tx1"/>
                </a:solidFill>
              </a:rPr>
              <a:t>:</a:t>
            </a:r>
            <a:br>
              <a:rPr lang="en-US" sz="1600" dirty="0" smtClean="0">
                <a:solidFill>
                  <a:schemeClr val="tx1"/>
                </a:solidFill>
              </a:rPr>
            </a:br>
            <a:r>
              <a:rPr lang="en-US" sz="1600" dirty="0" smtClean="0">
                <a:solidFill>
                  <a:schemeClr val="tx1"/>
                </a:solidFill>
              </a:rPr>
              <a:t/>
            </a:r>
            <a:br>
              <a:rPr lang="en-US" sz="1600" dirty="0" smtClean="0">
                <a:solidFill>
                  <a:schemeClr val="tx1"/>
                </a:solidFill>
              </a:rPr>
            </a:br>
            <a:r>
              <a:rPr lang="en-US" sz="1600" dirty="0">
                <a:solidFill>
                  <a:schemeClr val="tx1"/>
                </a:solidFill>
                <a:latin typeface="Courier New" pitchFamily="49" charset="0"/>
                <a:cs typeface="Courier New" pitchFamily="49" charset="0"/>
              </a:rPr>
              <a:t>&lt;p&gt;&lt;</a:t>
            </a:r>
            <a:r>
              <a:rPr lang="en-US" sz="1600" dirty="0" err="1">
                <a:solidFill>
                  <a:schemeClr val="tx1"/>
                </a:solidFill>
                <a:latin typeface="Courier New" pitchFamily="49" charset="0"/>
                <a:cs typeface="Courier New" pitchFamily="49" charset="0"/>
              </a:rPr>
              <a:t>em</a:t>
            </a:r>
            <a:r>
              <a:rPr lang="en-US" sz="1600" dirty="0">
                <a:solidFill>
                  <a:schemeClr val="tx1"/>
                </a:solidFill>
                <a:latin typeface="Courier New" pitchFamily="49" charset="0"/>
                <a:cs typeface="Courier New" pitchFamily="49" charset="0"/>
              </a:rPr>
              <a:t>&gt;Hello World&lt;/</a:t>
            </a:r>
            <a:r>
              <a:rPr lang="en-US" sz="1600" dirty="0" err="1">
                <a:solidFill>
                  <a:schemeClr val="tx1"/>
                </a:solidFill>
                <a:latin typeface="Courier New" pitchFamily="49" charset="0"/>
                <a:cs typeface="Courier New" pitchFamily="49" charset="0"/>
              </a:rPr>
              <a:t>em</a:t>
            </a:r>
            <a:r>
              <a:rPr lang="en-US" sz="1600" dirty="0">
                <a:solidFill>
                  <a:schemeClr val="tx1"/>
                </a:solidFill>
                <a:latin typeface="Courier New" pitchFamily="49" charset="0"/>
                <a:cs typeface="Courier New" pitchFamily="49" charset="0"/>
              </a:rPr>
              <a:t>&gt;&lt;/p</a:t>
            </a:r>
            <a:r>
              <a:rPr lang="en-US" sz="1600" dirty="0" smtClean="0">
                <a:solidFill>
                  <a:schemeClr val="tx1"/>
                </a:solidFill>
                <a:latin typeface="Courier New" pitchFamily="49" charset="0"/>
                <a:cs typeface="Courier New" pitchFamily="49" charset="0"/>
              </a:rPr>
              <a:t>&gt;</a:t>
            </a:r>
            <a:endParaRPr lang="en-US" sz="1600" dirty="0">
              <a:solidFill>
                <a:schemeClr val="tx1"/>
              </a:solidFill>
              <a:latin typeface="Courier New" pitchFamily="49" charset="0"/>
              <a:cs typeface="Courier New" pitchFamily="49" charset="0"/>
            </a:endParaRPr>
          </a:p>
        </p:txBody>
      </p:sp>
      <p:sp>
        <p:nvSpPr>
          <p:cNvPr id="2" name="Text Placeholder 1"/>
          <p:cNvSpPr>
            <a:spLocks noGrp="1"/>
          </p:cNvSpPr>
          <p:nvPr>
            <p:ph type="body" sz="quarter" idx="11"/>
          </p:nvPr>
        </p:nvSpPr>
        <p:spPr/>
        <p:txBody>
          <a:bodyPr/>
          <a:lstStyle/>
          <a:p>
            <a:r>
              <a:rPr lang="en-US" dirty="0" smtClean="0"/>
              <a:t>Be mindful of the document tree</a:t>
            </a:r>
            <a:endParaRPr lang="en-US" dirty="0"/>
          </a:p>
        </p:txBody>
      </p:sp>
    </p:spTree>
    <p:extLst>
      <p:ext uri="{BB962C8B-B14F-4D97-AF65-F5344CB8AC3E}">
        <p14:creationId xmlns:p14="http://schemas.microsoft.com/office/powerpoint/2010/main" val="23398854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564904"/>
            <a:ext cx="12192000" cy="42930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p:txBody>
          <a:bodyPr/>
          <a:lstStyle/>
          <a:p>
            <a:r>
              <a:rPr lang="en-US" dirty="0" smtClean="0"/>
              <a:t>HTML Syntax</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r>
              <a:rPr lang="en-US" sz="1600" dirty="0">
                <a:solidFill>
                  <a:schemeClr val="tx1"/>
                </a:solidFill>
              </a:rPr>
              <a:t>In general, all HTML elements will resemble the following structure:</a:t>
            </a:r>
          </a:p>
        </p:txBody>
      </p:sp>
      <p:sp>
        <p:nvSpPr>
          <p:cNvPr id="2" name="Text Placeholder 1"/>
          <p:cNvSpPr>
            <a:spLocks noGrp="1"/>
          </p:cNvSpPr>
          <p:nvPr>
            <p:ph type="body" sz="quarter" idx="11"/>
          </p:nvPr>
        </p:nvSpPr>
        <p:spPr/>
        <p:txBody>
          <a:bodyPr/>
          <a:lstStyle/>
          <a:p>
            <a:r>
              <a:rPr lang="en-US" dirty="0" smtClean="0"/>
              <a:t>Implement a correctly formed tag structure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908" y="3212976"/>
            <a:ext cx="5242183" cy="2808312"/>
          </a:xfrm>
          <a:prstGeom prst="rect">
            <a:avLst/>
          </a:prstGeom>
        </p:spPr>
      </p:pic>
    </p:spTree>
    <p:extLst>
      <p:ext uri="{BB962C8B-B14F-4D97-AF65-F5344CB8AC3E}">
        <p14:creationId xmlns:p14="http://schemas.microsoft.com/office/powerpoint/2010/main" val="28585621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HTML Syntax</a:t>
            </a:r>
            <a:endParaRPr lang="nl-NL" dirty="0"/>
          </a:p>
        </p:txBody>
      </p:sp>
      <p:sp>
        <p:nvSpPr>
          <p:cNvPr id="7" name="Text Placeholder 6"/>
          <p:cNvSpPr>
            <a:spLocks noGrp="1"/>
          </p:cNvSpPr>
          <p:nvPr>
            <p:ph type="body" sz="quarter" idx="14"/>
          </p:nvPr>
        </p:nvSpPr>
        <p:spPr>
          <a:xfrm>
            <a:off x="335360" y="1628800"/>
            <a:ext cx="11521280" cy="4679950"/>
          </a:xfrm>
        </p:spPr>
        <p:txBody>
          <a:bodyPr>
            <a:noAutofit/>
          </a:bodyPr>
          <a:lstStyle/>
          <a:p>
            <a:r>
              <a:rPr lang="en-US" sz="1600" dirty="0">
                <a:solidFill>
                  <a:schemeClr val="tx1"/>
                </a:solidFill>
              </a:rPr>
              <a:t>In HTML, tag names are </a:t>
            </a:r>
            <a:r>
              <a:rPr lang="en-US" sz="1600" b="1" dirty="0">
                <a:solidFill>
                  <a:schemeClr val="tx1"/>
                </a:solidFill>
              </a:rPr>
              <a:t>not</a:t>
            </a:r>
            <a:r>
              <a:rPr lang="en-US" sz="1600" dirty="0">
                <a:solidFill>
                  <a:schemeClr val="tx1"/>
                </a:solidFill>
              </a:rPr>
              <a:t> case sensitive. Since this is the case, you can write the markup in lowercase, mixed case, or uppercase letters. So the following would all be valid</a:t>
            </a:r>
            <a:r>
              <a:rPr lang="en-US" sz="1600" dirty="0" smtClean="0">
                <a:solidFill>
                  <a:schemeClr val="tx1"/>
                </a:solidFill>
              </a:rPr>
              <a:t>:</a:t>
            </a:r>
            <a:br>
              <a:rPr lang="en-US" sz="1600" dirty="0" smtClean="0">
                <a:solidFill>
                  <a:schemeClr val="tx1"/>
                </a:solidFill>
              </a:rPr>
            </a:br>
            <a:r>
              <a:rPr lang="en-US" sz="1600" dirty="0" smtClean="0">
                <a:solidFill>
                  <a:schemeClr val="tx1"/>
                </a:solidFill>
              </a:rPr>
              <a:t/>
            </a:r>
            <a:br>
              <a:rPr lang="en-US" sz="1600" dirty="0" smtClean="0">
                <a:solidFill>
                  <a:schemeClr val="tx1"/>
                </a:solidFill>
              </a:rPr>
            </a:br>
            <a:r>
              <a:rPr lang="en-US" sz="1600" dirty="0">
                <a:solidFill>
                  <a:schemeClr val="tx1"/>
                </a:solidFill>
                <a:latin typeface="Courier New" pitchFamily="49" charset="0"/>
                <a:cs typeface="Courier New" pitchFamily="49" charset="0"/>
              </a:rPr>
              <a:t>&lt;p&gt;this is a paragraph&lt;/p</a:t>
            </a:r>
            <a:r>
              <a:rPr lang="en-US" sz="1600" dirty="0" smtClean="0">
                <a:solidFill>
                  <a:schemeClr val="tx1"/>
                </a:solidFill>
                <a:latin typeface="Courier New" pitchFamily="49" charset="0"/>
                <a:cs typeface="Courier New" pitchFamily="49" charset="0"/>
              </a:rPr>
              <a:t>&gt;</a:t>
            </a:r>
            <a:br>
              <a:rPr lang="en-US" sz="1600" dirty="0" smtClean="0">
                <a:solidFill>
                  <a:schemeClr val="tx1"/>
                </a:solidFill>
                <a:latin typeface="Courier New" pitchFamily="49" charset="0"/>
                <a:cs typeface="Courier New" pitchFamily="49" charset="0"/>
              </a:rPr>
            </a:br>
            <a:r>
              <a:rPr lang="en-US" sz="1600" dirty="0" smtClean="0">
                <a:solidFill>
                  <a:schemeClr val="tx1"/>
                </a:solidFill>
                <a:latin typeface="Courier New" pitchFamily="49" charset="0"/>
                <a:cs typeface="Courier New" pitchFamily="49" charset="0"/>
              </a:rPr>
              <a:t>&lt;</a:t>
            </a:r>
            <a:r>
              <a:rPr lang="en-US" sz="1600" dirty="0">
                <a:solidFill>
                  <a:schemeClr val="tx1"/>
                </a:solidFill>
                <a:latin typeface="Courier New" pitchFamily="49" charset="0"/>
                <a:cs typeface="Courier New" pitchFamily="49" charset="0"/>
              </a:rPr>
              <a:t>P&gt;this example&lt;/P</a:t>
            </a:r>
            <a:r>
              <a:rPr lang="en-US" sz="1600" dirty="0" smtClean="0">
                <a:solidFill>
                  <a:schemeClr val="tx1"/>
                </a:solidFill>
                <a:latin typeface="Courier New" pitchFamily="49" charset="0"/>
                <a:cs typeface="Courier New" pitchFamily="49" charset="0"/>
              </a:rPr>
              <a:t>&gt;</a:t>
            </a:r>
            <a:br>
              <a:rPr lang="en-US" sz="1600" dirty="0" smtClean="0">
                <a:solidFill>
                  <a:schemeClr val="tx1"/>
                </a:solidFill>
                <a:latin typeface="Courier New" pitchFamily="49" charset="0"/>
                <a:cs typeface="Courier New" pitchFamily="49" charset="0"/>
              </a:rPr>
            </a:br>
            <a:r>
              <a:rPr lang="en-US" sz="1600" dirty="0" smtClean="0">
                <a:solidFill>
                  <a:schemeClr val="tx1"/>
                </a:solidFill>
                <a:latin typeface="Courier New" pitchFamily="49" charset="0"/>
                <a:cs typeface="Courier New" pitchFamily="49" charset="0"/>
              </a:rPr>
              <a:t>&lt;</a:t>
            </a:r>
            <a:r>
              <a:rPr lang="en-US" sz="1600" dirty="0">
                <a:solidFill>
                  <a:schemeClr val="tx1"/>
                </a:solidFill>
                <a:latin typeface="Courier New" pitchFamily="49" charset="0"/>
                <a:cs typeface="Courier New" pitchFamily="49" charset="0"/>
              </a:rPr>
              <a:t>P&gt;this markup would be valid&lt;/p</a:t>
            </a:r>
            <a:r>
              <a:rPr lang="en-US" sz="1600" dirty="0" smtClean="0">
                <a:solidFill>
                  <a:schemeClr val="tx1"/>
                </a:solidFill>
                <a:latin typeface="Courier New" pitchFamily="49" charset="0"/>
                <a:cs typeface="Courier New" pitchFamily="49" charset="0"/>
              </a:rPr>
              <a:t>&gt;</a:t>
            </a:r>
            <a:endParaRPr lang="en-US" sz="1600" dirty="0">
              <a:solidFill>
                <a:schemeClr val="tx1"/>
              </a:solidFill>
            </a:endParaRPr>
          </a:p>
          <a:p>
            <a:endParaRPr lang="en-US" sz="1600" dirty="0">
              <a:solidFill>
                <a:schemeClr val="tx1"/>
              </a:solidFill>
            </a:endParaRPr>
          </a:p>
          <a:p>
            <a:r>
              <a:rPr lang="en-US" sz="1600" dirty="0">
                <a:solidFill>
                  <a:schemeClr val="tx1"/>
                </a:solidFill>
              </a:rPr>
              <a:t>As a general rule of thumb however, you should always write your code in lowercase.</a:t>
            </a:r>
          </a:p>
        </p:txBody>
      </p:sp>
      <p:sp>
        <p:nvSpPr>
          <p:cNvPr id="2" name="Text Placeholder 1"/>
          <p:cNvSpPr>
            <a:spLocks noGrp="1"/>
          </p:cNvSpPr>
          <p:nvPr>
            <p:ph type="body" sz="quarter" idx="11"/>
          </p:nvPr>
        </p:nvSpPr>
        <p:spPr/>
        <p:txBody>
          <a:bodyPr/>
          <a:lstStyle/>
          <a:p>
            <a:r>
              <a:rPr lang="en-US" dirty="0" smtClean="0"/>
              <a:t>Make everything lowercase (with few exceptions)</a:t>
            </a:r>
            <a:endParaRPr lang="en-US" dirty="0"/>
          </a:p>
        </p:txBody>
      </p:sp>
    </p:spTree>
    <p:extLst>
      <p:ext uri="{BB962C8B-B14F-4D97-AF65-F5344CB8AC3E}">
        <p14:creationId xmlns:p14="http://schemas.microsoft.com/office/powerpoint/2010/main" val="34710940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HTML Syntax</a:t>
            </a:r>
            <a:endParaRPr lang="nl-NL" dirty="0"/>
          </a:p>
        </p:txBody>
      </p:sp>
      <p:sp>
        <p:nvSpPr>
          <p:cNvPr id="7" name="Text Placeholder 6"/>
          <p:cNvSpPr>
            <a:spLocks noGrp="1"/>
          </p:cNvSpPr>
          <p:nvPr>
            <p:ph type="body" sz="quarter" idx="14"/>
          </p:nvPr>
        </p:nvSpPr>
        <p:spPr>
          <a:xfrm>
            <a:off x="335360" y="1628800"/>
            <a:ext cx="11521280" cy="4679950"/>
          </a:xfrm>
        </p:spPr>
        <p:txBody>
          <a:bodyPr>
            <a:noAutofit/>
          </a:bodyPr>
          <a:lstStyle/>
          <a:p>
            <a:r>
              <a:rPr lang="en-US" sz="1600" dirty="0">
                <a:solidFill>
                  <a:schemeClr val="tx1"/>
                </a:solidFill>
              </a:rPr>
              <a:t>In HTML, it’s possible to omit some closing tags. For instance, this is valid markup</a:t>
            </a:r>
            <a:r>
              <a:rPr lang="en-US" sz="1600" dirty="0" smtClean="0">
                <a:solidFill>
                  <a:schemeClr val="tx1"/>
                </a:solidFill>
              </a:rPr>
              <a:t>:</a:t>
            </a:r>
            <a:br>
              <a:rPr lang="en-US" sz="1600" dirty="0" smtClean="0">
                <a:solidFill>
                  <a:schemeClr val="tx1"/>
                </a:solidFill>
              </a:rPr>
            </a:br>
            <a:r>
              <a:rPr lang="en-US" sz="1600" dirty="0" smtClean="0">
                <a:solidFill>
                  <a:schemeClr val="tx1"/>
                </a:solidFill>
              </a:rPr>
              <a:t/>
            </a:r>
            <a:br>
              <a:rPr lang="en-US" sz="1600" dirty="0" smtClean="0">
                <a:solidFill>
                  <a:schemeClr val="tx1"/>
                </a:solidFill>
              </a:rPr>
            </a:br>
            <a:r>
              <a:rPr lang="en-US" sz="1600" dirty="0">
                <a:solidFill>
                  <a:schemeClr val="tx1"/>
                </a:solidFill>
                <a:latin typeface="Courier New" pitchFamily="49" charset="0"/>
                <a:cs typeface="Courier New" pitchFamily="49" charset="0"/>
              </a:rPr>
              <a:t>&lt;p&gt;This is a paragraph without a closing </a:t>
            </a:r>
            <a:r>
              <a:rPr lang="en-US" sz="1600" dirty="0" smtClean="0">
                <a:solidFill>
                  <a:schemeClr val="tx1"/>
                </a:solidFill>
                <a:latin typeface="Courier New" pitchFamily="49" charset="0"/>
                <a:cs typeface="Courier New" pitchFamily="49" charset="0"/>
              </a:rPr>
              <a:t>tag</a:t>
            </a:r>
            <a:br>
              <a:rPr lang="en-US" sz="1600" dirty="0" smtClean="0">
                <a:solidFill>
                  <a:schemeClr val="tx1"/>
                </a:solidFill>
                <a:latin typeface="Courier New" pitchFamily="49" charset="0"/>
                <a:cs typeface="Courier New" pitchFamily="49" charset="0"/>
              </a:rPr>
            </a:br>
            <a:r>
              <a:rPr lang="en-US" sz="1600" dirty="0" smtClean="0">
                <a:solidFill>
                  <a:schemeClr val="tx1"/>
                </a:solidFill>
                <a:latin typeface="Courier New" pitchFamily="49" charset="0"/>
                <a:cs typeface="Courier New" pitchFamily="49" charset="0"/>
              </a:rPr>
              <a:t>&lt;p&gt;This </a:t>
            </a:r>
            <a:r>
              <a:rPr lang="en-US" sz="1600" dirty="0">
                <a:solidFill>
                  <a:schemeClr val="tx1"/>
                </a:solidFill>
                <a:latin typeface="Courier New" pitchFamily="49" charset="0"/>
                <a:cs typeface="Courier New" pitchFamily="49" charset="0"/>
              </a:rPr>
              <a:t>is a second paragraph without a closing </a:t>
            </a:r>
            <a:r>
              <a:rPr lang="en-US" sz="1600" dirty="0" smtClean="0">
                <a:solidFill>
                  <a:schemeClr val="tx1"/>
                </a:solidFill>
                <a:latin typeface="Courier New" pitchFamily="49" charset="0"/>
                <a:cs typeface="Courier New" pitchFamily="49" charset="0"/>
              </a:rPr>
              <a:t>tag</a:t>
            </a:r>
            <a:endParaRPr lang="en-US" sz="1600" dirty="0">
              <a:solidFill>
                <a:schemeClr val="tx1"/>
              </a:solidFill>
            </a:endParaRPr>
          </a:p>
          <a:p>
            <a:endParaRPr lang="en-US" sz="1600" dirty="0">
              <a:solidFill>
                <a:schemeClr val="tx1"/>
              </a:solidFill>
            </a:endParaRPr>
          </a:p>
          <a:p>
            <a:r>
              <a:rPr lang="en-US" sz="1600" dirty="0">
                <a:solidFill>
                  <a:schemeClr val="tx1"/>
                </a:solidFill>
              </a:rPr>
              <a:t>As a general rule of thumb however, you should always include a closing tag as follows</a:t>
            </a:r>
            <a:r>
              <a:rPr lang="en-US" sz="1600" dirty="0" smtClean="0">
                <a:solidFill>
                  <a:schemeClr val="tx1"/>
                </a:solidFill>
              </a:rPr>
              <a:t>:</a:t>
            </a:r>
            <a:br>
              <a:rPr lang="en-US" sz="1600" dirty="0" smtClean="0">
                <a:solidFill>
                  <a:schemeClr val="tx1"/>
                </a:solidFill>
              </a:rPr>
            </a:br>
            <a:r>
              <a:rPr lang="en-US" sz="1600" dirty="0" smtClean="0">
                <a:solidFill>
                  <a:schemeClr val="tx1"/>
                </a:solidFill>
              </a:rPr>
              <a:t/>
            </a:r>
            <a:br>
              <a:rPr lang="en-US" sz="1600" dirty="0" smtClean="0">
                <a:solidFill>
                  <a:schemeClr val="tx1"/>
                </a:solidFill>
              </a:rPr>
            </a:br>
            <a:r>
              <a:rPr lang="en-US" sz="1600" dirty="0">
                <a:solidFill>
                  <a:schemeClr val="tx1"/>
                </a:solidFill>
                <a:latin typeface="Courier New" pitchFamily="49" charset="0"/>
                <a:cs typeface="Courier New" pitchFamily="49" charset="0"/>
              </a:rPr>
              <a:t>&lt;p&gt;This is a third paragraph with a closing tag&lt;/p</a:t>
            </a:r>
            <a:r>
              <a:rPr lang="en-US" sz="1600" dirty="0" smtClean="0">
                <a:solidFill>
                  <a:schemeClr val="tx1"/>
                </a:solidFill>
                <a:latin typeface="Courier New" pitchFamily="49" charset="0"/>
                <a:cs typeface="Courier New" pitchFamily="49" charset="0"/>
              </a:rPr>
              <a:t>&gt;</a:t>
            </a:r>
            <a:endParaRPr lang="en-US" sz="1600" dirty="0">
              <a:solidFill>
                <a:schemeClr val="tx1"/>
              </a:solidFill>
              <a:latin typeface="Courier New" pitchFamily="49" charset="0"/>
              <a:cs typeface="Courier New" pitchFamily="49" charset="0"/>
            </a:endParaRPr>
          </a:p>
        </p:txBody>
      </p:sp>
      <p:sp>
        <p:nvSpPr>
          <p:cNvPr id="2" name="Text Placeholder 1"/>
          <p:cNvSpPr>
            <a:spLocks noGrp="1"/>
          </p:cNvSpPr>
          <p:nvPr>
            <p:ph type="body" sz="quarter" idx="11"/>
          </p:nvPr>
        </p:nvSpPr>
        <p:spPr/>
        <p:txBody>
          <a:bodyPr/>
          <a:lstStyle/>
          <a:p>
            <a:r>
              <a:rPr lang="en-US" dirty="0" smtClean="0"/>
              <a:t>Be sure to close all of your tags (with few exceptions)</a:t>
            </a:r>
            <a:endParaRPr lang="en-US" dirty="0"/>
          </a:p>
        </p:txBody>
      </p:sp>
    </p:spTree>
    <p:extLst>
      <p:ext uri="{BB962C8B-B14F-4D97-AF65-F5344CB8AC3E}">
        <p14:creationId xmlns:p14="http://schemas.microsoft.com/office/powerpoint/2010/main" val="24286684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HTML Syntax</a:t>
            </a:r>
            <a:endParaRPr lang="nl-NL" dirty="0"/>
          </a:p>
        </p:txBody>
      </p:sp>
      <p:sp>
        <p:nvSpPr>
          <p:cNvPr id="7" name="Text Placeholder 6"/>
          <p:cNvSpPr>
            <a:spLocks noGrp="1"/>
          </p:cNvSpPr>
          <p:nvPr>
            <p:ph type="body" sz="quarter" idx="13"/>
          </p:nvPr>
        </p:nvSpPr>
        <p:spPr/>
        <p:txBody>
          <a:bodyPr>
            <a:noAutofit/>
          </a:bodyPr>
          <a:lstStyle/>
          <a:p>
            <a:r>
              <a:rPr lang="en-US" sz="1600" b="1" dirty="0">
                <a:solidFill>
                  <a:schemeClr val="tx1"/>
                </a:solidFill>
              </a:rPr>
              <a:t>Attribute Quotes</a:t>
            </a:r>
            <a:br>
              <a:rPr lang="en-US" sz="1600" b="1" dirty="0">
                <a:solidFill>
                  <a:schemeClr val="tx1"/>
                </a:solidFill>
              </a:rPr>
            </a:br>
            <a:endParaRPr lang="en-US" sz="1600" b="1" dirty="0">
              <a:solidFill>
                <a:schemeClr val="tx1"/>
              </a:solidFill>
            </a:endParaRPr>
          </a:p>
          <a:p>
            <a:r>
              <a:rPr lang="en-US" sz="1600" dirty="0">
                <a:solidFill>
                  <a:schemeClr val="tx1"/>
                </a:solidFill>
              </a:rPr>
              <a:t>In HTML all attribute values </a:t>
            </a:r>
            <a:r>
              <a:rPr lang="en-US" sz="1600" b="1" dirty="0">
                <a:solidFill>
                  <a:schemeClr val="tx1"/>
                </a:solidFill>
              </a:rPr>
              <a:t>should</a:t>
            </a:r>
            <a:r>
              <a:rPr lang="en-US" sz="1600" dirty="0">
                <a:solidFill>
                  <a:schemeClr val="tx1"/>
                </a:solidFill>
              </a:rPr>
              <a:t> be quoted, so you’ll need to write id=“button1" rather than id=button1. It’s valid to omit the quotes from your HTML, though it may make reading the markup more difficult for developers revisiting old markup. Additionally, if you’re using a visual editor that colors your code, omitting the quotes from your attribute values will result in incorrect code colors.</a:t>
            </a:r>
          </a:p>
        </p:txBody>
      </p:sp>
      <p:sp>
        <p:nvSpPr>
          <p:cNvPr id="3" name="Text Placeholder 2"/>
          <p:cNvSpPr>
            <a:spLocks noGrp="1"/>
          </p:cNvSpPr>
          <p:nvPr>
            <p:ph type="body" sz="quarter" idx="14"/>
          </p:nvPr>
        </p:nvSpPr>
        <p:spPr/>
        <p:txBody>
          <a:bodyPr>
            <a:normAutofit/>
          </a:bodyPr>
          <a:lstStyle/>
          <a:p>
            <a:r>
              <a:rPr lang="en-US" sz="1600" b="1" dirty="0">
                <a:solidFill>
                  <a:schemeClr val="tx1"/>
                </a:solidFill>
              </a:rPr>
              <a:t>Spaces</a:t>
            </a:r>
            <a:br>
              <a:rPr lang="en-US" sz="1600" b="1" dirty="0">
                <a:solidFill>
                  <a:schemeClr val="tx1"/>
                </a:solidFill>
              </a:rPr>
            </a:br>
            <a:r>
              <a:rPr lang="en-US" sz="1600" dirty="0">
                <a:solidFill>
                  <a:schemeClr val="tx1"/>
                </a:solidFill>
              </a:rPr>
              <a:t/>
            </a:r>
            <a:br>
              <a:rPr lang="en-US" sz="1600" dirty="0">
                <a:solidFill>
                  <a:schemeClr val="tx1"/>
                </a:solidFill>
              </a:rPr>
            </a:br>
            <a:r>
              <a:rPr lang="en-US" sz="1600" dirty="0">
                <a:solidFill>
                  <a:schemeClr val="tx1"/>
                </a:solidFill>
              </a:rPr>
              <a:t>A browser doesn’t care whether you use a single space to separate attributes, ten spaces, or even complete line breaks; it doesn’t matter, as long as at least one space is present. Take into consideration however, that the more spaces you include, the larger your web page’s file size will be since each occurrence of whitespace takes up additional bytes.</a:t>
            </a:r>
            <a:endParaRPr lang="en-US" sz="1600" dirty="0"/>
          </a:p>
        </p:txBody>
      </p:sp>
      <p:sp>
        <p:nvSpPr>
          <p:cNvPr id="2" name="Text Placeholder 1"/>
          <p:cNvSpPr>
            <a:spLocks noGrp="1"/>
          </p:cNvSpPr>
          <p:nvPr>
            <p:ph type="body" sz="quarter" idx="11"/>
          </p:nvPr>
        </p:nvSpPr>
        <p:spPr/>
        <p:txBody>
          <a:bodyPr/>
          <a:lstStyle/>
          <a:p>
            <a:r>
              <a:rPr lang="en-US" dirty="0" smtClean="0"/>
              <a:t>Write your code so that it's readable</a:t>
            </a:r>
            <a:endParaRPr lang="en-US" dirty="0"/>
          </a:p>
        </p:txBody>
      </p:sp>
    </p:spTree>
    <p:extLst>
      <p:ext uri="{BB962C8B-B14F-4D97-AF65-F5344CB8AC3E}">
        <p14:creationId xmlns:p14="http://schemas.microsoft.com/office/powerpoint/2010/main" val="13032019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HTML Syntax</a:t>
            </a:r>
            <a:endParaRPr lang="nl-NL" dirty="0"/>
          </a:p>
        </p:txBody>
      </p:sp>
      <p:sp>
        <p:nvSpPr>
          <p:cNvPr id="7" name="Text Placeholder 6"/>
          <p:cNvSpPr>
            <a:spLocks noGrp="1"/>
          </p:cNvSpPr>
          <p:nvPr>
            <p:ph type="body" sz="quarter" idx="14"/>
          </p:nvPr>
        </p:nvSpPr>
        <p:spPr>
          <a:xfrm>
            <a:off x="335360" y="1628800"/>
            <a:ext cx="11521280" cy="4679950"/>
          </a:xfrm>
        </p:spPr>
        <p:txBody>
          <a:bodyPr>
            <a:noAutofit/>
          </a:bodyPr>
          <a:lstStyle/>
          <a:p>
            <a:r>
              <a:rPr lang="en-US" sz="1600" dirty="0">
                <a:solidFill>
                  <a:schemeClr val="tx1"/>
                </a:solidFill>
              </a:rPr>
              <a:t>You may add comments in your HTML, perhaps to make it clear where sections start or end, or to provide a note to remind yourself why you approached the creation of a page in a certain way. The HTML comment looks like this</a:t>
            </a:r>
            <a:r>
              <a:rPr lang="en-US" sz="1600" dirty="0" smtClean="0">
                <a:solidFill>
                  <a:schemeClr val="tx1"/>
                </a:solidFill>
              </a:rPr>
              <a:t>:</a:t>
            </a:r>
            <a:br>
              <a:rPr lang="en-US" sz="1600" dirty="0" smtClean="0">
                <a:solidFill>
                  <a:schemeClr val="tx1"/>
                </a:solidFill>
              </a:rPr>
            </a:br>
            <a:r>
              <a:rPr lang="en-US" sz="1600" dirty="0" smtClean="0">
                <a:solidFill>
                  <a:schemeClr val="tx1"/>
                </a:solidFill>
              </a:rPr>
              <a:t/>
            </a:r>
            <a:br>
              <a:rPr lang="en-US" sz="1600" dirty="0" smtClean="0">
                <a:solidFill>
                  <a:schemeClr val="tx1"/>
                </a:solidFill>
              </a:rPr>
            </a:br>
            <a:r>
              <a:rPr lang="en-US" sz="1600" dirty="0">
                <a:solidFill>
                  <a:schemeClr val="tx1"/>
                </a:solidFill>
                <a:latin typeface="Courier New" pitchFamily="49" charset="0"/>
                <a:cs typeface="Courier New" pitchFamily="49" charset="0"/>
              </a:rPr>
              <a:t>&lt;!-- This is a comment --&gt;</a:t>
            </a:r>
          </a:p>
          <a:p>
            <a:endParaRPr lang="en-US" sz="1600" dirty="0">
              <a:solidFill>
                <a:schemeClr val="tx1"/>
              </a:solidFill>
            </a:endParaRPr>
          </a:p>
          <a:p>
            <a:r>
              <a:rPr lang="en-US" sz="1600" dirty="0">
                <a:solidFill>
                  <a:schemeClr val="tx1"/>
                </a:solidFill>
              </a:rPr>
              <a:t>These hyphens tell the browser when to start ignoring text content, and when to start paying attention again. The fact that the -- characters signify the beginning and end of the comment means that you should not use them anywhere </a:t>
            </a:r>
            <a:r>
              <a:rPr lang="en-US" sz="1600" b="1" dirty="0">
                <a:solidFill>
                  <a:schemeClr val="tx1"/>
                </a:solidFill>
              </a:rPr>
              <a:t>inside</a:t>
            </a:r>
            <a:r>
              <a:rPr lang="en-US" sz="1600" dirty="0">
                <a:solidFill>
                  <a:schemeClr val="tx1"/>
                </a:solidFill>
              </a:rPr>
              <a:t> a comment.</a:t>
            </a:r>
          </a:p>
        </p:txBody>
      </p:sp>
      <p:sp>
        <p:nvSpPr>
          <p:cNvPr id="2" name="Text Placeholder 1"/>
          <p:cNvSpPr>
            <a:spLocks noGrp="1"/>
          </p:cNvSpPr>
          <p:nvPr>
            <p:ph type="body" sz="quarter" idx="11"/>
          </p:nvPr>
        </p:nvSpPr>
        <p:spPr/>
        <p:txBody>
          <a:bodyPr/>
          <a:lstStyle/>
          <a:p>
            <a:r>
              <a:rPr lang="en-US" dirty="0" smtClean="0"/>
              <a:t>Comment your markup</a:t>
            </a:r>
            <a:endParaRPr lang="en-US" dirty="0"/>
          </a:p>
        </p:txBody>
      </p:sp>
    </p:spTree>
    <p:extLst>
      <p:ext uri="{BB962C8B-B14F-4D97-AF65-F5344CB8AC3E}">
        <p14:creationId xmlns:p14="http://schemas.microsoft.com/office/powerpoint/2010/main" val="3117563754"/>
      </p:ext>
    </p:extLst>
  </p:cSld>
  <p:clrMapOvr>
    <a:masterClrMapping/>
  </p:clrMapOvr>
  <p:timing>
    <p:tnLst>
      <p:par>
        <p:cTn id="1" dur="indefinite" restart="never" nodeType="tmRoot"/>
      </p:par>
    </p:tnLst>
  </p:timing>
</p:sld>
</file>

<file path=ppt/theme/theme1.xml><?xml version="1.0" encoding="utf-8"?>
<a:theme xmlns:a="http://schemas.openxmlformats.org/drawingml/2006/main" name="Master light">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dark">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1136</TotalTime>
  <Words>359</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Arial</vt:lpstr>
      <vt:lpstr>Calibri</vt:lpstr>
      <vt:lpstr>Courier New</vt:lpstr>
      <vt:lpstr>Museo Slab 500</vt:lpstr>
      <vt:lpstr>Times New Roman</vt:lpstr>
      <vt:lpstr>Wingdings</vt:lpstr>
      <vt:lpstr>Master light</vt:lpstr>
      <vt:lpstr>Master dark</vt:lpstr>
      <vt:lpstr>HTML Syntax</vt:lpstr>
      <vt:lpstr>HTML Syntax</vt:lpstr>
      <vt:lpstr>HTML Syntax</vt:lpstr>
      <vt:lpstr>HTML Syntax</vt:lpstr>
      <vt:lpstr>HTML Syntax</vt:lpstr>
      <vt:lpstr>HTML Syntax</vt:lpstr>
      <vt:lpstr>HTML Syntax</vt:lpstr>
      <vt:lpstr>HTML Syntax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Otto Coster</dc:creator>
  <cp:lastModifiedBy>Zak Ruvalcaba</cp:lastModifiedBy>
  <cp:revision>175</cp:revision>
  <dcterms:created xsi:type="dcterms:W3CDTF">2011-04-02T17:19:46Z</dcterms:created>
  <dcterms:modified xsi:type="dcterms:W3CDTF">2019-07-15T18:01:29Z</dcterms:modified>
</cp:coreProperties>
</file>