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09"/>
  </p:normalViewPr>
  <p:slideViewPr>
    <p:cSldViewPr snapToGrid="0">
      <p:cViewPr varScale="1">
        <p:scale>
          <a:sx n="110" d="100"/>
          <a:sy n="110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A8302-2789-6DD1-0038-CB641B9B6B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CF7E7A-66A9-CA69-E84D-E18CA484B6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E7629-1E6E-4CD8-2D7E-15CF8A772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AF00-A726-3249-A2F2-22EE8D233D22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60241-4653-7F9A-1E40-5E5CA468A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4050D-C821-DD2C-CB58-80F0E91A1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1CF90-1428-F540-94D5-D89A6C160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51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A1B0A-99D4-5C96-CDAB-135F8E07A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E37D76-CE1F-E703-AD5C-91106F015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BFFA4-FDFF-8C11-8682-46E222425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AF00-A726-3249-A2F2-22EE8D233D22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4BEB7-F8F2-CF0B-F2D5-AA59EACA6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7FF51-8A93-7526-A7BD-13F76DA02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1CF90-1428-F540-94D5-D89A6C160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67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6BB53E-82FB-8A69-3BB1-AEFDF64EE8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AE0C6F-E65B-C806-70E5-10AEE0580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CC833-8265-2A5D-4CC8-14EDA66A8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AF00-A726-3249-A2F2-22EE8D233D22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BE1D6-1926-2998-C1BA-6888870E1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A2AA7-56DD-0B66-CDF0-500BC90E0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1CF90-1428-F540-94D5-D89A6C160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557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18DB6-20FB-7501-5D63-06D525B49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21D78-BE22-187F-D555-6BA05AD87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D1C4B-B925-A86B-05D3-08FB68DDB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AF00-A726-3249-A2F2-22EE8D233D22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BA608-DE24-72FC-742C-3B8FEBA6E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D11FE-14F6-5AF9-025A-07F521932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1CF90-1428-F540-94D5-D89A6C160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25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10810-6723-88F2-BE3B-EB24D6E90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C8E10-047F-7C24-B0F2-14976BDA7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B6885-67D2-E5EC-CFFB-A394A0C86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AF00-A726-3249-A2F2-22EE8D233D22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F07EF-88C3-3D67-4F0F-4F039C3E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C8AE1-7A49-3138-1F52-E736C2D6D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1CF90-1428-F540-94D5-D89A6C160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221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149AE-91DB-5723-A629-3A915A69F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8C317-91EB-0954-A218-947E58002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B9F9EF-1D78-9348-7AA0-42B5B5F6B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7AE13F-91C4-383A-1E6F-4062D1330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AF00-A726-3249-A2F2-22EE8D233D22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FB008-EE23-33EC-8EE4-345FFAD73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AA754-60DD-07E9-A5ED-328B2B78B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1CF90-1428-F540-94D5-D89A6C160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545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AAA3A-5A3F-8D7A-E035-EE1F7BB56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0005D-B60F-DA8E-9397-36F10B2A5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A41DA-16B7-B21D-9575-728CD74CD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CA78C7-8ECE-A21B-60F7-DD8C425511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1775D5-2550-8630-B678-F3D58B5CE4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AB04EC-D882-91BD-6777-5352BF402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AF00-A726-3249-A2F2-22EE8D233D22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13E816-9A62-5C2B-45BF-715F6373F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BB79FD-2062-36D5-9D68-4045E371C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1CF90-1428-F540-94D5-D89A6C160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85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744D4-8268-DE5E-592F-F5C992B28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BB2FB4-66A4-0CA9-AE84-A5F84D362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AF00-A726-3249-A2F2-22EE8D233D22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6085FA-A5E9-7FE6-52A8-AFEA3F8D1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82D7EA-33E1-D2CC-1E05-279584E00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1CF90-1428-F540-94D5-D89A6C160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58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1C4C8E-CB7B-93FD-6930-99C8A47B6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AF00-A726-3249-A2F2-22EE8D233D22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0CE0EE-390E-8821-EE25-EEED47247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C69209-02CA-E916-5AAA-A93EA9782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1CF90-1428-F540-94D5-D89A6C160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284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10D92-C3A4-4799-3A36-8A18EF21C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24C90-CA59-8517-64D4-53FF996F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AEE8CC-BEDB-91C2-FEF0-0D3F57317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A526A6-D5F3-BD66-DDB4-3981769DA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AF00-A726-3249-A2F2-22EE8D233D22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6A491E-3127-5A78-3465-42C1B3525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DDFBDC-46BE-9C39-B2C6-72323C68E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1CF90-1428-F540-94D5-D89A6C160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96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52DE8-4E27-E942-FFEE-71BB5CABA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418741-938C-708D-8D29-4A47B1D36C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153197-7FA5-A83A-5320-92393BB52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BCFB3C-F80C-92B6-7521-E963992C5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AF00-A726-3249-A2F2-22EE8D233D22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7CDD4A-E0AB-A591-7681-FF54834C6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F26E5B-777D-1084-C1D6-09E873697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1CF90-1428-F540-94D5-D89A6C160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567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4F4624-E2E7-AB4D-32AF-DF93B89EA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BAD84-78F9-44BC-F631-19F54EAC9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2AD94-B90D-637A-C3F6-67F8636686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1AF00-A726-3249-A2F2-22EE8D233D22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27AE5-3164-4164-EE9D-46C4642F1F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12FA0-3239-18C1-3D6C-659C8C0C8C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1CF90-1428-F540-94D5-D89A6C160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424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1D0FA-D82F-2BFC-4F37-6C2A61BC3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15623" cy="850883"/>
          </a:xfrm>
        </p:spPr>
        <p:txBody>
          <a:bodyPr/>
          <a:lstStyle/>
          <a:p>
            <a:r>
              <a:rPr lang="en-US" dirty="0"/>
              <a:t>We Care: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0557CA-B993-4C69-6126-F161361A9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919" y="1481558"/>
            <a:ext cx="6840638" cy="522018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Brain Tumor classification using Deep Learning</a:t>
            </a:r>
          </a:p>
          <a:p>
            <a:r>
              <a:rPr lang="en-US" dirty="0"/>
              <a:t>To generate visualizations from the data we gathered using survey from our healthcare website.</a:t>
            </a:r>
          </a:p>
          <a:p>
            <a:r>
              <a:rPr lang="en-US" dirty="0"/>
              <a:t>Also make sure to address here:</a:t>
            </a:r>
          </a:p>
          <a:p>
            <a:pPr lvl="1"/>
            <a:r>
              <a:rPr lang="en-US" dirty="0"/>
              <a:t>Dave, IT Professional.</a:t>
            </a:r>
          </a:p>
          <a:p>
            <a:pPr lvl="1"/>
            <a:r>
              <a:rPr lang="en-US" dirty="0"/>
              <a:t> It is  based on Patient Experience using AI and Machine Learning addressing the health disparities keeping privacy and security as a prominent  priority. </a:t>
            </a:r>
          </a:p>
          <a:p>
            <a:pPr lvl="1"/>
            <a:r>
              <a:rPr lang="en-US" dirty="0"/>
              <a:t>The survey data of general public along with their MRI scans is used. The model uses MRI Scans from sites(approx. 7000 images) for training purpose.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CD6C5A-B243-4AD6-B059-A5215FFF854B}"/>
              </a:ext>
            </a:extLst>
          </p:cNvPr>
          <p:cNvSpPr txBox="1"/>
          <p:nvPr/>
        </p:nvSpPr>
        <p:spPr>
          <a:xfrm>
            <a:off x="10633451" y="0"/>
            <a:ext cx="1538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Team ID: 127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B24B3A-2185-895D-D595-C1408628D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729" y="1236435"/>
            <a:ext cx="5007605" cy="33384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D3CD61-F970-F96A-F163-CDC6E0790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8106" y="4595265"/>
            <a:ext cx="3404786" cy="226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484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025EE-F5B8-4D47-DE09-5BBFC5B6C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161" y="400110"/>
            <a:ext cx="10427678" cy="4351338"/>
          </a:xfrm>
        </p:spPr>
        <p:txBody>
          <a:bodyPr>
            <a:normAutofit/>
          </a:bodyPr>
          <a:lstStyle/>
          <a:p>
            <a:r>
              <a:rPr lang="en-US" dirty="0"/>
              <a:t>Provide additional details about your idea/current development here, including:</a:t>
            </a:r>
          </a:p>
          <a:p>
            <a:pPr lvl="1"/>
            <a:r>
              <a:rPr lang="en-US" dirty="0"/>
              <a:t>This can include visuals or a short video (no more than 1 minute), etc. here</a:t>
            </a:r>
          </a:p>
          <a:p>
            <a:pPr lvl="1"/>
            <a:r>
              <a:rPr lang="en-US" dirty="0"/>
              <a:t>Brain tumor is considered as a life threatening  disease  among children and adults.  To enhance the life expectancy of the patients it’s very important to implement proper treatment planning and get accurate diagnostics.</a:t>
            </a:r>
          </a:p>
          <a:p>
            <a:pPr lvl="1"/>
            <a:r>
              <a:rPr lang="en-US" dirty="0"/>
              <a:t>In future we can collaborate and analyze various other cancer types. This can help people to self analyze and get their analysis by just filling out a survey.</a:t>
            </a:r>
          </a:p>
          <a:p>
            <a:pPr lvl="1"/>
            <a:r>
              <a:rPr lang="en-US" dirty="0"/>
              <a:t>Helps in booking  appointment and find nearest hospitals and also can get online consultation with a few clicks. [ exclusively cancer patients]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5309FE-0523-4D47-BB35-33C22A3F992C}"/>
              </a:ext>
            </a:extLst>
          </p:cNvPr>
          <p:cNvSpPr txBox="1"/>
          <p:nvPr/>
        </p:nvSpPr>
        <p:spPr>
          <a:xfrm>
            <a:off x="10633451" y="0"/>
            <a:ext cx="1538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Team ID: 127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7417C8-8473-BC68-CF52-B12306B48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33" y="4533820"/>
            <a:ext cx="1498600" cy="1841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E94EE2-A59B-73DD-6920-3C6F3169D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409" y="4533820"/>
            <a:ext cx="1498600" cy="177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984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220</Words>
  <Application>Microsoft Macintosh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We Care: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 Schmitz Weiss</dc:creator>
  <cp:lastModifiedBy>Microsoft Office User</cp:lastModifiedBy>
  <cp:revision>13</cp:revision>
  <dcterms:created xsi:type="dcterms:W3CDTF">2022-10-11T18:01:25Z</dcterms:created>
  <dcterms:modified xsi:type="dcterms:W3CDTF">2022-10-15T07:15:33Z</dcterms:modified>
</cp:coreProperties>
</file>