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1" autoAdjust="0"/>
    <p:restoredTop sz="94660"/>
  </p:normalViewPr>
  <p:slideViewPr>
    <p:cSldViewPr snapToGrid="0">
      <p:cViewPr>
        <p:scale>
          <a:sx n="60" d="100"/>
          <a:sy n="60" d="100"/>
        </p:scale>
        <p:origin x="7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8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0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215C-CC08-41ED-8087-8C1E5DF445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6FC7-46BA-4C9D-AEF7-98383583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CBF3A1-23C0-4E0B-9AB9-683B6C0A7295}"/>
              </a:ext>
            </a:extLst>
          </p:cNvPr>
          <p:cNvSpPr/>
          <p:nvPr/>
        </p:nvSpPr>
        <p:spPr>
          <a:xfrm>
            <a:off x="2465184" y="801548"/>
            <a:ext cx="10933316" cy="5741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DISTATIS RESULTS</a:t>
            </a:r>
          </a:p>
          <a:p>
            <a:r>
              <a:rPr lang="en-US" b="1" dirty="0">
                <a:solidFill>
                  <a:schemeClr val="tx1"/>
                </a:solidFill>
              </a:rPr>
              <a:t>   Explorable Compromise Map								Compromise </a:t>
            </a:r>
            <a:r>
              <a:rPr lang="en-US" b="1" dirty="0" err="1">
                <a:solidFill>
                  <a:schemeClr val="tx1"/>
                </a:solidFill>
              </a:rPr>
              <a:t>HeatMap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5DBB81-7E9B-4065-8FB6-FE2707E84D32}"/>
              </a:ext>
            </a:extLst>
          </p:cNvPr>
          <p:cNvSpPr/>
          <p:nvPr/>
        </p:nvSpPr>
        <p:spPr>
          <a:xfrm>
            <a:off x="389642" y="801548"/>
            <a:ext cx="1899180" cy="2266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INPUT</a:t>
            </a:r>
          </a:p>
          <a:p>
            <a:r>
              <a:rPr lang="en-US" sz="1200" dirty="0">
                <a:solidFill>
                  <a:schemeClr val="tx1"/>
                </a:solidFill>
              </a:rPr>
              <a:t>Select a connectivity cube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Select a row/col design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Select a participant design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Select a target matrix </a:t>
            </a:r>
          </a:p>
          <a:p>
            <a:r>
              <a:rPr lang="en-US" sz="1200" dirty="0">
                <a:solidFill>
                  <a:schemeClr val="tx1"/>
                </a:solidFill>
              </a:rPr>
              <a:t>(k+1covSTATIS) (optional)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RUN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DFC01-8F30-4537-B7BC-EE973E7BDB5C}"/>
              </a:ext>
            </a:extLst>
          </p:cNvPr>
          <p:cNvSpPr txBox="1"/>
          <p:nvPr/>
        </p:nvSpPr>
        <p:spPr>
          <a:xfrm>
            <a:off x="389642" y="267708"/>
            <a:ext cx="302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C-</a:t>
            </a:r>
            <a:r>
              <a:rPr lang="en-US" sz="2400" dirty="0" err="1"/>
              <a:t>MARINeR</a:t>
            </a:r>
            <a:r>
              <a:rPr lang="en-US" sz="2400" dirty="0"/>
              <a:t> Shiny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10D9FA-84D7-4911-9FD2-452D1FDB472B}"/>
              </a:ext>
            </a:extLst>
          </p:cNvPr>
          <p:cNvSpPr/>
          <p:nvPr/>
        </p:nvSpPr>
        <p:spPr>
          <a:xfrm>
            <a:off x="389806" y="3212669"/>
            <a:ext cx="1898853" cy="1487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Rv</a:t>
            </a:r>
            <a:r>
              <a:rPr lang="en-US" dirty="0">
                <a:solidFill>
                  <a:schemeClr val="tx1"/>
                </a:solidFill>
              </a:rPr>
              <a:t> SCREE PLOT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FB3ADD-18CD-4A1C-AD6E-CEF01C5568FF}"/>
              </a:ext>
            </a:extLst>
          </p:cNvPr>
          <p:cNvSpPr/>
          <p:nvPr/>
        </p:nvSpPr>
        <p:spPr>
          <a:xfrm>
            <a:off x="389642" y="4801641"/>
            <a:ext cx="1899180" cy="1741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Compromise SCREE PLOT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098C887-B1FD-47E5-B244-28F9FF2A2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4" y="3535678"/>
            <a:ext cx="14081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96BE22B6-545D-4493-B11D-D5FA32F72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5" y="5423234"/>
            <a:ext cx="1408175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E2D36265-B5EF-42DF-94E8-F3999A4CF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85" y="1575319"/>
            <a:ext cx="4387845" cy="438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B50DC1-253A-41E8-A8AC-C5CBA0B89DC2}"/>
              </a:ext>
            </a:extLst>
          </p:cNvPr>
          <p:cNvSpPr txBox="1"/>
          <p:nvPr/>
        </p:nvSpPr>
        <p:spPr>
          <a:xfrm>
            <a:off x="6978830" y="1765369"/>
            <a:ext cx="178163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Options</a:t>
            </a:r>
          </a:p>
          <a:p>
            <a:r>
              <a:rPr lang="en-US" sz="1200" dirty="0"/>
              <a:t>x-axis: </a:t>
            </a:r>
            <a:r>
              <a:rPr lang="en-US" sz="1200" u="sng" dirty="0">
                <a:solidFill>
                  <a:srgbClr val="002060"/>
                </a:solidFill>
              </a:rPr>
              <a:t>Component 1</a:t>
            </a:r>
          </a:p>
          <a:p>
            <a:r>
              <a:rPr lang="en-US" sz="1200" dirty="0"/>
              <a:t>y-axis: </a:t>
            </a:r>
            <a:r>
              <a:rPr lang="en-US" sz="1200" u="sng" dirty="0">
                <a:solidFill>
                  <a:srgbClr val="002060"/>
                </a:solidFill>
              </a:rPr>
              <a:t>Component 2</a:t>
            </a:r>
          </a:p>
          <a:p>
            <a:endParaRPr lang="en-US" sz="1200" dirty="0"/>
          </a:p>
          <a:p>
            <a:r>
              <a:rPr lang="en-US" sz="1200" b="1" dirty="0"/>
              <a:t>Compromise Potting:</a:t>
            </a:r>
          </a:p>
          <a:p>
            <a:r>
              <a:rPr lang="en-US" sz="1200" dirty="0"/>
              <a:t>ROI Labels: </a:t>
            </a:r>
            <a:r>
              <a:rPr lang="en-US" sz="1200" u="sng" dirty="0">
                <a:solidFill>
                  <a:srgbClr val="002060"/>
                </a:solidFill>
              </a:rPr>
              <a:t>ON</a:t>
            </a:r>
          </a:p>
          <a:p>
            <a:r>
              <a:rPr lang="en-US" sz="1200" dirty="0"/>
              <a:t>Partial Factor Scores: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u="sng" dirty="0">
                <a:solidFill>
                  <a:srgbClr val="002060"/>
                </a:solidFill>
              </a:rPr>
              <a:t>ON</a:t>
            </a:r>
          </a:p>
          <a:p>
            <a:endParaRPr lang="en-US" sz="1200" u="sng" dirty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Click an ROI and highlight all partial projections for that ROI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Click an individual and highlight that individual across all ROIs</a:t>
            </a:r>
          </a:p>
          <a:p>
            <a:endParaRPr lang="en-US" sz="1200" u="sng" dirty="0">
              <a:solidFill>
                <a:srgbClr val="002060"/>
              </a:solidFill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836F7B6-EBCD-4513-BA03-5D6D9168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AFAFE"/>
              </a:clrFrom>
              <a:clrTo>
                <a:srgbClr val="FAFA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85" y="1575319"/>
            <a:ext cx="438912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C41E5119-6040-4BFC-8483-91820E7C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60" y="1575319"/>
            <a:ext cx="438912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3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86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Rieck</dc:creator>
  <cp:lastModifiedBy>Jenny Rieck</cp:lastModifiedBy>
  <cp:revision>14</cp:revision>
  <dcterms:created xsi:type="dcterms:W3CDTF">2019-04-11T19:41:11Z</dcterms:created>
  <dcterms:modified xsi:type="dcterms:W3CDTF">2019-04-14T14:02:49Z</dcterms:modified>
</cp:coreProperties>
</file>