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eg" ContentType="image/jpeg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charts/chart1a8361b5696.xml" ContentType="application/vnd.openxmlformats-officedocument.drawingml.chart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</Types>
</file>

<file path=_rels/.rels><?xml version="1.0" encoding="UTF-8" standalone="yes"?>

<Relationships  xmlns="http://schemas.openxmlformats.org/package/2006/relationships">
<Relationship Id="rId3" Type="http://schemas.openxmlformats.org/officeDocument/2006/relationships/extended-properties" Target="docProps/app.xml"/>
<Relationship Id="rId2" Type="http://schemas.openxmlformats.org/package/2006/relationships/metadata/core-properties" Target="docProps/core.xml"/>
<Relationship Id="rId1" Type="http://schemas.openxmlformats.org/officeDocument/2006/relationships/officeDocument" Target="ppt/presentation.xml"/>
<Relationship Id="rId4" Type="http://schemas.openxmlformats.org/officeDocument/2006/relationships/custom-properties" Target="docProps/custom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3" r:id="rId4"/>
  </p:sldMasterIdLst>
  <p:notesMasterIdLst>
    <p:notesMasterId r:id="rId6"/>
  </p:notesMasterIdLst>
  <p:handoutMasterIdLst>
    <p:handoutMasterId r:id="rId7"/>
  </p:handoutMasterIdLst>
  <p:sldIdLst>
    <p:sldId id="497" r:id="rId5"/>
    <p:sldId id="498" r:id="rId15"/>
    <p:sldId id="499" r:id="rId16"/>
    <p:sldId id="500" r:id="rId17"/>
  </p:sldIdLst>
  <p:sldSz cx="12192000" cy="6858000"/>
  <p:notesSz cx="6761163" cy="9942513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 userDrawn="1">
          <p15:clr>
            <a:srgbClr val="A4A3A4"/>
          </p15:clr>
        </p15:guide>
        <p15:guide id="2" pos="213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im Appleby" initials="TA" lastIdx="2" clrIdx="0"/>
  <p:cmAuthor id="1" name="Jordyn Schell" initials="JS" lastIdx="5" clrIdx="1">
    <p:extLst>
      <p:ext uri="{19B8F6BF-5375-455C-9EA6-DF929625EA0E}">
        <p15:presenceInfo xmlns:p15="http://schemas.microsoft.com/office/powerpoint/2012/main" userId="S-1-5-21-3874007654-1566841883-3423792957-62986" providerId="AD"/>
      </p:ext>
    </p:extLst>
  </p:cmAuthor>
  <p:cmAuthor id="2" name="Proulx, Camille (HC/SC)" initials="PC(" lastIdx="3" clrIdx="2">
    <p:extLst>
      <p:ext uri="{19B8F6BF-5375-455C-9EA6-DF929625EA0E}">
        <p15:presenceInfo xmlns:p15="http://schemas.microsoft.com/office/powerpoint/2012/main" userId="S-1-5-21-3874007654-1566841883-3423792957-16933" providerId="AD"/>
      </p:ext>
    </p:extLst>
  </p:cmAuthor>
  <p:cmAuthor id="3" name="Courtney Cohoon" initials="CC" lastIdx="11" clrIdx="3">
    <p:extLst>
      <p:ext uri="{19B8F6BF-5375-455C-9EA6-DF929625EA0E}">
        <p15:presenceInfo xmlns:p15="http://schemas.microsoft.com/office/powerpoint/2012/main" userId="S-1-5-21-3874007654-1566841883-3423792957-14151" providerId="AD"/>
      </p:ext>
    </p:extLst>
  </p:cmAuthor>
  <p:cmAuthor id="4" name="Atemnkeng, Magnus (HC/SC)" initials="AM(" lastIdx="2" clrIdx="4">
    <p:extLst>
      <p:ext uri="{19B8F6BF-5375-455C-9EA6-DF929625EA0E}">
        <p15:presenceInfo xmlns:p15="http://schemas.microsoft.com/office/powerpoint/2012/main" userId="S-1-5-21-3874007654-1566841883-3423792957-529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3494BA"/>
    <a:srgbClr val="4F0D1E"/>
    <a:srgbClr val="99001F"/>
    <a:srgbClr val="E6E6E6"/>
    <a:srgbClr val="0000FF"/>
    <a:srgbClr val="FDB76B"/>
    <a:srgbClr val="00CCFF"/>
    <a:srgbClr val="00FFFF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7415D-E73A-4646-AFBE-7F5BBF00614F}" v="63" dt="2023-04-12T17:05:43.4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86442" autoAdjust="0"/>
  </p:normalViewPr>
  <p:slideViewPr>
    <p:cSldViewPr>
      <p:cViewPr varScale="1">
        <p:scale>
          <a:sx n="41" d="100"/>
          <a:sy n="41" d="100"/>
        </p:scale>
        <p:origin x="99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64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62" y="72"/>
      </p:cViewPr>
      <p:guideLst>
        <p:guide orient="horz" pos="3133"/>
        <p:guide pos="2130"/>
      </p:guideLst>
    </p:cSldViewPr>
  </p:notes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commentAuthors" Target="commentAuthors.xml"/>
<Relationship Id="rId13" Type="http://schemas.microsoft.com/office/2016/11/relationships/changesInfo" Target="changesInfos/changesInfo1.xml"/>
<Relationship Id="rId3" Type="http://schemas.openxmlformats.org/officeDocument/2006/relationships/customXml" Target="../customXml/item3.xml"/>
<Relationship Id="rId7" Type="http://schemas.openxmlformats.org/officeDocument/2006/relationships/handoutMaster" Target="handoutMasters/handoutMaster1.xml"/>
<Relationship Id="rId12" Type="http://schemas.openxmlformats.org/officeDocument/2006/relationships/tableStyles" Target="tableStyle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notesMaster" Target="notesMasters/notesMaster1.xml"/>
<Relationship Id="rId11" Type="http://schemas.openxmlformats.org/officeDocument/2006/relationships/theme" Target="theme/theme1.xml"/>
<Relationship Id="rId5" Type="http://schemas.openxmlformats.org/officeDocument/2006/relationships/slide" Target="slides/slide1.xml"/>
<Relationship Id="rId10" Type="http://schemas.openxmlformats.org/officeDocument/2006/relationships/viewProps" Target="viewProps.xml"/>
<Relationship Id="rId4" Type="http://schemas.openxmlformats.org/officeDocument/2006/relationships/slideMaster" Target="slideMasters/slideMaster1.xml"/>
<Relationship Id="rId9" Type="http://schemas.openxmlformats.org/officeDocument/2006/relationships/presProps" Target="presProps.xml"/>
<Relationship Id="rId14" Type="http://schemas.microsoft.com/office/2015/10/relationships/revisionInfo" Target="revisionInfo.xml"/>
<Relationship Id="rId15" Type="http://schemas.openxmlformats.org/officeDocument/2006/relationships/slide" Target="slides/slide2.xml"/>
<Relationship Id="rId16" Type="http://schemas.openxmlformats.org/officeDocument/2006/relationships/slide" Target="slides/slide3.xml"/>
<Relationship Id="rId17" Type="http://schemas.openxmlformats.org/officeDocument/2006/relationships/slide" Target="slides/slide4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eck, Jennifer (HC/SC)" userId="f15338df-41bc-4de2-9c55-7e5b1761acd3" providerId="ADAL" clId="{C545024E-A399-49AE-B7AC-AB3845189EEB}"/>
    <pc:docChg chg="undo custSel modMainMaster">
      <pc:chgData name="Rieck, Jennifer (HC/SC)" userId="f15338df-41bc-4de2-9c55-7e5b1761acd3" providerId="ADAL" clId="{C545024E-A399-49AE-B7AC-AB3845189EEB}" dt="2022-11-28T18:38:35.419" v="84" actId="12"/>
      <pc:docMkLst>
        <pc:docMk/>
      </pc:docMkLst>
      <pc:sldMasterChg chg="modSldLayout">
        <pc:chgData name="Rieck, Jennifer (HC/SC)" userId="f15338df-41bc-4de2-9c55-7e5b1761acd3" providerId="ADAL" clId="{C545024E-A399-49AE-B7AC-AB3845189EEB}" dt="2022-11-28T18:38:35.419" v="84" actId="12"/>
        <pc:sldMasterMkLst>
          <pc:docMk/>
          <pc:sldMasterMk cId="0" sldId="2147483913"/>
        </pc:sldMasterMkLst>
        <pc:sldLayoutChg chg="addSp delSp modSp mod">
          <pc:chgData name="Rieck, Jennifer (HC/SC)" userId="f15338df-41bc-4de2-9c55-7e5b1761acd3" providerId="ADAL" clId="{C545024E-A399-49AE-B7AC-AB3845189EEB}" dt="2022-11-28T18:38:35.419" v="84" actId="12"/>
          <pc:sldLayoutMkLst>
            <pc:docMk/>
            <pc:sldMasterMk cId="0" sldId="2147483913"/>
            <pc:sldLayoutMk cId="3859338343" sldId="2147483988"/>
          </pc:sldLayoutMkLst>
          <pc:spChg chg="add del">
            <ac:chgData name="Rieck, Jennifer (HC/SC)" userId="f15338df-41bc-4de2-9c55-7e5b1761acd3" providerId="ADAL" clId="{C545024E-A399-49AE-B7AC-AB3845189EEB}" dt="2022-11-28T18:36:37.787" v="10" actId="11529"/>
            <ac:spMkLst>
              <pc:docMk/>
              <pc:sldMasterMk cId="0" sldId="2147483913"/>
              <pc:sldLayoutMk cId="3859338343" sldId="2147483988"/>
              <ac:spMk id="2" creationId="{6A975004-D1B7-01E7-D46E-05FC543A3A6D}"/>
            </ac:spMkLst>
          </pc:spChg>
          <pc:spChg chg="mod">
            <ac:chgData name="Rieck, Jennifer (HC/SC)" userId="f15338df-41bc-4de2-9c55-7e5b1761acd3" providerId="ADAL" clId="{C545024E-A399-49AE-B7AC-AB3845189EEB}" dt="2022-11-28T18:38:19.672" v="50" actId="20577"/>
            <ac:spMkLst>
              <pc:docMk/>
              <pc:sldMasterMk cId="0" sldId="2147483913"/>
              <pc:sldLayoutMk cId="3859338343" sldId="2147483988"/>
              <ac:spMk id="3" creationId="{00000000-0000-0000-0000-000000000000}"/>
            </ac:spMkLst>
          </pc:spChg>
          <pc:spChg chg="add mod">
            <ac:chgData name="Rieck, Jennifer (HC/SC)" userId="f15338df-41bc-4de2-9c55-7e5b1761acd3" providerId="ADAL" clId="{C545024E-A399-49AE-B7AC-AB3845189EEB}" dt="2022-11-28T18:38:26.692" v="69" actId="20577"/>
            <ac:spMkLst>
              <pc:docMk/>
              <pc:sldMasterMk cId="0" sldId="2147483913"/>
              <pc:sldLayoutMk cId="3859338343" sldId="2147483988"/>
              <ac:spMk id="4" creationId="{93AA96B3-C18B-8202-ACA3-E14578880237}"/>
            </ac:spMkLst>
          </pc:spChg>
          <pc:spChg chg="mod">
            <ac:chgData name="Rieck, Jennifer (HC/SC)" userId="f15338df-41bc-4de2-9c55-7e5b1761acd3" providerId="ADAL" clId="{C545024E-A399-49AE-B7AC-AB3845189EEB}" dt="2022-11-28T18:38:32.883" v="83" actId="12"/>
            <ac:spMkLst>
              <pc:docMk/>
              <pc:sldMasterMk cId="0" sldId="2147483913"/>
              <pc:sldLayoutMk cId="3859338343" sldId="2147483988"/>
              <ac:spMk id="5" creationId="{8F644E24-64F9-0727-C668-655EF6630D32}"/>
            </ac:spMkLst>
          </pc:spChg>
          <pc:spChg chg="mod">
            <ac:chgData name="Rieck, Jennifer (HC/SC)" userId="f15338df-41bc-4de2-9c55-7e5b1761acd3" providerId="ADAL" clId="{C545024E-A399-49AE-B7AC-AB3845189EEB}" dt="2022-11-28T18:38:35.419" v="84" actId="12"/>
            <ac:spMkLst>
              <pc:docMk/>
              <pc:sldMasterMk cId="0" sldId="2147483913"/>
              <pc:sldLayoutMk cId="3859338343" sldId="2147483988"/>
              <ac:spMk id="6" creationId="{62FBCE51-8B55-7AB8-4B8C-EA79A77D34E1}"/>
            </ac:spMkLst>
          </pc:spChg>
          <pc:spChg chg="add del mod">
            <ac:chgData name="Rieck, Jennifer (HC/SC)" userId="f15338df-41bc-4de2-9c55-7e5b1761acd3" providerId="ADAL" clId="{C545024E-A399-49AE-B7AC-AB3845189EEB}" dt="2022-11-28T18:37:26.511" v="22" actId="478"/>
            <ac:spMkLst>
              <pc:docMk/>
              <pc:sldMasterMk cId="0" sldId="2147483913"/>
              <pc:sldLayoutMk cId="3859338343" sldId="2147483988"/>
              <ac:spMk id="7" creationId="{00000000-0000-0000-0000-000000000000}"/>
            </ac:spMkLst>
          </pc:spChg>
          <pc:spChg chg="add del mod">
            <ac:chgData name="Rieck, Jennifer (HC/SC)" userId="f15338df-41bc-4de2-9c55-7e5b1761acd3" providerId="ADAL" clId="{C545024E-A399-49AE-B7AC-AB3845189EEB}" dt="2022-11-28T18:37:53.065" v="28" actId="478"/>
            <ac:spMkLst>
              <pc:docMk/>
              <pc:sldMasterMk cId="0" sldId="2147483913"/>
              <pc:sldLayoutMk cId="3859338343" sldId="2147483988"/>
              <ac:spMk id="8" creationId="{00000000-0000-0000-0000-000000000000}"/>
            </ac:spMkLst>
          </pc:spChg>
          <pc:spChg chg="mod">
            <ac:chgData name="Rieck, Jennifer (HC/SC)" userId="f15338df-41bc-4de2-9c55-7e5b1761acd3" providerId="ADAL" clId="{C545024E-A399-49AE-B7AC-AB3845189EEB}" dt="2022-11-28T18:38:23.178" v="58" actId="20577"/>
            <ac:spMkLst>
              <pc:docMk/>
              <pc:sldMasterMk cId="0" sldId="2147483913"/>
              <pc:sldLayoutMk cId="3859338343" sldId="2147483988"/>
              <ac:spMk id="9" creationId="{00000000-0000-0000-0000-000000000000}"/>
            </ac:spMkLst>
          </pc:spChg>
          <pc:spChg chg="add mod">
            <ac:chgData name="Rieck, Jennifer (HC/SC)" userId="f15338df-41bc-4de2-9c55-7e5b1761acd3" providerId="ADAL" clId="{C545024E-A399-49AE-B7AC-AB3845189EEB}" dt="2022-11-28T18:38:30.816" v="82" actId="20577"/>
            <ac:spMkLst>
              <pc:docMk/>
              <pc:sldMasterMk cId="0" sldId="2147483913"/>
              <pc:sldLayoutMk cId="3859338343" sldId="2147483988"/>
              <ac:spMk id="10" creationId="{CF2F434C-6017-06F8-9DC3-4FF1A25EAA34}"/>
            </ac:spMkLst>
          </pc:spChg>
        </pc:sldLayoutChg>
      </pc:sldMasterChg>
    </pc:docChg>
  </pc:docChgLst>
  <pc:docChgLst>
    <pc:chgData name="Rieck, Jennifer (HC/SC)" userId="f15338df-41bc-4de2-9c55-7e5b1761acd3" providerId="ADAL" clId="{B7C7415D-E73A-4646-AFBE-7F5BBF00614F}"/>
    <pc:docChg chg="modMainMaster">
      <pc:chgData name="Rieck, Jennifer (HC/SC)" userId="f15338df-41bc-4de2-9c55-7e5b1761acd3" providerId="ADAL" clId="{B7C7415D-E73A-4646-AFBE-7F5BBF00614F}" dt="2023-04-12T17:06:50.129" v="91" actId="12788"/>
      <pc:docMkLst>
        <pc:docMk/>
      </pc:docMkLst>
      <pc:sldMasterChg chg="modSldLayout">
        <pc:chgData name="Rieck, Jennifer (HC/SC)" userId="f15338df-41bc-4de2-9c55-7e5b1761acd3" providerId="ADAL" clId="{B7C7415D-E73A-4646-AFBE-7F5BBF00614F}" dt="2023-04-12T17:06:50.129" v="91" actId="12788"/>
        <pc:sldMasterMkLst>
          <pc:docMk/>
          <pc:sldMasterMk cId="0" sldId="2147483913"/>
        </pc:sldMasterMkLst>
        <pc:sldLayoutChg chg="modSp">
          <pc:chgData name="Rieck, Jennifer (HC/SC)" userId="f15338df-41bc-4de2-9c55-7e5b1761acd3" providerId="ADAL" clId="{B7C7415D-E73A-4646-AFBE-7F5BBF00614F}" dt="2023-04-12T17:05:43.470" v="62" actId="12788"/>
          <pc:sldLayoutMkLst>
            <pc:docMk/>
            <pc:sldMasterMk cId="0" sldId="2147483913"/>
            <pc:sldLayoutMk cId="3859338343" sldId="2147483988"/>
          </pc:sldLayoutMkLst>
          <pc:spChg chg="mod">
            <ac:chgData name="Rieck, Jennifer (HC/SC)" userId="f15338df-41bc-4de2-9c55-7e5b1761acd3" providerId="ADAL" clId="{B7C7415D-E73A-4646-AFBE-7F5BBF00614F}" dt="2023-04-12T17:05:33.351" v="54" actId="12788"/>
            <ac:spMkLst>
              <pc:docMk/>
              <pc:sldMasterMk cId="0" sldId="2147483913"/>
              <pc:sldLayoutMk cId="3859338343" sldId="2147483988"/>
              <ac:spMk id="3" creationId="{00000000-0000-0000-0000-000000000000}"/>
            </ac:spMkLst>
          </pc:spChg>
          <pc:spChg chg="mod">
            <ac:chgData name="Rieck, Jennifer (HC/SC)" userId="f15338df-41bc-4de2-9c55-7e5b1761acd3" providerId="ADAL" clId="{B7C7415D-E73A-4646-AFBE-7F5BBF00614F}" dt="2023-04-12T17:05:43.470" v="62" actId="12788"/>
            <ac:spMkLst>
              <pc:docMk/>
              <pc:sldMasterMk cId="0" sldId="2147483913"/>
              <pc:sldLayoutMk cId="3859338343" sldId="2147483988"/>
              <ac:spMk id="9" creationId="{00000000-0000-0000-0000-000000000000}"/>
            </ac:spMkLst>
          </pc:spChg>
        </pc:sldLayoutChg>
        <pc:sldLayoutChg chg="modSp">
          <pc:chgData name="Rieck, Jennifer (HC/SC)" userId="f15338df-41bc-4de2-9c55-7e5b1761acd3" providerId="ADAL" clId="{B7C7415D-E73A-4646-AFBE-7F5BBF00614F}" dt="2023-04-12T17:06:10.895" v="73" actId="12788"/>
          <pc:sldLayoutMkLst>
            <pc:docMk/>
            <pc:sldMasterMk cId="0" sldId="2147483913"/>
            <pc:sldLayoutMk cId="3388842732" sldId="2147483989"/>
          </pc:sldLayoutMkLst>
          <pc:spChg chg="mod">
            <ac:chgData name="Rieck, Jennifer (HC/SC)" userId="f15338df-41bc-4de2-9c55-7e5b1761acd3" providerId="ADAL" clId="{B7C7415D-E73A-4646-AFBE-7F5BBF00614F}" dt="2023-04-12T16:07:17.988" v="32" actId="12788"/>
            <ac:spMkLst>
              <pc:docMk/>
              <pc:sldMasterMk cId="0" sldId="2147483913"/>
              <pc:sldLayoutMk cId="3388842732" sldId="2147483989"/>
              <ac:spMk id="8" creationId="{FCEA31F3-2797-7246-16D0-00BBE71D41C8}"/>
            </ac:spMkLst>
          </pc:spChg>
          <pc:spChg chg="mod">
            <ac:chgData name="Rieck, Jennifer (HC/SC)" userId="f15338df-41bc-4de2-9c55-7e5b1761acd3" providerId="ADAL" clId="{B7C7415D-E73A-4646-AFBE-7F5BBF00614F}" dt="2023-04-12T17:06:10.895" v="73" actId="12788"/>
            <ac:spMkLst>
              <pc:docMk/>
              <pc:sldMasterMk cId="0" sldId="2147483913"/>
              <pc:sldLayoutMk cId="3388842732" sldId="2147483989"/>
              <ac:spMk id="9" creationId="{A36AAFAD-E638-556A-1429-200B1312E60E}"/>
            </ac:spMkLst>
          </pc:spChg>
          <pc:spChg chg="mod">
            <ac:chgData name="Rieck, Jennifer (HC/SC)" userId="f15338df-41bc-4de2-9c55-7e5b1761acd3" providerId="ADAL" clId="{B7C7415D-E73A-4646-AFBE-7F5BBF00614F}" dt="2023-04-12T17:05:19.442" v="48" actId="12788"/>
            <ac:spMkLst>
              <pc:docMk/>
              <pc:sldMasterMk cId="0" sldId="2147483913"/>
              <pc:sldLayoutMk cId="3388842732" sldId="2147483989"/>
              <ac:spMk id="10" creationId="{38006EB6-C912-F072-D2B5-3AB544E4387C}"/>
            </ac:spMkLst>
          </pc:spChg>
        </pc:sldLayoutChg>
        <pc:sldLayoutChg chg="modSp">
          <pc:chgData name="Rieck, Jennifer (HC/SC)" userId="f15338df-41bc-4de2-9c55-7e5b1761acd3" providerId="ADAL" clId="{B7C7415D-E73A-4646-AFBE-7F5BBF00614F}" dt="2023-04-12T16:04:42.683" v="20" actId="12788"/>
          <pc:sldLayoutMkLst>
            <pc:docMk/>
            <pc:sldMasterMk cId="0" sldId="2147483913"/>
            <pc:sldLayoutMk cId="345956598" sldId="2147483990"/>
          </pc:sldLayoutMkLst>
          <pc:spChg chg="mod">
            <ac:chgData name="Rieck, Jennifer (HC/SC)" userId="f15338df-41bc-4de2-9c55-7e5b1761acd3" providerId="ADAL" clId="{B7C7415D-E73A-4646-AFBE-7F5BBF00614F}" dt="2023-04-12T16:04:42.683" v="20" actId="12788"/>
            <ac:spMkLst>
              <pc:docMk/>
              <pc:sldMasterMk cId="0" sldId="2147483913"/>
              <pc:sldLayoutMk cId="345956598" sldId="2147483990"/>
              <ac:spMk id="9" creationId="{1ABA1253-11FD-4E2E-7100-12CFD11E5C0D}"/>
            </ac:spMkLst>
          </pc:spChg>
          <pc:spChg chg="mod">
            <ac:chgData name="Rieck, Jennifer (HC/SC)" userId="f15338df-41bc-4de2-9c55-7e5b1761acd3" providerId="ADAL" clId="{B7C7415D-E73A-4646-AFBE-7F5BBF00614F}" dt="2023-04-12T16:04:32.026" v="18" actId="12788"/>
            <ac:spMkLst>
              <pc:docMk/>
              <pc:sldMasterMk cId="0" sldId="2147483913"/>
              <pc:sldLayoutMk cId="345956598" sldId="2147483990"/>
              <ac:spMk id="10" creationId="{D35E47B8-651D-88A2-F06D-65CA7446E267}"/>
            </ac:spMkLst>
          </pc:spChg>
        </pc:sldLayoutChg>
        <pc:sldLayoutChg chg="modSp">
          <pc:chgData name="Rieck, Jennifer (HC/SC)" userId="f15338df-41bc-4de2-9c55-7e5b1761acd3" providerId="ADAL" clId="{B7C7415D-E73A-4646-AFBE-7F5BBF00614F}" dt="2023-04-12T17:06:50.129" v="91" actId="12788"/>
          <pc:sldLayoutMkLst>
            <pc:docMk/>
            <pc:sldMasterMk cId="0" sldId="2147483913"/>
            <pc:sldLayoutMk cId="325640250" sldId="2147483991"/>
          </pc:sldLayoutMkLst>
          <pc:spChg chg="mod">
            <ac:chgData name="Rieck, Jennifer (HC/SC)" userId="f15338df-41bc-4de2-9c55-7e5b1761acd3" providerId="ADAL" clId="{B7C7415D-E73A-4646-AFBE-7F5BBF00614F}" dt="2023-04-12T17:06:50.129" v="91" actId="12788"/>
            <ac:spMkLst>
              <pc:docMk/>
              <pc:sldMasterMk cId="0" sldId="2147483913"/>
              <pc:sldLayoutMk cId="325640250" sldId="2147483991"/>
              <ac:spMk id="3" creationId="{9CD4C12E-980A-AFFB-C306-B6BEC590C091}"/>
            </ac:spMkLst>
          </pc:spChg>
          <pc:spChg chg="mod">
            <ac:chgData name="Rieck, Jennifer (HC/SC)" userId="f15338df-41bc-4de2-9c55-7e5b1761acd3" providerId="ADAL" clId="{B7C7415D-E73A-4646-AFBE-7F5BBF00614F}" dt="2023-04-12T17:06:37.168" v="85" actId="12788"/>
            <ac:spMkLst>
              <pc:docMk/>
              <pc:sldMasterMk cId="0" sldId="2147483913"/>
              <pc:sldLayoutMk cId="325640250" sldId="2147483991"/>
              <ac:spMk id="7" creationId="{CCCD6125-8168-660C-99C0-B46C612ECC9E}"/>
            </ac:spMkLst>
          </pc:spChg>
          <pc:spChg chg="mod">
            <ac:chgData name="Rieck, Jennifer (HC/SC)" userId="f15338df-41bc-4de2-9c55-7e5b1761acd3" providerId="ADAL" clId="{B7C7415D-E73A-4646-AFBE-7F5BBF00614F}" dt="2023-04-12T17:06:24.160" v="79" actId="12788"/>
            <ac:spMkLst>
              <pc:docMk/>
              <pc:sldMasterMk cId="0" sldId="2147483913"/>
              <pc:sldLayoutMk cId="325640250" sldId="2147483991"/>
              <ac:spMk id="8" creationId="{9C4B1ED8-8F26-F606-3384-1C7007D8E804}"/>
            </ac:spMkLst>
          </pc:spChg>
        </pc:sldLayoutChg>
      </pc:sldMasterChg>
    </pc:docChg>
  </pc:docChgLst>
  <pc:docChgLst>
    <pc:chgData name="Rieck, Jennifer (HC/SC)" userId="f15338df-41bc-4de2-9c55-7e5b1761acd3" providerId="ADAL" clId="{9B992881-FDAF-4B3D-8295-7BAB0E0CBA6F}"/>
    <pc:docChg chg="custSel modMainMaster">
      <pc:chgData name="Rieck, Jennifer (HC/SC)" userId="f15338df-41bc-4de2-9c55-7e5b1761acd3" providerId="ADAL" clId="{9B992881-FDAF-4B3D-8295-7BAB0E0CBA6F}" dt="2022-11-28T19:37:33.265" v="169" actId="1035"/>
      <pc:docMkLst>
        <pc:docMk/>
      </pc:docMkLst>
      <pc:sldMasterChg chg="addSldLayout modSldLayout sldLayoutOrd">
        <pc:chgData name="Rieck, Jennifer (HC/SC)" userId="f15338df-41bc-4de2-9c55-7e5b1761acd3" providerId="ADAL" clId="{9B992881-FDAF-4B3D-8295-7BAB0E0CBA6F}" dt="2022-11-28T19:37:33.265" v="169" actId="1035"/>
        <pc:sldMasterMkLst>
          <pc:docMk/>
          <pc:sldMasterMk cId="0" sldId="2147483913"/>
        </pc:sldMasterMkLst>
        <pc:sldLayoutChg chg="modSp mod">
          <pc:chgData name="Rieck, Jennifer (HC/SC)" userId="f15338df-41bc-4de2-9c55-7e5b1761acd3" providerId="ADAL" clId="{9B992881-FDAF-4B3D-8295-7BAB0E0CBA6F}" dt="2022-11-28T19:28:19.212" v="14" actId="120"/>
          <pc:sldLayoutMkLst>
            <pc:docMk/>
            <pc:sldMasterMk cId="0" sldId="2147483913"/>
            <pc:sldLayoutMk cId="3859338343" sldId="2147483988"/>
          </pc:sldLayoutMkLst>
          <pc:spChg chg="mod">
            <ac:chgData name="Rieck, Jennifer (HC/SC)" userId="f15338df-41bc-4de2-9c55-7e5b1761acd3" providerId="ADAL" clId="{9B992881-FDAF-4B3D-8295-7BAB0E0CBA6F}" dt="2022-11-28T19:28:19.212" v="14" actId="120"/>
            <ac:spMkLst>
              <pc:docMk/>
              <pc:sldMasterMk cId="0" sldId="2147483913"/>
              <pc:sldLayoutMk cId="3859338343" sldId="2147483988"/>
              <ac:spMk id="3" creationId="{00000000-0000-0000-0000-000000000000}"/>
            </ac:spMkLst>
          </pc:spChg>
          <pc:spChg chg="mod">
            <ac:chgData name="Rieck, Jennifer (HC/SC)" userId="f15338df-41bc-4de2-9c55-7e5b1761acd3" providerId="ADAL" clId="{9B992881-FDAF-4B3D-8295-7BAB0E0CBA6F}" dt="2022-11-28T19:27:21.757" v="2" actId="20577"/>
            <ac:spMkLst>
              <pc:docMk/>
              <pc:sldMasterMk cId="0" sldId="2147483913"/>
              <pc:sldLayoutMk cId="3859338343" sldId="2147483988"/>
              <ac:spMk id="4" creationId="{93AA96B3-C18B-8202-ACA3-E14578880237}"/>
            </ac:spMkLst>
          </pc:spChg>
          <pc:spChg chg="mod">
            <ac:chgData name="Rieck, Jennifer (HC/SC)" userId="f15338df-41bc-4de2-9c55-7e5b1761acd3" providerId="ADAL" clId="{9B992881-FDAF-4B3D-8295-7BAB0E0CBA6F}" dt="2022-11-28T19:27:24.243" v="4" actId="20577"/>
            <ac:spMkLst>
              <pc:docMk/>
              <pc:sldMasterMk cId="0" sldId="2147483913"/>
              <pc:sldLayoutMk cId="3859338343" sldId="2147483988"/>
              <ac:spMk id="5" creationId="{8F644E24-64F9-0727-C668-655EF6630D32}"/>
            </ac:spMkLst>
          </pc:spChg>
          <pc:spChg chg="mod">
            <ac:chgData name="Rieck, Jennifer (HC/SC)" userId="f15338df-41bc-4de2-9c55-7e5b1761acd3" providerId="ADAL" clId="{9B992881-FDAF-4B3D-8295-7BAB0E0CBA6F}" dt="2022-11-28T19:27:25.376" v="5" actId="20577"/>
            <ac:spMkLst>
              <pc:docMk/>
              <pc:sldMasterMk cId="0" sldId="2147483913"/>
              <pc:sldLayoutMk cId="3859338343" sldId="2147483988"/>
              <ac:spMk id="6" creationId="{62FBCE51-8B55-7AB8-4B8C-EA79A77D34E1}"/>
            </ac:spMkLst>
          </pc:spChg>
          <pc:spChg chg="mod">
            <ac:chgData name="Rieck, Jennifer (HC/SC)" userId="f15338df-41bc-4de2-9c55-7e5b1761acd3" providerId="ADAL" clId="{9B992881-FDAF-4B3D-8295-7BAB0E0CBA6F}" dt="2022-11-28T19:28:19.212" v="14" actId="120"/>
            <ac:spMkLst>
              <pc:docMk/>
              <pc:sldMasterMk cId="0" sldId="2147483913"/>
              <pc:sldLayoutMk cId="3859338343" sldId="2147483988"/>
              <ac:spMk id="9" creationId="{00000000-0000-0000-0000-000000000000}"/>
            </ac:spMkLst>
          </pc:spChg>
          <pc:spChg chg="mod">
            <ac:chgData name="Rieck, Jennifer (HC/SC)" userId="f15338df-41bc-4de2-9c55-7e5b1761acd3" providerId="ADAL" clId="{9B992881-FDAF-4B3D-8295-7BAB0E0CBA6F}" dt="2022-11-28T19:27:22.972" v="3" actId="20577"/>
            <ac:spMkLst>
              <pc:docMk/>
              <pc:sldMasterMk cId="0" sldId="2147483913"/>
              <pc:sldLayoutMk cId="3859338343" sldId="2147483988"/>
              <ac:spMk id="10" creationId="{CF2F434C-6017-06F8-9DC3-4FF1A25EAA34}"/>
            </ac:spMkLst>
          </pc:spChg>
        </pc:sldLayoutChg>
        <pc:sldLayoutChg chg="addSp delSp modSp new mod">
          <pc:chgData name="Rieck, Jennifer (HC/SC)" userId="f15338df-41bc-4de2-9c55-7e5b1761acd3" providerId="ADAL" clId="{9B992881-FDAF-4B3D-8295-7BAB0E0CBA6F}" dt="2022-11-28T19:37:33.265" v="169" actId="1035"/>
          <pc:sldLayoutMkLst>
            <pc:docMk/>
            <pc:sldMasterMk cId="0" sldId="2147483913"/>
            <pc:sldLayoutMk cId="3388842732" sldId="2147483989"/>
          </pc:sldLayoutMkLst>
          <pc:spChg chg="del">
            <ac:chgData name="Rieck, Jennifer (HC/SC)" userId="f15338df-41bc-4de2-9c55-7e5b1761acd3" providerId="ADAL" clId="{9B992881-FDAF-4B3D-8295-7BAB0E0CBA6F}" dt="2022-11-28T19:28:27.127" v="15" actId="478"/>
            <ac:spMkLst>
              <pc:docMk/>
              <pc:sldMasterMk cId="0" sldId="2147483913"/>
              <pc:sldLayoutMk cId="3388842732" sldId="2147483989"/>
              <ac:spMk id="2" creationId="{727D9DA5-A8E4-0AEB-16EA-86B38D0F987D}"/>
            </ac:spMkLst>
          </pc:spChg>
          <pc:spChg chg="del">
            <ac:chgData name="Rieck, Jennifer (HC/SC)" userId="f15338df-41bc-4de2-9c55-7e5b1761acd3" providerId="ADAL" clId="{9B992881-FDAF-4B3D-8295-7BAB0E0CBA6F}" dt="2022-11-28T19:28:29.882" v="16" actId="478"/>
            <ac:spMkLst>
              <pc:docMk/>
              <pc:sldMasterMk cId="0" sldId="2147483913"/>
              <pc:sldLayoutMk cId="3388842732" sldId="2147483989"/>
              <ac:spMk id="3" creationId="{8F48D692-0F11-E26A-FD50-9B0F27FBF3C2}"/>
            </ac:spMkLst>
          </pc:spChg>
          <pc:spChg chg="del">
            <ac:chgData name="Rieck, Jennifer (HC/SC)" userId="f15338df-41bc-4de2-9c55-7e5b1761acd3" providerId="ADAL" clId="{9B992881-FDAF-4B3D-8295-7BAB0E0CBA6F}" dt="2022-11-28T19:28:29.882" v="16" actId="478"/>
            <ac:spMkLst>
              <pc:docMk/>
              <pc:sldMasterMk cId="0" sldId="2147483913"/>
              <pc:sldLayoutMk cId="3388842732" sldId="2147483989"/>
              <ac:spMk id="4" creationId="{BA540D77-1039-8181-9FD3-13134D1FBC58}"/>
            </ac:spMkLst>
          </pc:spChg>
          <pc:spChg chg="del">
            <ac:chgData name="Rieck, Jennifer (HC/SC)" userId="f15338df-41bc-4de2-9c55-7e5b1761acd3" providerId="ADAL" clId="{9B992881-FDAF-4B3D-8295-7BAB0E0CBA6F}" dt="2022-11-28T19:28:29.882" v="16" actId="478"/>
            <ac:spMkLst>
              <pc:docMk/>
              <pc:sldMasterMk cId="0" sldId="2147483913"/>
              <pc:sldLayoutMk cId="3388842732" sldId="2147483989"/>
              <ac:spMk id="5" creationId="{26BB1375-9C56-5AC3-01D7-EBA11928C6D2}"/>
            </ac:spMkLst>
          </pc:spChg>
          <pc:spChg chg="add mod">
            <ac:chgData name="Rieck, Jennifer (HC/SC)" userId="f15338df-41bc-4de2-9c55-7e5b1761acd3" providerId="ADAL" clId="{9B992881-FDAF-4B3D-8295-7BAB0E0CBA6F}" dt="2022-11-28T19:28:03.999" v="10"/>
            <ac:spMkLst>
              <pc:docMk/>
              <pc:sldMasterMk cId="0" sldId="2147483913"/>
              <pc:sldLayoutMk cId="3388842732" sldId="2147483989"/>
              <ac:spMk id="6" creationId="{646157CB-2B76-993B-DABB-EFB422310E02}"/>
            </ac:spMkLst>
          </pc:spChg>
          <pc:spChg chg="add del mod">
            <ac:chgData name="Rieck, Jennifer (HC/SC)" userId="f15338df-41bc-4de2-9c55-7e5b1761acd3" providerId="ADAL" clId="{9B992881-FDAF-4B3D-8295-7BAB0E0CBA6F}" dt="2022-11-28T19:28:06.631" v="12"/>
            <ac:spMkLst>
              <pc:docMk/>
              <pc:sldMasterMk cId="0" sldId="2147483913"/>
              <pc:sldLayoutMk cId="3388842732" sldId="2147483989"/>
              <ac:spMk id="7" creationId="{A062BA1C-87F1-95FE-7137-EE33AE9D64F0}"/>
            </ac:spMkLst>
          </pc:spChg>
          <pc:spChg chg="add mod">
            <ac:chgData name="Rieck, Jennifer (HC/SC)" userId="f15338df-41bc-4de2-9c55-7e5b1761acd3" providerId="ADAL" clId="{9B992881-FDAF-4B3D-8295-7BAB0E0CBA6F}" dt="2022-11-28T19:28:31.018" v="17"/>
            <ac:spMkLst>
              <pc:docMk/>
              <pc:sldMasterMk cId="0" sldId="2147483913"/>
              <pc:sldLayoutMk cId="3388842732" sldId="2147483989"/>
              <ac:spMk id="8" creationId="{FCEA31F3-2797-7246-16D0-00BBE71D41C8}"/>
            </ac:spMkLst>
          </pc:spChg>
          <pc:spChg chg="add mod">
            <ac:chgData name="Rieck, Jennifer (HC/SC)" userId="f15338df-41bc-4de2-9c55-7e5b1761acd3" providerId="ADAL" clId="{9B992881-FDAF-4B3D-8295-7BAB0E0CBA6F}" dt="2022-11-28T19:28:31.018" v="17"/>
            <ac:spMkLst>
              <pc:docMk/>
              <pc:sldMasterMk cId="0" sldId="2147483913"/>
              <pc:sldLayoutMk cId="3388842732" sldId="2147483989"/>
              <ac:spMk id="9" creationId="{A36AAFAD-E638-556A-1429-200B1312E60E}"/>
            </ac:spMkLst>
          </pc:spChg>
          <pc:spChg chg="add mod">
            <ac:chgData name="Rieck, Jennifer (HC/SC)" userId="f15338df-41bc-4de2-9c55-7e5b1761acd3" providerId="ADAL" clId="{9B992881-FDAF-4B3D-8295-7BAB0E0CBA6F}" dt="2022-11-28T19:35:07.358" v="120" actId="12788"/>
            <ac:spMkLst>
              <pc:docMk/>
              <pc:sldMasterMk cId="0" sldId="2147483913"/>
              <pc:sldLayoutMk cId="3388842732" sldId="2147483989"/>
              <ac:spMk id="10" creationId="{38006EB6-C912-F072-D2B5-3AB544E4387C}"/>
            </ac:spMkLst>
          </pc:spChg>
          <pc:spChg chg="add mod">
            <ac:chgData name="Rieck, Jennifer (HC/SC)" userId="f15338df-41bc-4de2-9c55-7e5b1761acd3" providerId="ADAL" clId="{9B992881-FDAF-4B3D-8295-7BAB0E0CBA6F}" dt="2022-11-28T19:37:30.363" v="168" actId="1035"/>
            <ac:spMkLst>
              <pc:docMk/>
              <pc:sldMasterMk cId="0" sldId="2147483913"/>
              <pc:sldLayoutMk cId="3388842732" sldId="2147483989"/>
              <ac:spMk id="11" creationId="{124CAE29-E7BB-BD28-69A0-4A61E66C61F5}"/>
            </ac:spMkLst>
          </pc:spChg>
          <pc:spChg chg="add del">
            <ac:chgData name="Rieck, Jennifer (HC/SC)" userId="f15338df-41bc-4de2-9c55-7e5b1761acd3" providerId="ADAL" clId="{9B992881-FDAF-4B3D-8295-7BAB0E0CBA6F}" dt="2022-11-28T19:35:46.248" v="122" actId="11529"/>
            <ac:spMkLst>
              <pc:docMk/>
              <pc:sldMasterMk cId="0" sldId="2147483913"/>
              <pc:sldLayoutMk cId="3388842732" sldId="2147483989"/>
              <ac:spMk id="12" creationId="{A88DEE8F-4D6F-5C33-BA84-83D2C5DCDE55}"/>
            </ac:spMkLst>
          </pc:spChg>
          <pc:spChg chg="add mod">
            <ac:chgData name="Rieck, Jennifer (HC/SC)" userId="f15338df-41bc-4de2-9c55-7e5b1761acd3" providerId="ADAL" clId="{9B992881-FDAF-4B3D-8295-7BAB0E0CBA6F}" dt="2022-11-28T19:37:19.116" v="166" actId="1035"/>
            <ac:spMkLst>
              <pc:docMk/>
              <pc:sldMasterMk cId="0" sldId="2147483913"/>
              <pc:sldLayoutMk cId="3388842732" sldId="2147483989"/>
              <ac:spMk id="13" creationId="{51CAD6B2-5C8C-0B32-EC11-537DA22DFFED}"/>
            </ac:spMkLst>
          </pc:spChg>
          <pc:spChg chg="add mod">
            <ac:chgData name="Rieck, Jennifer (HC/SC)" userId="f15338df-41bc-4de2-9c55-7e5b1761acd3" providerId="ADAL" clId="{9B992881-FDAF-4B3D-8295-7BAB0E0CBA6F}" dt="2022-11-28T19:37:33.265" v="169" actId="1035"/>
            <ac:spMkLst>
              <pc:docMk/>
              <pc:sldMasterMk cId="0" sldId="2147483913"/>
              <pc:sldLayoutMk cId="3388842732" sldId="2147483989"/>
              <ac:spMk id="14" creationId="{D1C4B20E-376D-6D2E-3EB2-4E5320183E51}"/>
            </ac:spMkLst>
          </pc:spChg>
        </pc:sldLayoutChg>
        <pc:sldLayoutChg chg="addSp delSp modSp new mod ord">
          <pc:chgData name="Rieck, Jennifer (HC/SC)" userId="f15338df-41bc-4de2-9c55-7e5b1761acd3" providerId="ADAL" clId="{9B992881-FDAF-4B3D-8295-7BAB0E0CBA6F}" dt="2022-11-28T19:34:44.741" v="114" actId="13244"/>
          <pc:sldLayoutMkLst>
            <pc:docMk/>
            <pc:sldMasterMk cId="0" sldId="2147483913"/>
            <pc:sldLayoutMk cId="345956598" sldId="2147483990"/>
          </pc:sldLayoutMkLst>
          <pc:spChg chg="del">
            <ac:chgData name="Rieck, Jennifer (HC/SC)" userId="f15338df-41bc-4de2-9c55-7e5b1761acd3" providerId="ADAL" clId="{9B992881-FDAF-4B3D-8295-7BAB0E0CBA6F}" dt="2022-11-28T19:28:39.538" v="21" actId="478"/>
            <ac:spMkLst>
              <pc:docMk/>
              <pc:sldMasterMk cId="0" sldId="2147483913"/>
              <pc:sldLayoutMk cId="345956598" sldId="2147483990"/>
              <ac:spMk id="2" creationId="{55F0B8DC-9660-80E8-6D50-BDFBFDD1F824}"/>
            </ac:spMkLst>
          </pc:spChg>
          <pc:spChg chg="del">
            <ac:chgData name="Rieck, Jennifer (HC/SC)" userId="f15338df-41bc-4de2-9c55-7e5b1761acd3" providerId="ADAL" clId="{9B992881-FDAF-4B3D-8295-7BAB0E0CBA6F}" dt="2022-11-28T19:28:35.611" v="18" actId="478"/>
            <ac:spMkLst>
              <pc:docMk/>
              <pc:sldMasterMk cId="0" sldId="2147483913"/>
              <pc:sldLayoutMk cId="345956598" sldId="2147483990"/>
              <ac:spMk id="3" creationId="{BCF3A5F5-8B19-E8A9-7DA8-7C59D4D7CA32}"/>
            </ac:spMkLst>
          </pc:spChg>
          <pc:spChg chg="del">
            <ac:chgData name="Rieck, Jennifer (HC/SC)" userId="f15338df-41bc-4de2-9c55-7e5b1761acd3" providerId="ADAL" clId="{9B992881-FDAF-4B3D-8295-7BAB0E0CBA6F}" dt="2022-11-28T19:28:35.611" v="18" actId="478"/>
            <ac:spMkLst>
              <pc:docMk/>
              <pc:sldMasterMk cId="0" sldId="2147483913"/>
              <pc:sldLayoutMk cId="345956598" sldId="2147483990"/>
              <ac:spMk id="4" creationId="{097310A7-92EF-3AAE-5EDE-F4DC64D2C460}"/>
            </ac:spMkLst>
          </pc:spChg>
          <pc:spChg chg="del">
            <ac:chgData name="Rieck, Jennifer (HC/SC)" userId="f15338df-41bc-4de2-9c55-7e5b1761acd3" providerId="ADAL" clId="{9B992881-FDAF-4B3D-8295-7BAB0E0CBA6F}" dt="2022-11-28T19:28:35.611" v="18" actId="478"/>
            <ac:spMkLst>
              <pc:docMk/>
              <pc:sldMasterMk cId="0" sldId="2147483913"/>
              <pc:sldLayoutMk cId="345956598" sldId="2147483990"/>
              <ac:spMk id="5" creationId="{B3AF85DB-C8A8-33C1-4D7F-2B5A914143C9}"/>
            </ac:spMkLst>
          </pc:spChg>
          <pc:spChg chg="add mod">
            <ac:chgData name="Rieck, Jennifer (HC/SC)" userId="f15338df-41bc-4de2-9c55-7e5b1761acd3" providerId="ADAL" clId="{9B992881-FDAF-4B3D-8295-7BAB0E0CBA6F}" dt="2022-11-28T19:28:07.739" v="13"/>
            <ac:spMkLst>
              <pc:docMk/>
              <pc:sldMasterMk cId="0" sldId="2147483913"/>
              <pc:sldLayoutMk cId="345956598" sldId="2147483990"/>
              <ac:spMk id="6" creationId="{3BA3A141-23A6-988C-8426-4F63BCB9050F}"/>
            </ac:spMkLst>
          </pc:spChg>
          <pc:spChg chg="add del mod">
            <ac:chgData name="Rieck, Jennifer (HC/SC)" userId="f15338df-41bc-4de2-9c55-7e5b1761acd3" providerId="ADAL" clId="{9B992881-FDAF-4B3D-8295-7BAB0E0CBA6F}" dt="2022-11-28T19:28:38.398" v="20"/>
            <ac:spMkLst>
              <pc:docMk/>
              <pc:sldMasterMk cId="0" sldId="2147483913"/>
              <pc:sldLayoutMk cId="345956598" sldId="2147483990"/>
              <ac:spMk id="7" creationId="{007BA6F8-6F45-3CD2-48D4-D4609209445E}"/>
            </ac:spMkLst>
          </pc:spChg>
          <pc:spChg chg="add del mod">
            <ac:chgData name="Rieck, Jennifer (HC/SC)" userId="f15338df-41bc-4de2-9c55-7e5b1761acd3" providerId="ADAL" clId="{9B992881-FDAF-4B3D-8295-7BAB0E0CBA6F}" dt="2022-11-28T19:28:38.398" v="20"/>
            <ac:spMkLst>
              <pc:docMk/>
              <pc:sldMasterMk cId="0" sldId="2147483913"/>
              <pc:sldLayoutMk cId="345956598" sldId="2147483990"/>
              <ac:spMk id="8" creationId="{A9FEBD76-C22C-93E1-FC09-8F7F49388FB5}"/>
            </ac:spMkLst>
          </pc:spChg>
          <pc:spChg chg="add mod">
            <ac:chgData name="Rieck, Jennifer (HC/SC)" userId="f15338df-41bc-4de2-9c55-7e5b1761acd3" providerId="ADAL" clId="{9B992881-FDAF-4B3D-8295-7BAB0E0CBA6F}" dt="2022-11-28T19:28:39.914" v="22"/>
            <ac:spMkLst>
              <pc:docMk/>
              <pc:sldMasterMk cId="0" sldId="2147483913"/>
              <pc:sldLayoutMk cId="345956598" sldId="2147483990"/>
              <ac:spMk id="9" creationId="{1ABA1253-11FD-4E2E-7100-12CFD11E5C0D}"/>
            </ac:spMkLst>
          </pc:spChg>
          <pc:spChg chg="add mod">
            <ac:chgData name="Rieck, Jennifer (HC/SC)" userId="f15338df-41bc-4de2-9c55-7e5b1761acd3" providerId="ADAL" clId="{9B992881-FDAF-4B3D-8295-7BAB0E0CBA6F}" dt="2022-11-28T19:28:39.914" v="22"/>
            <ac:spMkLst>
              <pc:docMk/>
              <pc:sldMasterMk cId="0" sldId="2147483913"/>
              <pc:sldLayoutMk cId="345956598" sldId="2147483990"/>
              <ac:spMk id="10" creationId="{D35E47B8-651D-88A2-F06D-65CA7446E267}"/>
            </ac:spMkLst>
          </pc:spChg>
          <pc:spChg chg="add del">
            <ac:chgData name="Rieck, Jennifer (HC/SC)" userId="f15338df-41bc-4de2-9c55-7e5b1761acd3" providerId="ADAL" clId="{9B992881-FDAF-4B3D-8295-7BAB0E0CBA6F}" dt="2022-11-28T19:30:17.979" v="23" actId="11529"/>
            <ac:spMkLst>
              <pc:docMk/>
              <pc:sldMasterMk cId="0" sldId="2147483913"/>
              <pc:sldLayoutMk cId="345956598" sldId="2147483990"/>
              <ac:spMk id="11" creationId="{36C11E2D-E3A8-847C-94BF-D41D44D99899}"/>
            </ac:spMkLst>
          </pc:spChg>
          <pc:spChg chg="add mod">
            <ac:chgData name="Rieck, Jennifer (HC/SC)" userId="f15338df-41bc-4de2-9c55-7e5b1761acd3" providerId="ADAL" clId="{9B992881-FDAF-4B3D-8295-7BAB0E0CBA6F}" dt="2022-11-28T19:33:52.042" v="75" actId="12"/>
            <ac:spMkLst>
              <pc:docMk/>
              <pc:sldMasterMk cId="0" sldId="2147483913"/>
              <pc:sldLayoutMk cId="345956598" sldId="2147483990"/>
              <ac:spMk id="12" creationId="{E664A248-138A-F7B2-D737-679792BD0E82}"/>
            </ac:spMkLst>
          </pc:spChg>
          <pc:spChg chg="add del">
            <ac:chgData name="Rieck, Jennifer (HC/SC)" userId="f15338df-41bc-4de2-9c55-7e5b1761acd3" providerId="ADAL" clId="{9B992881-FDAF-4B3D-8295-7BAB0E0CBA6F}" dt="2022-11-28T19:31:39.947" v="37" actId="11529"/>
            <ac:spMkLst>
              <pc:docMk/>
              <pc:sldMasterMk cId="0" sldId="2147483913"/>
              <pc:sldLayoutMk cId="345956598" sldId="2147483990"/>
              <ac:spMk id="13" creationId="{0E8CBC64-E764-9E86-6F06-BB6EE1E1C315}"/>
            </ac:spMkLst>
          </pc:spChg>
          <pc:spChg chg="add mod">
            <ac:chgData name="Rieck, Jennifer (HC/SC)" userId="f15338df-41bc-4de2-9c55-7e5b1761acd3" providerId="ADAL" clId="{9B992881-FDAF-4B3D-8295-7BAB0E0CBA6F}" dt="2022-11-28T19:34:35.553" v="112" actId="962"/>
            <ac:spMkLst>
              <pc:docMk/>
              <pc:sldMasterMk cId="0" sldId="2147483913"/>
              <pc:sldLayoutMk cId="345956598" sldId="2147483990"/>
              <ac:spMk id="14" creationId="{12B861E1-3ADB-6E96-7317-9CFD94D32CEE}"/>
            </ac:spMkLst>
          </pc:spChg>
          <pc:spChg chg="add del">
            <ac:chgData name="Rieck, Jennifer (HC/SC)" userId="f15338df-41bc-4de2-9c55-7e5b1761acd3" providerId="ADAL" clId="{9B992881-FDAF-4B3D-8295-7BAB0E0CBA6F}" dt="2022-11-28T19:32:18.083" v="58" actId="11529"/>
            <ac:spMkLst>
              <pc:docMk/>
              <pc:sldMasterMk cId="0" sldId="2147483913"/>
              <pc:sldLayoutMk cId="345956598" sldId="2147483990"/>
              <ac:spMk id="15" creationId="{4C7C72D2-112E-4287-90F8-F5B54A6C4488}"/>
            </ac:spMkLst>
          </pc:spChg>
          <pc:spChg chg="add del mod">
            <ac:chgData name="Rieck, Jennifer (HC/SC)" userId="f15338df-41bc-4de2-9c55-7e5b1761acd3" providerId="ADAL" clId="{9B992881-FDAF-4B3D-8295-7BAB0E0CBA6F}" dt="2022-11-28T19:32:20.925" v="59" actId="478"/>
            <ac:spMkLst>
              <pc:docMk/>
              <pc:sldMasterMk cId="0" sldId="2147483913"/>
              <pc:sldLayoutMk cId="345956598" sldId="2147483990"/>
              <ac:spMk id="16" creationId="{CF022B9E-4CF4-3608-225F-DDDFE2E96457}"/>
            </ac:spMkLst>
          </pc:spChg>
          <pc:spChg chg="add mod">
            <ac:chgData name="Rieck, Jennifer (HC/SC)" userId="f15338df-41bc-4de2-9c55-7e5b1761acd3" providerId="ADAL" clId="{9B992881-FDAF-4B3D-8295-7BAB0E0CBA6F}" dt="2022-11-28T19:34:44.741" v="114" actId="13244"/>
            <ac:spMkLst>
              <pc:docMk/>
              <pc:sldMasterMk cId="0" sldId="2147483913"/>
              <pc:sldLayoutMk cId="345956598" sldId="2147483990"/>
              <ac:spMk id="17" creationId="{EC696A9D-19DE-07D5-586A-04C16D4DD7A5}"/>
            </ac:spMkLst>
          </pc:spChg>
        </pc:sldLayoutChg>
      </pc:sldMasterChg>
    </pc:docChg>
  </pc:docChgLst>
  <pc:docChgLst>
    <pc:chgData name="Rieck, Jennifer (HC/SC)" userId="f15338df-41bc-4de2-9c55-7e5b1761acd3" providerId="ADAL" clId="{9DAB9177-1750-459A-BAA1-1412FB21F5BE}"/>
    <pc:docChg chg="undo custSel modMainMaster">
      <pc:chgData name="Rieck, Jennifer (HC/SC)" userId="f15338df-41bc-4de2-9c55-7e5b1761acd3" providerId="ADAL" clId="{9DAB9177-1750-459A-BAA1-1412FB21F5BE}" dt="2023-04-11T14:30:30.747" v="36" actId="962"/>
      <pc:docMkLst>
        <pc:docMk/>
      </pc:docMkLst>
      <pc:sldMasterChg chg="modSldLayout">
        <pc:chgData name="Rieck, Jennifer (HC/SC)" userId="f15338df-41bc-4de2-9c55-7e5b1761acd3" providerId="ADAL" clId="{9DAB9177-1750-459A-BAA1-1412FB21F5BE}" dt="2023-04-11T14:30:30.747" v="36" actId="962"/>
        <pc:sldMasterMkLst>
          <pc:docMk/>
          <pc:sldMasterMk cId="0" sldId="2147483913"/>
        </pc:sldMasterMkLst>
        <pc:sldLayoutChg chg="addSp delSp modSp mod">
          <pc:chgData name="Rieck, Jennifer (HC/SC)" userId="f15338df-41bc-4de2-9c55-7e5b1761acd3" providerId="ADAL" clId="{9DAB9177-1750-459A-BAA1-1412FB21F5BE}" dt="2023-04-11T14:30:30.747" v="36" actId="962"/>
          <pc:sldLayoutMkLst>
            <pc:docMk/>
            <pc:sldMasterMk cId="0" sldId="2147483913"/>
            <pc:sldLayoutMk cId="325640250" sldId="2147483991"/>
          </pc:sldLayoutMkLst>
          <pc:spChg chg="add mod">
            <ac:chgData name="Rieck, Jennifer (HC/SC)" userId="f15338df-41bc-4de2-9c55-7e5b1761acd3" providerId="ADAL" clId="{9DAB9177-1750-459A-BAA1-1412FB21F5BE}" dt="2023-04-11T14:30:04.426" v="32" actId="962"/>
            <ac:spMkLst>
              <pc:docMk/>
              <pc:sldMasterMk cId="0" sldId="2147483913"/>
              <pc:sldLayoutMk cId="325640250" sldId="2147483991"/>
              <ac:spMk id="2" creationId="{709F9439-43E1-81CB-62EE-D384B4D423F1}"/>
            </ac:spMkLst>
          </pc:spChg>
          <pc:spChg chg="add del mod">
            <ac:chgData name="Rieck, Jennifer (HC/SC)" userId="f15338df-41bc-4de2-9c55-7e5b1761acd3" providerId="ADAL" clId="{9DAB9177-1750-459A-BAA1-1412FB21F5BE}" dt="2023-04-11T14:28:38.469" v="13"/>
            <ac:spMkLst>
              <pc:docMk/>
              <pc:sldMasterMk cId="0" sldId="2147483913"/>
              <pc:sldLayoutMk cId="325640250" sldId="2147483991"/>
              <ac:spMk id="3" creationId="{2D184780-AD5F-30B1-DDD3-D62936B76444}"/>
            </ac:spMkLst>
          </pc:spChg>
          <pc:spChg chg="add mod">
            <ac:chgData name="Rieck, Jennifer (HC/SC)" userId="f15338df-41bc-4de2-9c55-7e5b1761acd3" providerId="ADAL" clId="{9DAB9177-1750-459A-BAA1-1412FB21F5BE}" dt="2023-04-11T14:30:13.401" v="33" actId="962"/>
            <ac:spMkLst>
              <pc:docMk/>
              <pc:sldMasterMk cId="0" sldId="2147483913"/>
              <pc:sldLayoutMk cId="325640250" sldId="2147483991"/>
              <ac:spMk id="4" creationId="{4ECC911B-8E63-FE26-297E-5C6ECEE3C393}"/>
            </ac:spMkLst>
          </pc:spChg>
          <pc:spChg chg="add mod">
            <ac:chgData name="Rieck, Jennifer (HC/SC)" userId="f15338df-41bc-4de2-9c55-7e5b1761acd3" providerId="ADAL" clId="{9DAB9177-1750-459A-BAA1-1412FB21F5BE}" dt="2023-04-11T14:30:19.311" v="34" actId="962"/>
            <ac:spMkLst>
              <pc:docMk/>
              <pc:sldMasterMk cId="0" sldId="2147483913"/>
              <pc:sldLayoutMk cId="325640250" sldId="2147483991"/>
              <ac:spMk id="5" creationId="{064F3FCE-EDDA-507D-DA5E-86D897FD7BE7}"/>
            </ac:spMkLst>
          </pc:spChg>
          <pc:spChg chg="mod">
            <ac:chgData name="Rieck, Jennifer (HC/SC)" userId="f15338df-41bc-4de2-9c55-7e5b1761acd3" providerId="ADAL" clId="{9DAB9177-1750-459A-BAA1-1412FB21F5BE}" dt="2023-04-11T14:27:22.796" v="1"/>
            <ac:spMkLst>
              <pc:docMk/>
              <pc:sldMasterMk cId="0" sldId="2147483913"/>
              <pc:sldLayoutMk cId="325640250" sldId="2147483991"/>
              <ac:spMk id="7" creationId="{CCCD6125-8168-660C-99C0-B46C612ECC9E}"/>
            </ac:spMkLst>
          </pc:spChg>
          <pc:spChg chg="add mod">
            <ac:chgData name="Rieck, Jennifer (HC/SC)" userId="f15338df-41bc-4de2-9c55-7e5b1761acd3" providerId="ADAL" clId="{9DAB9177-1750-459A-BAA1-1412FB21F5BE}" dt="2023-04-11T14:30:24.727" v="35" actId="962"/>
            <ac:spMkLst>
              <pc:docMk/>
              <pc:sldMasterMk cId="0" sldId="2147483913"/>
              <pc:sldLayoutMk cId="325640250" sldId="2147483991"/>
              <ac:spMk id="14" creationId="{BC9F38DA-743C-E08B-0043-5D20351E5F84}"/>
            </ac:spMkLst>
          </pc:spChg>
          <pc:spChg chg="add mod">
            <ac:chgData name="Rieck, Jennifer (HC/SC)" userId="f15338df-41bc-4de2-9c55-7e5b1761acd3" providerId="ADAL" clId="{9DAB9177-1750-459A-BAA1-1412FB21F5BE}" dt="2023-04-11T14:30:30.747" v="36" actId="962"/>
            <ac:spMkLst>
              <pc:docMk/>
              <pc:sldMasterMk cId="0" sldId="2147483913"/>
              <pc:sldLayoutMk cId="325640250" sldId="2147483991"/>
              <ac:spMk id="15" creationId="{A084DD2A-4F9A-125A-B1DF-98744A51FCE7}"/>
            </ac:spMkLst>
          </pc:spChg>
          <pc:spChg chg="add del">
            <ac:chgData name="Rieck, Jennifer (HC/SC)" userId="f15338df-41bc-4de2-9c55-7e5b1761acd3" providerId="ADAL" clId="{9DAB9177-1750-459A-BAA1-1412FB21F5BE}" dt="2023-04-11T14:28:51.155" v="15" actId="478"/>
            <ac:spMkLst>
              <pc:docMk/>
              <pc:sldMasterMk cId="0" sldId="2147483913"/>
              <pc:sldLayoutMk cId="325640250" sldId="2147483991"/>
              <ac:spMk id="16" creationId="{0A3D719B-760D-2537-4B5E-D982BACBA875}"/>
            </ac:spMkLst>
          </pc:spChg>
          <pc:spChg chg="del">
            <ac:chgData name="Rieck, Jennifer (HC/SC)" userId="f15338df-41bc-4de2-9c55-7e5b1761acd3" providerId="ADAL" clId="{9DAB9177-1750-459A-BAA1-1412FB21F5BE}" dt="2023-04-11T14:29:10.720" v="19" actId="478"/>
            <ac:spMkLst>
              <pc:docMk/>
              <pc:sldMasterMk cId="0" sldId="2147483913"/>
              <pc:sldLayoutMk cId="325640250" sldId="2147483991"/>
              <ac:spMk id="17" creationId="{62E3D787-0BAD-FB11-9AC0-6D16EE56214A}"/>
            </ac:spMkLst>
          </pc:spChg>
          <pc:spChg chg="del">
            <ac:chgData name="Rieck, Jennifer (HC/SC)" userId="f15338df-41bc-4de2-9c55-7e5b1761acd3" providerId="ADAL" clId="{9DAB9177-1750-459A-BAA1-1412FB21F5BE}" dt="2023-04-11T14:29:26.728" v="23" actId="478"/>
            <ac:spMkLst>
              <pc:docMk/>
              <pc:sldMasterMk cId="0" sldId="2147483913"/>
              <pc:sldLayoutMk cId="325640250" sldId="2147483991"/>
              <ac:spMk id="18" creationId="{B1FB4361-4F1E-46AD-1305-52A56040C006}"/>
            </ac:spMkLst>
          </pc:spChg>
          <pc:spChg chg="del">
            <ac:chgData name="Rieck, Jennifer (HC/SC)" userId="f15338df-41bc-4de2-9c55-7e5b1761acd3" providerId="ADAL" clId="{9DAB9177-1750-459A-BAA1-1412FB21F5BE}" dt="2023-04-11T14:29:40.305" v="28" actId="478"/>
            <ac:spMkLst>
              <pc:docMk/>
              <pc:sldMasterMk cId="0" sldId="2147483913"/>
              <pc:sldLayoutMk cId="325640250" sldId="2147483991"/>
              <ac:spMk id="19" creationId="{84B50621-2323-C215-4F64-9F5A0DEBCBE8}"/>
            </ac:spMkLst>
          </pc:spChg>
          <pc:spChg chg="del">
            <ac:chgData name="Rieck, Jennifer (HC/SC)" userId="f15338df-41bc-4de2-9c55-7e5b1761acd3" providerId="ADAL" clId="{9DAB9177-1750-459A-BAA1-1412FB21F5BE}" dt="2023-04-11T14:28:18.193" v="8" actId="478"/>
            <ac:spMkLst>
              <pc:docMk/>
              <pc:sldMasterMk cId="0" sldId="2147483913"/>
              <pc:sldLayoutMk cId="325640250" sldId="2147483991"/>
              <ac:spMk id="20" creationId="{F4C4B83A-261A-F198-9099-6144D1A473D1}"/>
            </ac:spMkLst>
          </pc:spChg>
        </pc:sldLayoutChg>
      </pc:sldMasterChg>
    </pc:docChg>
  </pc:docChgLst>
  <pc:docChgLst>
    <pc:chgData name="Rieck, Jennifer (HC/SC)" userId="f15338df-41bc-4de2-9c55-7e5b1761acd3" providerId="ADAL" clId="{F01C96B9-1C4E-4C0B-88E1-C4FC570FCE0F}"/>
    <pc:docChg chg="custSel modMainMaster">
      <pc:chgData name="Rieck, Jennifer (HC/SC)" userId="f15338df-41bc-4de2-9c55-7e5b1761acd3" providerId="ADAL" clId="{F01C96B9-1C4E-4C0B-88E1-C4FC570FCE0F}" dt="2022-11-28T18:29:25.803" v="23" actId="14100"/>
      <pc:docMkLst>
        <pc:docMk/>
      </pc:docMkLst>
      <pc:sldMasterChg chg="addSp modSp modSldLayout">
        <pc:chgData name="Rieck, Jennifer (HC/SC)" userId="f15338df-41bc-4de2-9c55-7e5b1761acd3" providerId="ADAL" clId="{F01C96B9-1C4E-4C0B-88E1-C4FC570FCE0F}" dt="2022-11-28T18:29:25.803" v="23" actId="14100"/>
        <pc:sldMasterMkLst>
          <pc:docMk/>
          <pc:sldMasterMk cId="0" sldId="2147483913"/>
        </pc:sldMasterMkLst>
        <pc:spChg chg="add mod">
          <ac:chgData name="Rieck, Jennifer (HC/SC)" userId="f15338df-41bc-4de2-9c55-7e5b1761acd3" providerId="ADAL" clId="{F01C96B9-1C4E-4C0B-88E1-C4FC570FCE0F}" dt="2022-11-28T18:27:11.737" v="5"/>
          <ac:spMkLst>
            <pc:docMk/>
            <pc:sldMasterMk cId="0" sldId="2147483913"/>
            <ac:spMk id="4" creationId="{4A017C7A-565C-6D12-FF3C-B4A51232BC3E}"/>
          </ac:spMkLst>
        </pc:spChg>
        <pc:sldLayoutChg chg="delSp modSp mod">
          <pc:chgData name="Rieck, Jennifer (HC/SC)" userId="f15338df-41bc-4de2-9c55-7e5b1761acd3" providerId="ADAL" clId="{F01C96B9-1C4E-4C0B-88E1-C4FC570FCE0F}" dt="2022-11-28T18:27:51.012" v="13" actId="13244"/>
          <pc:sldLayoutMkLst>
            <pc:docMk/>
            <pc:sldMasterMk cId="0" sldId="2147483913"/>
            <pc:sldLayoutMk cId="208209707" sldId="2147483987"/>
          </pc:sldLayoutMkLst>
          <pc:spChg chg="del">
            <ac:chgData name="Rieck, Jennifer (HC/SC)" userId="f15338df-41bc-4de2-9c55-7e5b1761acd3" providerId="ADAL" clId="{F01C96B9-1C4E-4C0B-88E1-C4FC570FCE0F}" dt="2022-11-28T18:27:15.173" v="6" actId="478"/>
            <ac:spMkLst>
              <pc:docMk/>
              <pc:sldMasterMk cId="0" sldId="2147483913"/>
              <pc:sldLayoutMk cId="208209707" sldId="2147483987"/>
              <ac:spMk id="2" creationId="{00000000-0000-0000-0000-000000000000}"/>
            </ac:spMkLst>
          </pc:spChg>
          <pc:spChg chg="mod">
            <ac:chgData name="Rieck, Jennifer (HC/SC)" userId="f15338df-41bc-4de2-9c55-7e5b1761acd3" providerId="ADAL" clId="{F01C96B9-1C4E-4C0B-88E1-C4FC570FCE0F}" dt="2022-11-28T18:27:51.012" v="13" actId="13244"/>
            <ac:spMkLst>
              <pc:docMk/>
              <pc:sldMasterMk cId="0" sldId="2147483913"/>
              <pc:sldLayoutMk cId="208209707" sldId="2147483987"/>
              <ac:spMk id="3" creationId="{00000000-0000-0000-0000-000000000000}"/>
            </ac:spMkLst>
          </pc:spChg>
          <pc:spChg chg="mod">
            <ac:chgData name="Rieck, Jennifer (HC/SC)" userId="f15338df-41bc-4de2-9c55-7e5b1761acd3" providerId="ADAL" clId="{F01C96B9-1C4E-4C0B-88E1-C4FC570FCE0F}" dt="2022-11-28T18:27:49.828" v="12" actId="13244"/>
            <ac:spMkLst>
              <pc:docMk/>
              <pc:sldMasterMk cId="0" sldId="2147483913"/>
              <pc:sldLayoutMk cId="208209707" sldId="2147483987"/>
              <ac:spMk id="7" creationId="{00000000-0000-0000-0000-000000000000}"/>
            </ac:spMkLst>
          </pc:spChg>
        </pc:sldLayoutChg>
        <pc:sldLayoutChg chg="addSp delSp modSp mod">
          <pc:chgData name="Rieck, Jennifer (HC/SC)" userId="f15338df-41bc-4de2-9c55-7e5b1761acd3" providerId="ADAL" clId="{F01C96B9-1C4E-4C0B-88E1-C4FC570FCE0F}" dt="2022-11-28T18:29:25.803" v="23" actId="14100"/>
          <pc:sldLayoutMkLst>
            <pc:docMk/>
            <pc:sldMasterMk cId="0" sldId="2147483913"/>
            <pc:sldLayoutMk cId="3859338343" sldId="2147483988"/>
          </pc:sldLayoutMkLst>
          <pc:spChg chg="add del">
            <ac:chgData name="Rieck, Jennifer (HC/SC)" userId="f15338df-41bc-4de2-9c55-7e5b1761acd3" providerId="ADAL" clId="{F01C96B9-1C4E-4C0B-88E1-C4FC570FCE0F}" dt="2022-11-28T18:28:44.850" v="14" actId="11529"/>
            <ac:spMkLst>
              <pc:docMk/>
              <pc:sldMasterMk cId="0" sldId="2147483913"/>
              <pc:sldLayoutMk cId="3859338343" sldId="2147483988"/>
              <ac:spMk id="2" creationId="{18C04982-9010-5275-AF07-AA5ACAC54A8D}"/>
            </ac:spMkLst>
          </pc:spChg>
          <pc:spChg chg="mod">
            <ac:chgData name="Rieck, Jennifer (HC/SC)" userId="f15338df-41bc-4de2-9c55-7e5b1761acd3" providerId="ADAL" clId="{F01C96B9-1C4E-4C0B-88E1-C4FC570FCE0F}" dt="2022-11-28T18:27:44.548" v="10" actId="13244"/>
            <ac:spMkLst>
              <pc:docMk/>
              <pc:sldMasterMk cId="0" sldId="2147483913"/>
              <pc:sldLayoutMk cId="3859338343" sldId="2147483988"/>
              <ac:spMk id="3" creationId="{00000000-0000-0000-0000-000000000000}"/>
            </ac:spMkLst>
          </pc:spChg>
          <pc:spChg chg="del mod">
            <ac:chgData name="Rieck, Jennifer (HC/SC)" userId="f15338df-41bc-4de2-9c55-7e5b1761acd3" providerId="ADAL" clId="{F01C96B9-1C4E-4C0B-88E1-C4FC570FCE0F}" dt="2022-11-28T18:27:17.284" v="7" actId="478"/>
            <ac:spMkLst>
              <pc:docMk/>
              <pc:sldMasterMk cId="0" sldId="2147483913"/>
              <pc:sldLayoutMk cId="3859338343" sldId="2147483988"/>
              <ac:spMk id="4" creationId="{00000000-0000-0000-0000-000000000000}"/>
            </ac:spMkLst>
          </pc:spChg>
          <pc:spChg chg="add mod">
            <ac:chgData name="Rieck, Jennifer (HC/SC)" userId="f15338df-41bc-4de2-9c55-7e5b1761acd3" providerId="ADAL" clId="{F01C96B9-1C4E-4C0B-88E1-C4FC570FCE0F}" dt="2022-11-28T18:29:25.803" v="23" actId="14100"/>
            <ac:spMkLst>
              <pc:docMk/>
              <pc:sldMasterMk cId="0" sldId="2147483913"/>
              <pc:sldLayoutMk cId="3859338343" sldId="2147483988"/>
              <ac:spMk id="5" creationId="{8F644E24-64F9-0727-C668-655EF6630D32}"/>
            </ac:spMkLst>
          </pc:spChg>
          <pc:spChg chg="add mod">
            <ac:chgData name="Rieck, Jennifer (HC/SC)" userId="f15338df-41bc-4de2-9c55-7e5b1761acd3" providerId="ADAL" clId="{F01C96B9-1C4E-4C0B-88E1-C4FC570FCE0F}" dt="2022-11-28T18:29:23.714" v="22" actId="14100"/>
            <ac:spMkLst>
              <pc:docMk/>
              <pc:sldMasterMk cId="0" sldId="2147483913"/>
              <pc:sldLayoutMk cId="3859338343" sldId="2147483988"/>
              <ac:spMk id="6" creationId="{62FBCE51-8B55-7AB8-4B8C-EA79A77D34E1}"/>
            </ac:spMkLst>
          </pc:spChg>
          <pc:spChg chg="mod ord">
            <ac:chgData name="Rieck, Jennifer (HC/SC)" userId="f15338df-41bc-4de2-9c55-7e5b1761acd3" providerId="ADAL" clId="{F01C96B9-1C4E-4C0B-88E1-C4FC570FCE0F}" dt="2022-11-28T18:27:46.175" v="11" actId="13244"/>
            <ac:spMkLst>
              <pc:docMk/>
              <pc:sldMasterMk cId="0" sldId="2147483913"/>
              <pc:sldLayoutMk cId="3859338343" sldId="2147483988"/>
              <ac:spMk id="7" creationId="{00000000-0000-0000-0000-000000000000}"/>
            </ac:spMkLst>
          </pc:spChg>
          <pc:spChg chg="mod">
            <ac:chgData name="Rieck, Jennifer (HC/SC)" userId="f15338df-41bc-4de2-9c55-7e5b1761acd3" providerId="ADAL" clId="{F01C96B9-1C4E-4C0B-88E1-C4FC570FCE0F}" dt="2022-11-28T18:27:34.600" v="8" actId="962"/>
            <ac:spMkLst>
              <pc:docMk/>
              <pc:sldMasterMk cId="0" sldId="2147483913"/>
              <pc:sldLayoutMk cId="3859338343" sldId="2147483988"/>
              <ac:spMk id="8" creationId="{00000000-0000-0000-0000-000000000000}"/>
            </ac:spMkLst>
          </pc:spChg>
          <pc:spChg chg="mod">
            <ac:chgData name="Rieck, Jennifer (HC/SC)" userId="f15338df-41bc-4de2-9c55-7e5b1761acd3" providerId="ADAL" clId="{F01C96B9-1C4E-4C0B-88E1-C4FC570FCE0F}" dt="2022-11-28T18:26:04.727" v="1" actId="962"/>
            <ac:spMkLst>
              <pc:docMk/>
              <pc:sldMasterMk cId="0" sldId="2147483913"/>
              <pc:sldLayoutMk cId="3859338343" sldId="2147483988"/>
              <ac:spMk id="9" creationId="{00000000-0000-0000-0000-000000000000}"/>
            </ac:spMkLst>
          </pc:spChg>
        </pc:sldLayoutChg>
      </pc:sldMasterChg>
    </pc:docChg>
  </pc:docChgLst>
  <pc:docChgLst>
    <pc:chgData name="Rieck, Jennifer (HC/SC)" userId="f15338df-41bc-4de2-9c55-7e5b1761acd3" providerId="ADAL" clId="{80C1EAC4-65DF-4D50-B83C-447BDC31CD7D}"/>
    <pc:docChg chg="custSel modMainMaster">
      <pc:chgData name="Rieck, Jennifer (HC/SC)" userId="f15338df-41bc-4de2-9c55-7e5b1761acd3" providerId="ADAL" clId="{80C1EAC4-65DF-4D50-B83C-447BDC31CD7D}" dt="2023-04-11T13:31:21.395" v="106" actId="14100"/>
      <pc:docMkLst>
        <pc:docMk/>
      </pc:docMkLst>
      <pc:sldMasterChg chg="addSldLayout modSldLayout">
        <pc:chgData name="Rieck, Jennifer (HC/SC)" userId="f15338df-41bc-4de2-9c55-7e5b1761acd3" providerId="ADAL" clId="{80C1EAC4-65DF-4D50-B83C-447BDC31CD7D}" dt="2023-04-11T13:31:21.395" v="106" actId="14100"/>
        <pc:sldMasterMkLst>
          <pc:docMk/>
          <pc:sldMasterMk cId="0" sldId="2147483913"/>
        </pc:sldMasterMkLst>
        <pc:sldLayoutChg chg="addSp delSp modSp new mod">
          <pc:chgData name="Rieck, Jennifer (HC/SC)" userId="f15338df-41bc-4de2-9c55-7e5b1761acd3" providerId="ADAL" clId="{80C1EAC4-65DF-4D50-B83C-447BDC31CD7D}" dt="2023-04-11T13:31:21.395" v="106" actId="14100"/>
          <pc:sldLayoutMkLst>
            <pc:docMk/>
            <pc:sldMasterMk cId="0" sldId="2147483913"/>
            <pc:sldLayoutMk cId="325640250" sldId="2147483991"/>
          </pc:sldLayoutMkLst>
          <pc:spChg chg="del">
            <ac:chgData name="Rieck, Jennifer (HC/SC)" userId="f15338df-41bc-4de2-9c55-7e5b1761acd3" providerId="ADAL" clId="{80C1EAC4-65DF-4D50-B83C-447BDC31CD7D}" dt="2023-04-11T12:59:32.144" v="3" actId="478"/>
            <ac:spMkLst>
              <pc:docMk/>
              <pc:sldMasterMk cId="0" sldId="2147483913"/>
              <pc:sldLayoutMk cId="325640250" sldId="2147483991"/>
              <ac:spMk id="2" creationId="{D9861BAA-F0A8-E44F-C781-1046BCE66D84}"/>
            </ac:spMkLst>
          </pc:spChg>
          <pc:spChg chg="del">
            <ac:chgData name="Rieck, Jennifer (HC/SC)" userId="f15338df-41bc-4de2-9c55-7e5b1761acd3" providerId="ADAL" clId="{80C1EAC4-65DF-4D50-B83C-447BDC31CD7D}" dt="2023-04-11T12:59:36.934" v="6" actId="478"/>
            <ac:spMkLst>
              <pc:docMk/>
              <pc:sldMasterMk cId="0" sldId="2147483913"/>
              <pc:sldLayoutMk cId="325640250" sldId="2147483991"/>
              <ac:spMk id="3" creationId="{DEFEA596-BF91-2D13-3675-769C40BDF33C}"/>
            </ac:spMkLst>
          </pc:spChg>
          <pc:spChg chg="del">
            <ac:chgData name="Rieck, Jennifer (HC/SC)" userId="f15338df-41bc-4de2-9c55-7e5b1761acd3" providerId="ADAL" clId="{80C1EAC4-65DF-4D50-B83C-447BDC31CD7D}" dt="2023-04-11T12:59:34.880" v="4" actId="478"/>
            <ac:spMkLst>
              <pc:docMk/>
              <pc:sldMasterMk cId="0" sldId="2147483913"/>
              <pc:sldLayoutMk cId="325640250" sldId="2147483991"/>
              <ac:spMk id="4" creationId="{866724F9-3B2E-B32B-2F48-75AEF5F8507C}"/>
            </ac:spMkLst>
          </pc:spChg>
          <pc:spChg chg="del">
            <ac:chgData name="Rieck, Jennifer (HC/SC)" userId="f15338df-41bc-4de2-9c55-7e5b1761acd3" providerId="ADAL" clId="{80C1EAC4-65DF-4D50-B83C-447BDC31CD7D}" dt="2023-04-11T12:59:35.732" v="5" actId="478"/>
            <ac:spMkLst>
              <pc:docMk/>
              <pc:sldMasterMk cId="0" sldId="2147483913"/>
              <pc:sldLayoutMk cId="325640250" sldId="2147483991"/>
              <ac:spMk id="5" creationId="{1ECC05A2-0124-2CA3-8448-D23395CA9173}"/>
            </ac:spMkLst>
          </pc:spChg>
          <pc:spChg chg="add mod">
            <ac:chgData name="Rieck, Jennifer (HC/SC)" userId="f15338df-41bc-4de2-9c55-7e5b1761acd3" providerId="ADAL" clId="{80C1EAC4-65DF-4D50-B83C-447BDC31CD7D}" dt="2023-04-11T12:51:47.195" v="2"/>
            <ac:spMkLst>
              <pc:docMk/>
              <pc:sldMasterMk cId="0" sldId="2147483913"/>
              <pc:sldLayoutMk cId="325640250" sldId="2147483991"/>
              <ac:spMk id="6" creationId="{F1399E5C-2352-F54B-6BCA-82319F3DD4C4}"/>
            </ac:spMkLst>
          </pc:spChg>
          <pc:spChg chg="add mod">
            <ac:chgData name="Rieck, Jennifer (HC/SC)" userId="f15338df-41bc-4de2-9c55-7e5b1761acd3" providerId="ADAL" clId="{80C1EAC4-65DF-4D50-B83C-447BDC31CD7D}" dt="2023-04-11T13:29:39.587" v="61" actId="13244"/>
            <ac:spMkLst>
              <pc:docMk/>
              <pc:sldMasterMk cId="0" sldId="2147483913"/>
              <pc:sldLayoutMk cId="325640250" sldId="2147483991"/>
              <ac:spMk id="7" creationId="{CCCD6125-8168-660C-99C0-B46C612ECC9E}"/>
            </ac:spMkLst>
          </pc:spChg>
          <pc:spChg chg="add mod">
            <ac:chgData name="Rieck, Jennifer (HC/SC)" userId="f15338df-41bc-4de2-9c55-7e5b1761acd3" providerId="ADAL" clId="{80C1EAC4-65DF-4D50-B83C-447BDC31CD7D}" dt="2023-04-11T13:29:38.214" v="60" actId="13244"/>
            <ac:spMkLst>
              <pc:docMk/>
              <pc:sldMasterMk cId="0" sldId="2147483913"/>
              <pc:sldLayoutMk cId="325640250" sldId="2147483991"/>
              <ac:spMk id="8" creationId="{9C4B1ED8-8F26-F606-3384-1C7007D8E804}"/>
            </ac:spMkLst>
          </pc:spChg>
          <pc:spChg chg="add del mod">
            <ac:chgData name="Rieck, Jennifer (HC/SC)" userId="f15338df-41bc-4de2-9c55-7e5b1761acd3" providerId="ADAL" clId="{80C1EAC4-65DF-4D50-B83C-447BDC31CD7D}" dt="2023-04-11T13:28:44.548" v="49"/>
            <ac:spMkLst>
              <pc:docMk/>
              <pc:sldMasterMk cId="0" sldId="2147483913"/>
              <pc:sldLayoutMk cId="325640250" sldId="2147483991"/>
              <ac:spMk id="15" creationId="{43DCCA1F-E9D6-A2A8-F7C6-1CDBAE193A11}"/>
            </ac:spMkLst>
          </pc:spChg>
          <pc:spChg chg="add mod ord">
            <ac:chgData name="Rieck, Jennifer (HC/SC)" userId="f15338df-41bc-4de2-9c55-7e5b1761acd3" providerId="ADAL" clId="{80C1EAC4-65DF-4D50-B83C-447BDC31CD7D}" dt="2023-04-11T13:30:54.747" v="93" actId="14100"/>
            <ac:spMkLst>
              <pc:docMk/>
              <pc:sldMasterMk cId="0" sldId="2147483913"/>
              <pc:sldLayoutMk cId="325640250" sldId="2147483991"/>
              <ac:spMk id="16" creationId="{0A3D719B-760D-2537-4B5E-D982BACBA875}"/>
            </ac:spMkLst>
          </pc:spChg>
          <pc:spChg chg="add mod ord">
            <ac:chgData name="Rieck, Jennifer (HC/SC)" userId="f15338df-41bc-4de2-9c55-7e5b1761acd3" providerId="ADAL" clId="{80C1EAC4-65DF-4D50-B83C-447BDC31CD7D}" dt="2023-04-11T13:31:02.433" v="98" actId="1076"/>
            <ac:spMkLst>
              <pc:docMk/>
              <pc:sldMasterMk cId="0" sldId="2147483913"/>
              <pc:sldLayoutMk cId="325640250" sldId="2147483991"/>
              <ac:spMk id="17" creationId="{62E3D787-0BAD-FB11-9AC0-6D16EE56214A}"/>
            </ac:spMkLst>
          </pc:spChg>
          <pc:spChg chg="add mod ord">
            <ac:chgData name="Rieck, Jennifer (HC/SC)" userId="f15338df-41bc-4de2-9c55-7e5b1761acd3" providerId="ADAL" clId="{80C1EAC4-65DF-4D50-B83C-447BDC31CD7D}" dt="2023-04-11T13:31:21.395" v="106" actId="14100"/>
            <ac:spMkLst>
              <pc:docMk/>
              <pc:sldMasterMk cId="0" sldId="2147483913"/>
              <pc:sldLayoutMk cId="325640250" sldId="2147483991"/>
              <ac:spMk id="18" creationId="{B1FB4361-4F1E-46AD-1305-52A56040C006}"/>
            </ac:spMkLst>
          </pc:spChg>
          <pc:spChg chg="add mod">
            <ac:chgData name="Rieck, Jennifer (HC/SC)" userId="f15338df-41bc-4de2-9c55-7e5b1761acd3" providerId="ADAL" clId="{80C1EAC4-65DF-4D50-B83C-447BDC31CD7D}" dt="2023-04-11T13:31:18.185" v="105" actId="14100"/>
            <ac:spMkLst>
              <pc:docMk/>
              <pc:sldMasterMk cId="0" sldId="2147483913"/>
              <pc:sldLayoutMk cId="325640250" sldId="2147483991"/>
              <ac:spMk id="19" creationId="{84B50621-2323-C215-4F64-9F5A0DEBCBE8}"/>
            </ac:spMkLst>
          </pc:spChg>
          <pc:spChg chg="add mod">
            <ac:chgData name="Rieck, Jennifer (HC/SC)" userId="f15338df-41bc-4de2-9c55-7e5b1761acd3" providerId="ADAL" clId="{80C1EAC4-65DF-4D50-B83C-447BDC31CD7D}" dt="2023-04-11T13:30:51.878" v="92" actId="14100"/>
            <ac:spMkLst>
              <pc:docMk/>
              <pc:sldMasterMk cId="0" sldId="2147483913"/>
              <pc:sldLayoutMk cId="325640250" sldId="2147483991"/>
              <ac:spMk id="20" creationId="{F4C4B83A-261A-F198-9099-6144D1A473D1}"/>
            </ac:spMkLst>
          </pc:spChg>
          <pc:graphicFrameChg chg="add mod">
            <ac:chgData name="Rieck, Jennifer (HC/SC)" userId="f15338df-41bc-4de2-9c55-7e5b1761acd3" providerId="ADAL" clId="{80C1EAC4-65DF-4D50-B83C-447BDC31CD7D}" dt="2023-04-11T13:28:43.638" v="47" actId="167"/>
            <ac:graphicFrameMkLst>
              <pc:docMk/>
              <pc:sldMasterMk cId="0" sldId="2147483913"/>
              <pc:sldLayoutMk cId="325640250" sldId="2147483991"/>
              <ac:graphicFrameMk id="9" creationId="{9A21C038-F1EA-52D8-E06A-976E98CE8E48}"/>
            </ac:graphicFrameMkLst>
          </pc:graphicFrameChg>
          <pc:graphicFrameChg chg="add del mod">
            <ac:chgData name="Rieck, Jennifer (HC/SC)" userId="f15338df-41bc-4de2-9c55-7e5b1761acd3" providerId="ADAL" clId="{80C1EAC4-65DF-4D50-B83C-447BDC31CD7D}" dt="2023-04-11T13:27:07.465" v="32"/>
            <ac:graphicFrameMkLst>
              <pc:docMk/>
              <pc:sldMasterMk cId="0" sldId="2147483913"/>
              <pc:sldLayoutMk cId="325640250" sldId="2147483991"/>
              <ac:graphicFrameMk id="14" creationId="{0A6D2922-6E3A-8818-73FF-C315ADFCFCCB}"/>
            </ac:graphicFrameMkLst>
          </pc:graphicFrameChg>
          <pc:picChg chg="add mod ord">
            <ac:chgData name="Rieck, Jennifer (HC/SC)" userId="f15338df-41bc-4de2-9c55-7e5b1761acd3" providerId="ADAL" clId="{80C1EAC4-65DF-4D50-B83C-447BDC31CD7D}" dt="2023-04-11T13:26:40.703" v="24" actId="13244"/>
            <ac:picMkLst>
              <pc:docMk/>
              <pc:sldMasterMk cId="0" sldId="2147483913"/>
              <pc:sldLayoutMk cId="325640250" sldId="2147483991"/>
              <ac:picMk id="10" creationId="{193145D6-2FC7-C3E3-4AEB-312C10D3562D}"/>
            </ac:picMkLst>
          </pc:picChg>
          <pc:picChg chg="add mod ord">
            <ac:chgData name="Rieck, Jennifer (HC/SC)" userId="f15338df-41bc-4de2-9c55-7e5b1761acd3" providerId="ADAL" clId="{80C1EAC4-65DF-4D50-B83C-447BDC31CD7D}" dt="2023-04-11T13:26:48.733" v="29" actId="13244"/>
            <ac:picMkLst>
              <pc:docMk/>
              <pc:sldMasterMk cId="0" sldId="2147483913"/>
              <pc:sldLayoutMk cId="325640250" sldId="2147483991"/>
              <ac:picMk id="11" creationId="{DFFD491B-CCF5-3A86-FF6D-CE3BA52C6698}"/>
            </ac:picMkLst>
          </pc:picChg>
          <pc:picChg chg="add mod ord">
            <ac:chgData name="Rieck, Jennifer (HC/SC)" userId="f15338df-41bc-4de2-9c55-7e5b1761acd3" providerId="ADAL" clId="{80C1EAC4-65DF-4D50-B83C-447BDC31CD7D}" dt="2023-04-11T13:26:42.061" v="25" actId="13244"/>
            <ac:picMkLst>
              <pc:docMk/>
              <pc:sldMasterMk cId="0" sldId="2147483913"/>
              <pc:sldLayoutMk cId="325640250" sldId="2147483991"/>
              <ac:picMk id="12" creationId="{BA5AA1BE-4134-8A26-DC12-688680692726}"/>
            </ac:picMkLst>
          </pc:picChg>
          <pc:picChg chg="add mod ord">
            <ac:chgData name="Rieck, Jennifer (HC/SC)" userId="f15338df-41bc-4de2-9c55-7e5b1761acd3" providerId="ADAL" clId="{80C1EAC4-65DF-4D50-B83C-447BDC31CD7D}" dt="2023-04-11T13:26:47.198" v="28" actId="13244"/>
            <ac:picMkLst>
              <pc:docMk/>
              <pc:sldMasterMk cId="0" sldId="2147483913"/>
              <pc:sldLayoutMk cId="325640250" sldId="2147483991"/>
              <ac:picMk id="13" creationId="{6E2A06E4-4736-9BFD-2F2D-9D925867CEC8}"/>
            </ac:picMkLst>
          </pc:picChg>
        </pc:sldLayoutChg>
      </pc:sldMasterChg>
    </pc:docChg>
  </pc:docChgLst>
  <pc:docChgLst>
    <pc:chgData name="Rieck, Jennifer (HC/SC)" userId="f15338df-41bc-4de2-9c55-7e5b1761acd3" providerId="ADAL" clId="{837080F6-CB63-42BC-9459-B263A57A642B}"/>
    <pc:docChg chg="modMainMaster">
      <pc:chgData name="Rieck, Jennifer (HC/SC)" userId="f15338df-41bc-4de2-9c55-7e5b1761acd3" providerId="ADAL" clId="{837080F6-CB63-42BC-9459-B263A57A642B}" dt="2022-11-28T18:39:57.567" v="1" actId="962"/>
      <pc:docMkLst>
        <pc:docMk/>
      </pc:docMkLst>
      <pc:sldMasterChg chg="modSldLayout">
        <pc:chgData name="Rieck, Jennifer (HC/SC)" userId="f15338df-41bc-4de2-9c55-7e5b1761acd3" providerId="ADAL" clId="{837080F6-CB63-42BC-9459-B263A57A642B}" dt="2022-11-28T18:39:57.567" v="1" actId="962"/>
        <pc:sldMasterMkLst>
          <pc:docMk/>
          <pc:sldMasterMk cId="0" sldId="2147483913"/>
        </pc:sldMasterMkLst>
        <pc:sldLayoutChg chg="modSp">
          <pc:chgData name="Rieck, Jennifer (HC/SC)" userId="f15338df-41bc-4de2-9c55-7e5b1761acd3" providerId="ADAL" clId="{837080F6-CB63-42BC-9459-B263A57A642B}" dt="2022-11-28T18:39:57.567" v="1" actId="962"/>
          <pc:sldLayoutMkLst>
            <pc:docMk/>
            <pc:sldMasterMk cId="0" sldId="2147483913"/>
            <pc:sldLayoutMk cId="3859338343" sldId="2147483988"/>
          </pc:sldLayoutMkLst>
          <pc:spChg chg="mod">
            <ac:chgData name="Rieck, Jennifer (HC/SC)" userId="f15338df-41bc-4de2-9c55-7e5b1761acd3" providerId="ADAL" clId="{837080F6-CB63-42BC-9459-B263A57A642B}" dt="2022-11-28T18:39:57.567" v="1" actId="962"/>
            <ac:spMkLst>
              <pc:docMk/>
              <pc:sldMasterMk cId="0" sldId="2147483913"/>
              <pc:sldLayoutMk cId="3859338343" sldId="2147483988"/>
              <ac:spMk id="10" creationId="{CF2F434C-6017-06F8-9DC3-4FF1A25EAA34}"/>
            </ac:spMkLst>
          </pc:spChg>
        </pc:sldLayoutChg>
      </pc:sldMasterChg>
    </pc:docChg>
  </pc:docChgLst>
  <pc:docChgLst>
    <pc:chgData name="Rieck, Jennifer (HC/SC)" userId="f15338df-41bc-4de2-9c55-7e5b1761acd3" providerId="ADAL" clId="{F6EC6D30-A265-4ADA-8F4C-C7CFBF4ED61D}"/>
    <pc:docChg chg="modMainMaster">
      <pc:chgData name="Rieck, Jennifer (HC/SC)" userId="f15338df-41bc-4de2-9c55-7e5b1761acd3" providerId="ADAL" clId="{F6EC6D30-A265-4ADA-8F4C-C7CFBF4ED61D}" dt="2023-04-11T15:24:30.111" v="8"/>
      <pc:docMkLst>
        <pc:docMk/>
      </pc:docMkLst>
      <pc:sldMasterChg chg="modSldLayout">
        <pc:chgData name="Rieck, Jennifer (HC/SC)" userId="f15338df-41bc-4de2-9c55-7e5b1761acd3" providerId="ADAL" clId="{F6EC6D30-A265-4ADA-8F4C-C7CFBF4ED61D}" dt="2023-04-11T15:24:30.111" v="8"/>
        <pc:sldMasterMkLst>
          <pc:docMk/>
          <pc:sldMasterMk cId="0" sldId="2147483913"/>
        </pc:sldMasterMkLst>
        <pc:sldLayoutChg chg="modSp">
          <pc:chgData name="Rieck, Jennifer (HC/SC)" userId="f15338df-41bc-4de2-9c55-7e5b1761acd3" providerId="ADAL" clId="{F6EC6D30-A265-4ADA-8F4C-C7CFBF4ED61D}" dt="2023-04-11T15:22:08.407" v="1" actId="255"/>
          <pc:sldLayoutMkLst>
            <pc:docMk/>
            <pc:sldMasterMk cId="0" sldId="2147483913"/>
            <pc:sldLayoutMk cId="3859338343" sldId="2147483988"/>
          </pc:sldLayoutMkLst>
          <pc:spChg chg="mod">
            <ac:chgData name="Rieck, Jennifer (HC/SC)" userId="f15338df-41bc-4de2-9c55-7e5b1761acd3" providerId="ADAL" clId="{F6EC6D30-A265-4ADA-8F4C-C7CFBF4ED61D}" dt="2023-04-11T15:22:08.407" v="1" actId="255"/>
            <ac:spMkLst>
              <pc:docMk/>
              <pc:sldMasterMk cId="0" sldId="2147483913"/>
              <pc:sldLayoutMk cId="3859338343" sldId="2147483988"/>
              <ac:spMk id="3" creationId="{00000000-0000-0000-0000-000000000000}"/>
            </ac:spMkLst>
          </pc:spChg>
          <pc:spChg chg="mod">
            <ac:chgData name="Rieck, Jennifer (HC/SC)" userId="f15338df-41bc-4de2-9c55-7e5b1761acd3" providerId="ADAL" clId="{F6EC6D30-A265-4ADA-8F4C-C7CFBF4ED61D}" dt="2023-04-11T15:22:08.407" v="1" actId="255"/>
            <ac:spMkLst>
              <pc:docMk/>
              <pc:sldMasterMk cId="0" sldId="2147483913"/>
              <pc:sldLayoutMk cId="3859338343" sldId="2147483988"/>
              <ac:spMk id="9" creationId="{00000000-0000-0000-0000-000000000000}"/>
            </ac:spMkLst>
          </pc:spChg>
        </pc:sldLayoutChg>
        <pc:sldLayoutChg chg="modSp">
          <pc:chgData name="Rieck, Jennifer (HC/SC)" userId="f15338df-41bc-4de2-9c55-7e5b1761acd3" providerId="ADAL" clId="{F6EC6D30-A265-4ADA-8F4C-C7CFBF4ED61D}" dt="2023-04-11T15:23:15.931" v="3" actId="122"/>
          <pc:sldLayoutMkLst>
            <pc:docMk/>
            <pc:sldMasterMk cId="0" sldId="2147483913"/>
            <pc:sldLayoutMk cId="3388842732" sldId="2147483989"/>
          </pc:sldLayoutMkLst>
          <pc:spChg chg="mod">
            <ac:chgData name="Rieck, Jennifer (HC/SC)" userId="f15338df-41bc-4de2-9c55-7e5b1761acd3" providerId="ADAL" clId="{F6EC6D30-A265-4ADA-8F4C-C7CFBF4ED61D}" dt="2023-04-11T15:23:15.931" v="3" actId="122"/>
            <ac:spMkLst>
              <pc:docMk/>
              <pc:sldMasterMk cId="0" sldId="2147483913"/>
              <pc:sldLayoutMk cId="3388842732" sldId="2147483989"/>
              <ac:spMk id="8" creationId="{FCEA31F3-2797-7246-16D0-00BBE71D41C8}"/>
            </ac:spMkLst>
          </pc:spChg>
          <pc:spChg chg="mod">
            <ac:chgData name="Rieck, Jennifer (HC/SC)" userId="f15338df-41bc-4de2-9c55-7e5b1761acd3" providerId="ADAL" clId="{F6EC6D30-A265-4ADA-8F4C-C7CFBF4ED61D}" dt="2023-04-11T15:23:15.931" v="3" actId="122"/>
            <ac:spMkLst>
              <pc:docMk/>
              <pc:sldMasterMk cId="0" sldId="2147483913"/>
              <pc:sldLayoutMk cId="3388842732" sldId="2147483989"/>
              <ac:spMk id="9" creationId="{A36AAFAD-E638-556A-1429-200B1312E60E}"/>
            </ac:spMkLst>
          </pc:spChg>
        </pc:sldLayoutChg>
        <pc:sldLayoutChg chg="modSp">
          <pc:chgData name="Rieck, Jennifer (HC/SC)" userId="f15338df-41bc-4de2-9c55-7e5b1761acd3" providerId="ADAL" clId="{F6EC6D30-A265-4ADA-8F4C-C7CFBF4ED61D}" dt="2023-04-11T15:22:44.797" v="2" actId="122"/>
          <pc:sldLayoutMkLst>
            <pc:docMk/>
            <pc:sldMasterMk cId="0" sldId="2147483913"/>
            <pc:sldLayoutMk cId="345956598" sldId="2147483990"/>
          </pc:sldLayoutMkLst>
          <pc:spChg chg="mod">
            <ac:chgData name="Rieck, Jennifer (HC/SC)" userId="f15338df-41bc-4de2-9c55-7e5b1761acd3" providerId="ADAL" clId="{F6EC6D30-A265-4ADA-8F4C-C7CFBF4ED61D}" dt="2023-04-11T15:22:44.797" v="2" actId="122"/>
            <ac:spMkLst>
              <pc:docMk/>
              <pc:sldMasterMk cId="0" sldId="2147483913"/>
              <pc:sldLayoutMk cId="345956598" sldId="2147483990"/>
              <ac:spMk id="9" creationId="{1ABA1253-11FD-4E2E-7100-12CFD11E5C0D}"/>
            </ac:spMkLst>
          </pc:spChg>
          <pc:spChg chg="mod">
            <ac:chgData name="Rieck, Jennifer (HC/SC)" userId="f15338df-41bc-4de2-9c55-7e5b1761acd3" providerId="ADAL" clId="{F6EC6D30-A265-4ADA-8F4C-C7CFBF4ED61D}" dt="2023-04-11T15:22:44.797" v="2" actId="122"/>
            <ac:spMkLst>
              <pc:docMk/>
              <pc:sldMasterMk cId="0" sldId="2147483913"/>
              <pc:sldLayoutMk cId="345956598" sldId="2147483990"/>
              <ac:spMk id="10" creationId="{D35E47B8-651D-88A2-F06D-65CA7446E267}"/>
            </ac:spMkLst>
          </pc:spChg>
        </pc:sldLayoutChg>
        <pc:sldLayoutChg chg="modSp">
          <pc:chgData name="Rieck, Jennifer (HC/SC)" userId="f15338df-41bc-4de2-9c55-7e5b1761acd3" providerId="ADAL" clId="{F6EC6D30-A265-4ADA-8F4C-C7CFBF4ED61D}" dt="2023-04-11T15:24:30.111" v="8"/>
          <pc:sldLayoutMkLst>
            <pc:docMk/>
            <pc:sldMasterMk cId="0" sldId="2147483913"/>
            <pc:sldLayoutMk cId="325640250" sldId="2147483991"/>
          </pc:sldLayoutMkLst>
          <pc:spChg chg="mod">
            <ac:chgData name="Rieck, Jennifer (HC/SC)" userId="f15338df-41bc-4de2-9c55-7e5b1761acd3" providerId="ADAL" clId="{F6EC6D30-A265-4ADA-8F4C-C7CFBF4ED61D}" dt="2023-04-11T15:24:13.301" v="4"/>
            <ac:spMkLst>
              <pc:docMk/>
              <pc:sldMasterMk cId="0" sldId="2147483913"/>
              <pc:sldLayoutMk cId="325640250" sldId="2147483991"/>
              <ac:spMk id="2" creationId="{709F9439-43E1-81CB-62EE-D384B4D423F1}"/>
            </ac:spMkLst>
          </pc:spChg>
          <pc:spChg chg="mod">
            <ac:chgData name="Rieck, Jennifer (HC/SC)" userId="f15338df-41bc-4de2-9c55-7e5b1761acd3" providerId="ADAL" clId="{F6EC6D30-A265-4ADA-8F4C-C7CFBF4ED61D}" dt="2023-04-11T15:24:18.966" v="5"/>
            <ac:spMkLst>
              <pc:docMk/>
              <pc:sldMasterMk cId="0" sldId="2147483913"/>
              <pc:sldLayoutMk cId="325640250" sldId="2147483991"/>
              <ac:spMk id="4" creationId="{4ECC911B-8E63-FE26-297E-5C6ECEE3C393}"/>
            </ac:spMkLst>
          </pc:spChg>
          <pc:spChg chg="mod">
            <ac:chgData name="Rieck, Jennifer (HC/SC)" userId="f15338df-41bc-4de2-9c55-7e5b1761acd3" providerId="ADAL" clId="{F6EC6D30-A265-4ADA-8F4C-C7CFBF4ED61D}" dt="2023-04-11T15:24:22.192" v="6"/>
            <ac:spMkLst>
              <pc:docMk/>
              <pc:sldMasterMk cId="0" sldId="2147483913"/>
              <pc:sldLayoutMk cId="325640250" sldId="2147483991"/>
              <ac:spMk id="5" creationId="{064F3FCE-EDDA-507D-DA5E-86D897FD7BE7}"/>
            </ac:spMkLst>
          </pc:spChg>
          <pc:spChg chg="mod">
            <ac:chgData name="Rieck, Jennifer (HC/SC)" userId="f15338df-41bc-4de2-9c55-7e5b1761acd3" providerId="ADAL" clId="{F6EC6D30-A265-4ADA-8F4C-C7CFBF4ED61D}" dt="2023-04-11T15:24:24.991" v="7"/>
            <ac:spMkLst>
              <pc:docMk/>
              <pc:sldMasterMk cId="0" sldId="2147483913"/>
              <pc:sldLayoutMk cId="325640250" sldId="2147483991"/>
              <ac:spMk id="14" creationId="{BC9F38DA-743C-E08B-0043-5D20351E5F84}"/>
            </ac:spMkLst>
          </pc:spChg>
          <pc:spChg chg="mod">
            <ac:chgData name="Rieck, Jennifer (HC/SC)" userId="f15338df-41bc-4de2-9c55-7e5b1761acd3" providerId="ADAL" clId="{F6EC6D30-A265-4ADA-8F4C-C7CFBF4ED61D}" dt="2023-04-11T15:24:30.111" v="8"/>
            <ac:spMkLst>
              <pc:docMk/>
              <pc:sldMasterMk cId="0" sldId="2147483913"/>
              <pc:sldLayoutMk cId="325640250" sldId="2147483991"/>
              <ac:spMk id="15" creationId="{A084DD2A-4F9A-125A-B1DF-98744A51FCE7}"/>
            </ac:spMkLst>
          </pc:spChg>
        </pc:sldLayoutChg>
      </pc:sldMasterChg>
    </pc:docChg>
  </pc:docChgLst>
  <pc:docChgLst>
    <pc:chgData name="Rieck, Jennifer (HC/SC)" userId="f15338df-41bc-4de2-9c55-7e5b1761acd3" providerId="ADAL" clId="{AFC7349F-E0D3-4940-9252-37F7A61A319E}"/>
    <pc:docChg chg="">
      <pc:chgData name="Rieck, Jennifer (HC/SC)" userId="f15338df-41bc-4de2-9c55-7e5b1761acd3" providerId="ADAL" clId="{AFC7349F-E0D3-4940-9252-37F7A61A319E}" dt="2023-04-11T13:32:51.383" v="0" actId="6014"/>
      <pc:docMkLst>
        <pc:docMk/>
      </pc:docMkLst>
      <pc:sldMasterChg chg="modSldLayout">
        <pc:chgData name="Rieck, Jennifer (HC/SC)" userId="f15338df-41bc-4de2-9c55-7e5b1761acd3" providerId="ADAL" clId="{AFC7349F-E0D3-4940-9252-37F7A61A319E}" dt="2023-04-11T13:32:51.383" v="0" actId="6014"/>
        <pc:sldMasterMkLst>
          <pc:docMk/>
          <pc:sldMasterMk cId="0" sldId="2147483913"/>
        </pc:sldMasterMkLst>
        <pc:sldLayoutChg chg="mod">
          <pc:chgData name="Rieck, Jennifer (HC/SC)" userId="f15338df-41bc-4de2-9c55-7e5b1761acd3" providerId="ADAL" clId="{AFC7349F-E0D3-4940-9252-37F7A61A319E}" dt="2023-04-11T13:32:51.383" v="0" actId="6014"/>
          <pc:sldLayoutMkLst>
            <pc:docMk/>
            <pc:sldMasterMk cId="0" sldId="2147483913"/>
            <pc:sldLayoutMk cId="325640250" sldId="2147483991"/>
          </pc:sldLayoutMkLst>
        </pc:sldLayoutChg>
      </pc:sldMasterChg>
    </pc:docChg>
  </pc:docChgLst>
  <pc:docChgLst>
    <pc:chgData name="Rieck, Jennifer (HC/SC)" userId="f15338df-41bc-4de2-9c55-7e5b1761acd3" providerId="ADAL" clId="{CABF8B2D-4924-4DBB-AB86-E99C6E6DE461}"/>
    <pc:docChg chg="">
      <pc:chgData name="Rieck, Jennifer (HC/SC)" userId="f15338df-41bc-4de2-9c55-7e5b1761acd3" providerId="ADAL" clId="{CABF8B2D-4924-4DBB-AB86-E99C6E6DE461}" dt="2022-11-28T20:05:21.545" v="1" actId="6014"/>
      <pc:docMkLst>
        <pc:docMk/>
      </pc:docMkLst>
      <pc:sldMasterChg chg="modSldLayout">
        <pc:chgData name="Rieck, Jennifer (HC/SC)" userId="f15338df-41bc-4de2-9c55-7e5b1761acd3" providerId="ADAL" clId="{CABF8B2D-4924-4DBB-AB86-E99C6E6DE461}" dt="2022-11-28T20:05:21.545" v="1" actId="6014"/>
        <pc:sldMasterMkLst>
          <pc:docMk/>
          <pc:sldMasterMk cId="0" sldId="2147483913"/>
        </pc:sldMasterMkLst>
        <pc:sldLayoutChg chg="mod">
          <pc:chgData name="Rieck, Jennifer (HC/SC)" userId="f15338df-41bc-4de2-9c55-7e5b1761acd3" providerId="ADAL" clId="{CABF8B2D-4924-4DBB-AB86-E99C6E6DE461}" dt="2022-11-28T20:05:21.545" v="1" actId="6014"/>
          <pc:sldLayoutMkLst>
            <pc:docMk/>
            <pc:sldMasterMk cId="0" sldId="2147483913"/>
            <pc:sldLayoutMk cId="3388842732" sldId="2147483989"/>
          </pc:sldLayoutMkLst>
        </pc:sldLayoutChg>
        <pc:sldLayoutChg chg="mod">
          <pc:chgData name="Rieck, Jennifer (HC/SC)" userId="f15338df-41bc-4de2-9c55-7e5b1761acd3" providerId="ADAL" clId="{CABF8B2D-4924-4DBB-AB86-E99C6E6DE461}" dt="2022-11-28T20:05:12.993" v="0" actId="6014"/>
          <pc:sldLayoutMkLst>
            <pc:docMk/>
            <pc:sldMasterMk cId="0" sldId="2147483913"/>
            <pc:sldLayoutMk cId="345956598" sldId="2147483990"/>
          </pc:sldLayoutMkLst>
        </pc:sldLayoutChg>
      </pc:sldMasterChg>
    </pc:docChg>
  </pc:docChgLst>
  <pc:docChgLst>
    <pc:chgData name="Rieck, Jennifer (HC/SC)" userId="f15338df-41bc-4de2-9c55-7e5b1761acd3" providerId="ADAL" clId="{7022681E-251B-4C6F-8345-1D2D442A8153}"/>
    <pc:docChg chg="custSel modMainMaster">
      <pc:chgData name="Rieck, Jennifer (HC/SC)" userId="f15338df-41bc-4de2-9c55-7e5b1761acd3" providerId="ADAL" clId="{7022681E-251B-4C6F-8345-1D2D442A8153}" dt="2022-11-28T18:43:05.458" v="6" actId="962"/>
      <pc:docMkLst>
        <pc:docMk/>
      </pc:docMkLst>
      <pc:sldMasterChg chg="delSp mod modSldLayout">
        <pc:chgData name="Rieck, Jennifer (HC/SC)" userId="f15338df-41bc-4de2-9c55-7e5b1761acd3" providerId="ADAL" clId="{7022681E-251B-4C6F-8345-1D2D442A8153}" dt="2022-11-28T18:43:05.458" v="6" actId="962"/>
        <pc:sldMasterMkLst>
          <pc:docMk/>
          <pc:sldMasterMk cId="0" sldId="2147483913"/>
        </pc:sldMasterMkLst>
        <pc:spChg chg="del">
          <ac:chgData name="Rieck, Jennifer (HC/SC)" userId="f15338df-41bc-4de2-9c55-7e5b1761acd3" providerId="ADAL" clId="{7022681E-251B-4C6F-8345-1D2D442A8153}" dt="2022-11-28T18:42:30.350" v="0" actId="21"/>
          <ac:spMkLst>
            <pc:docMk/>
            <pc:sldMasterMk cId="0" sldId="2147483913"/>
            <ac:spMk id="4" creationId="{4A017C7A-565C-6D12-FF3C-B4A51232BC3E}"/>
          </ac:spMkLst>
        </pc:spChg>
        <pc:sldLayoutChg chg="addSp modSp mod">
          <pc:chgData name="Rieck, Jennifer (HC/SC)" userId="f15338df-41bc-4de2-9c55-7e5b1761acd3" providerId="ADAL" clId="{7022681E-251B-4C6F-8345-1D2D442A8153}" dt="2022-11-28T18:43:05.458" v="6" actId="962"/>
          <pc:sldLayoutMkLst>
            <pc:docMk/>
            <pc:sldMasterMk cId="0" sldId="2147483913"/>
            <pc:sldLayoutMk cId="208209707" sldId="2147483987"/>
          </pc:sldLayoutMkLst>
          <pc:spChg chg="add mod ord">
            <ac:chgData name="Rieck, Jennifer (HC/SC)" userId="f15338df-41bc-4de2-9c55-7e5b1761acd3" providerId="ADAL" clId="{7022681E-251B-4C6F-8345-1D2D442A8153}" dt="2022-11-28T18:43:05.458" v="6" actId="962"/>
            <ac:spMkLst>
              <pc:docMk/>
              <pc:sldMasterMk cId="0" sldId="2147483913"/>
              <pc:sldLayoutMk cId="208209707" sldId="2147483987"/>
              <ac:spMk id="2" creationId="{3A21E8A3-AD8E-3CCB-876D-962552158F9A}"/>
            </ac:spMkLst>
          </pc:spChg>
        </pc:sldLayoutChg>
        <pc:sldLayoutChg chg="addSp modSp mod">
          <pc:chgData name="Rieck, Jennifer (HC/SC)" userId="f15338df-41bc-4de2-9c55-7e5b1761acd3" providerId="ADAL" clId="{7022681E-251B-4C6F-8345-1D2D442A8153}" dt="2022-11-28T18:42:53.939" v="5" actId="962"/>
          <pc:sldLayoutMkLst>
            <pc:docMk/>
            <pc:sldMasterMk cId="0" sldId="2147483913"/>
            <pc:sldLayoutMk cId="3859338343" sldId="2147483988"/>
          </pc:sldLayoutMkLst>
          <pc:spChg chg="add mod ord">
            <ac:chgData name="Rieck, Jennifer (HC/SC)" userId="f15338df-41bc-4de2-9c55-7e5b1761acd3" providerId="ADAL" clId="{7022681E-251B-4C6F-8345-1D2D442A8153}" dt="2022-11-28T18:42:53.939" v="5" actId="962"/>
            <ac:spMkLst>
              <pc:docMk/>
              <pc:sldMasterMk cId="0" sldId="2147483913"/>
              <pc:sldLayoutMk cId="3859338343" sldId="2147483988"/>
              <ac:spMk id="2" creationId="{BD396951-1C0C-FB1F-D03B-0641CC9575A2}"/>
            </ac:spMkLst>
          </pc:spChg>
        </pc:sldLayoutChg>
      </pc:sldMasterChg>
    </pc:docChg>
  </pc:docChgLst>
  <pc:docChgLst>
    <pc:chgData name="Rieck, Jennifer (HC/SC)" userId="f15338df-41bc-4de2-9c55-7e5b1761acd3" providerId="ADAL" clId="{8E5374F7-015C-4905-AFDC-A1474C2F28F4}"/>
    <pc:docChg chg="modMainMaster">
      <pc:chgData name="Rieck, Jennifer (HC/SC)" userId="f15338df-41bc-4de2-9c55-7e5b1761acd3" providerId="ADAL" clId="{8E5374F7-015C-4905-AFDC-A1474C2F28F4}" dt="2023-04-11T17:09:46.049" v="20"/>
      <pc:docMkLst>
        <pc:docMk/>
      </pc:docMkLst>
      <pc:sldMasterChg chg="modSldLayout">
        <pc:chgData name="Rieck, Jennifer (HC/SC)" userId="f15338df-41bc-4de2-9c55-7e5b1761acd3" providerId="ADAL" clId="{8E5374F7-015C-4905-AFDC-A1474C2F28F4}" dt="2023-04-11T17:09:46.049" v="20"/>
        <pc:sldMasterMkLst>
          <pc:docMk/>
          <pc:sldMasterMk cId="0" sldId="2147483913"/>
        </pc:sldMasterMkLst>
        <pc:sldLayoutChg chg="addSp modSp">
          <pc:chgData name="Rieck, Jennifer (HC/SC)" userId="f15338df-41bc-4de2-9c55-7e5b1761acd3" providerId="ADAL" clId="{8E5374F7-015C-4905-AFDC-A1474C2F28F4}" dt="2023-04-11T17:09:46.049" v="20"/>
          <pc:sldLayoutMkLst>
            <pc:docMk/>
            <pc:sldMasterMk cId="0" sldId="2147483913"/>
            <pc:sldLayoutMk cId="325640250" sldId="2147483991"/>
          </pc:sldLayoutMkLst>
          <pc:spChg chg="mod">
            <ac:chgData name="Rieck, Jennifer (HC/SC)" userId="f15338df-41bc-4de2-9c55-7e5b1761acd3" providerId="ADAL" clId="{8E5374F7-015C-4905-AFDC-A1474C2F28F4}" dt="2023-04-11T17:08:56.249" v="10" actId="13244"/>
            <ac:spMkLst>
              <pc:docMk/>
              <pc:sldMasterMk cId="0" sldId="2147483913"/>
              <pc:sldLayoutMk cId="325640250" sldId="2147483991"/>
              <ac:spMk id="2" creationId="{709F9439-43E1-81CB-62EE-D384B4D423F1}"/>
            </ac:spMkLst>
          </pc:spChg>
          <pc:spChg chg="add mod">
            <ac:chgData name="Rieck, Jennifer (HC/SC)" userId="f15338df-41bc-4de2-9c55-7e5b1761acd3" providerId="ADAL" clId="{8E5374F7-015C-4905-AFDC-A1474C2F28F4}" dt="2023-04-11T17:08:51.943" v="9" actId="13244"/>
            <ac:spMkLst>
              <pc:docMk/>
              <pc:sldMasterMk cId="0" sldId="2147483913"/>
              <pc:sldLayoutMk cId="325640250" sldId="2147483991"/>
              <ac:spMk id="3" creationId="{9CD4C12E-980A-AFFB-C306-B6BEC590C091}"/>
            </ac:spMkLst>
          </pc:spChg>
          <pc:spChg chg="mod">
            <ac:chgData name="Rieck, Jennifer (HC/SC)" userId="f15338df-41bc-4de2-9c55-7e5b1761acd3" providerId="ADAL" clId="{8E5374F7-015C-4905-AFDC-A1474C2F28F4}" dt="2023-04-11T17:08:58.393" v="11" actId="13244"/>
            <ac:spMkLst>
              <pc:docMk/>
              <pc:sldMasterMk cId="0" sldId="2147483913"/>
              <pc:sldLayoutMk cId="325640250" sldId="2147483991"/>
              <ac:spMk id="4" creationId="{4ECC911B-8E63-FE26-297E-5C6ECEE3C393}"/>
            </ac:spMkLst>
          </pc:spChg>
          <pc:spChg chg="mod">
            <ac:chgData name="Rieck, Jennifer (HC/SC)" userId="f15338df-41bc-4de2-9c55-7e5b1761acd3" providerId="ADAL" clId="{8E5374F7-015C-4905-AFDC-A1474C2F28F4}" dt="2023-04-11T17:09:00.201" v="12" actId="13244"/>
            <ac:spMkLst>
              <pc:docMk/>
              <pc:sldMasterMk cId="0" sldId="2147483913"/>
              <pc:sldLayoutMk cId="325640250" sldId="2147483991"/>
              <ac:spMk id="5" creationId="{064F3FCE-EDDA-507D-DA5E-86D897FD7BE7}"/>
            </ac:spMkLst>
          </pc:spChg>
          <pc:spChg chg="mod">
            <ac:chgData name="Rieck, Jennifer (HC/SC)" userId="f15338df-41bc-4de2-9c55-7e5b1761acd3" providerId="ADAL" clId="{8E5374F7-015C-4905-AFDC-A1474C2F28F4}" dt="2023-04-11T17:09:46.049" v="20"/>
            <ac:spMkLst>
              <pc:docMk/>
              <pc:sldMasterMk cId="0" sldId="2147483913"/>
              <pc:sldLayoutMk cId="325640250" sldId="2147483991"/>
              <ac:spMk id="7" creationId="{CCCD6125-8168-660C-99C0-B46C612ECC9E}"/>
            </ac:spMkLst>
          </pc:spChg>
          <pc:spChg chg="mod">
            <ac:chgData name="Rieck, Jennifer (HC/SC)" userId="f15338df-41bc-4de2-9c55-7e5b1761acd3" providerId="ADAL" clId="{8E5374F7-015C-4905-AFDC-A1474C2F28F4}" dt="2023-04-11T17:09:02.048" v="13" actId="13244"/>
            <ac:spMkLst>
              <pc:docMk/>
              <pc:sldMasterMk cId="0" sldId="2147483913"/>
              <pc:sldLayoutMk cId="325640250" sldId="2147483991"/>
              <ac:spMk id="14" creationId="{BC9F38DA-743C-E08B-0043-5D20351E5F84}"/>
            </ac:spMkLst>
          </pc:spChg>
          <pc:spChg chg="mod">
            <ac:chgData name="Rieck, Jennifer (HC/SC)" userId="f15338df-41bc-4de2-9c55-7e5b1761acd3" providerId="ADAL" clId="{8E5374F7-015C-4905-AFDC-A1474C2F28F4}" dt="2023-04-11T17:09:03.632" v="14" actId="13244"/>
            <ac:spMkLst>
              <pc:docMk/>
              <pc:sldMasterMk cId="0" sldId="2147483913"/>
              <pc:sldLayoutMk cId="325640250" sldId="2147483991"/>
              <ac:spMk id="15" creationId="{A084DD2A-4F9A-125A-B1DF-98744A51FCE7}"/>
            </ac:spMkLst>
          </pc:spChg>
        </pc:sldLayoutChg>
      </pc:sldMasterChg>
    </pc:docChg>
  </pc:docChgLst>
  <pc:docChgLst>
    <pc:chgData name="Rieck, Jennifer (HC/SC)" userId="f15338df-41bc-4de2-9c55-7e5b1761acd3" providerId="ADAL" clId="{15F4335D-6335-43BA-A6A6-0196B4DBD3AC}"/>
    <pc:docChg chg="modMainMaster">
      <pc:chgData name="Rieck, Jennifer (HC/SC)" userId="f15338df-41bc-4de2-9c55-7e5b1761acd3" providerId="ADAL" clId="{15F4335D-6335-43BA-A6A6-0196B4DBD3AC}" dt="2023-04-11T14:25:15.548" v="1" actId="404"/>
      <pc:docMkLst>
        <pc:docMk/>
      </pc:docMkLst>
      <pc:sldMasterChg chg="modSldLayout">
        <pc:chgData name="Rieck, Jennifer (HC/SC)" userId="f15338df-41bc-4de2-9c55-7e5b1761acd3" providerId="ADAL" clId="{15F4335D-6335-43BA-A6A6-0196B4DBD3AC}" dt="2023-04-11T14:25:15.548" v="1" actId="404"/>
        <pc:sldMasterMkLst>
          <pc:docMk/>
          <pc:sldMasterMk cId="0" sldId="2147483913"/>
        </pc:sldMasterMkLst>
        <pc:sldLayoutChg chg="modSp mod">
          <pc:chgData name="Rieck, Jennifer (HC/SC)" userId="f15338df-41bc-4de2-9c55-7e5b1761acd3" providerId="ADAL" clId="{15F4335D-6335-43BA-A6A6-0196B4DBD3AC}" dt="2023-04-11T14:25:15.548" v="1" actId="404"/>
          <pc:sldLayoutMkLst>
            <pc:docMk/>
            <pc:sldMasterMk cId="0" sldId="2147483913"/>
            <pc:sldLayoutMk cId="325640250" sldId="2147483991"/>
          </pc:sldLayoutMkLst>
          <pc:spChg chg="mod">
            <ac:chgData name="Rieck, Jennifer (HC/SC)" userId="f15338df-41bc-4de2-9c55-7e5b1761acd3" providerId="ADAL" clId="{15F4335D-6335-43BA-A6A6-0196B4DBD3AC}" dt="2023-04-11T14:25:15.548" v="1" actId="404"/>
            <ac:spMkLst>
              <pc:docMk/>
              <pc:sldMasterMk cId="0" sldId="2147483913"/>
              <pc:sldLayoutMk cId="325640250" sldId="2147483991"/>
              <ac:spMk id="20" creationId="{F4C4B83A-261A-F198-9099-6144D1A473D1}"/>
            </ac:spMkLst>
          </pc:spChg>
        </pc:sldLayoutChg>
      </pc:sldMasterChg>
    </pc:docChg>
  </pc:docChgLst>
</pc:chgInfo>
</file>

<file path=ppt/charts/_rels/chart1a8361b5696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1a825207d9b.xlsx"/></Relationships>

</file>

<file path=ppt/charts/chart1a8361b569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E69F00">
                <a:alpha val="100000"/>
              </a:srgbClr>
            </a:solidFill>
            <a:ln w="25400">
              <a:solidFill>
                <a:srgbClr val="E69F00">
                  <a:alpha val="100000"/>
                </a:srgbClr>
              </a:solidFill>
            </a:ln>
            <a:effectLst/>
          </c:spPr>
          <c:invertIfNegative val="0"/>
          <c:dLbls>
            <c:dLblPos val="ctr"/>
            <c:numFmt formatCode="General" sourceLinked="0"/>
            <c:separator val=", "/>
            <c:showBubbleSize val="0"/>
            <c:showCatName val="0"/>
            <c:showLegendKey val="0"/>
            <c:showPercent val="0"/>
            <c:showSerName val="1"/>
            <c:showVal val="0"/>
            <c:txPr>
              <a:bodyPr/>
              <a:lstStyle/>
              <a:p>
                <a:pPr>
                  <a:defRPr cap="none" sz="2000" i="0" b="1" u="none">
                    <a:solidFill>
                      <a:srgbClr val="FFFFFF">
                        <a:alpha val="100000"/>
                      </a:srgbClr>
                    </a:solidFill>
                    <a:latin typeface="Arial"/>
                    <a:cs typeface="Arial"/>
                    <a:ea typeface="Arial"/>
                    <a:sym typeface="Arial"/>
                  </a:defRPr>
                </a:pPr>
              </a:p>
            </c:txPr>
          </c:dLbls>
          <c:cat>
            <c:strRef>
              <c:f>sheet1!$A$2:$A$6</c:f>
              <c:strCache>
                <c:ptCount val="5"/>
                <c:pt idx="0">
                  <c:v>Tabby 506</c:v>
                </c:pt>
                <c:pt idx="1">
                  <c:v>Calico 269</c:v>
                </c:pt>
                <c:pt idx="2">
                  <c:v>Tortie 179</c:v>
                </c:pt>
                <c:pt idx="3">
                  <c:v>Seal Point 99</c:v>
                </c:pt>
                <c:pt idx="4">
                  <c:v>Bengal 75</c:v>
                </c:pt>
              </c:strCache>
            </c:strRef>
          </c:cat>
          <c:val>
            <c:numRef>
              <c:f>sheet1!$B$2:$B$6</c:f>
              <c:numCache>
                <c:ptCount val="5"/>
                <c:pt idx="0">
                  <c:v>73</c:v>
                </c:pt>
                <c:pt idx="1">
                  <c:v>68</c:v>
                </c:pt>
                <c:pt idx="2">
                  <c:v>48</c:v>
                </c:pt>
                <c:pt idx="3">
                  <c:v>11</c:v>
                </c:pt>
                <c:pt idx="4">
                  <c:v>16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rgbClr val="56B4E9">
                <a:alpha val="100000"/>
              </a:srgbClr>
            </a:solidFill>
            <a:ln w="25400">
              <a:solidFill>
                <a:srgbClr val="56B4E9">
                  <a:alpha val="100000"/>
                </a:srgbClr>
              </a:solidFill>
            </a:ln>
            <a:effectLst/>
          </c:spPr>
          <c:invertIfNegative val="0"/>
          <c:dLbls>
            <c:dLblPos val="ctr"/>
            <c:numFmt formatCode="General" sourceLinked="0"/>
            <c:separator val=", "/>
            <c:showBubbleSize val="0"/>
            <c:showCatName val="0"/>
            <c:showLegendKey val="0"/>
            <c:showPercent val="0"/>
            <c:showSerName val="1"/>
            <c:showVal val="0"/>
            <c:txPr>
              <a:bodyPr/>
              <a:lstStyle/>
              <a:p>
                <a:pPr>
                  <a:defRPr cap="none" sz="2000" i="0" b="1" u="none">
                    <a:solidFill>
                      <a:srgbClr val="FFFFFF">
                        <a:alpha val="100000"/>
                      </a:srgbClr>
                    </a:solidFill>
                    <a:latin typeface="Arial"/>
                    <a:cs typeface="Arial"/>
                    <a:ea typeface="Arial"/>
                    <a:sym typeface="Arial"/>
                  </a:defRPr>
                </a:pPr>
              </a:p>
            </c:txPr>
          </c:dLbls>
          <c:cat>
            <c:strRef>
              <c:f>sheet1!$A$2:$A$6</c:f>
              <c:strCache>
                <c:ptCount val="5"/>
                <c:pt idx="0">
                  <c:v>Tabby 506</c:v>
                </c:pt>
                <c:pt idx="1">
                  <c:v>Calico 269</c:v>
                </c:pt>
                <c:pt idx="2">
                  <c:v>Tortie 179</c:v>
                </c:pt>
                <c:pt idx="3">
                  <c:v>Seal Point 99</c:v>
                </c:pt>
                <c:pt idx="4">
                  <c:v>Bengal 75</c:v>
                </c:pt>
              </c:strCache>
            </c:strRef>
          </c:cat>
          <c:val>
            <c:numRef>
              <c:f>sheet1!$C$2:$C$6</c:f>
              <c:numCache>
                <c:ptCount val="5"/>
                <c:pt idx="0">
                  <c:v>311</c:v>
                </c:pt>
                <c:pt idx="1">
                  <c:v>217</c:v>
                </c:pt>
                <c:pt idx="2">
                  <c:v>39</c:v>
                </c:pt>
                <c:pt idx="3">
                  <c:v>14</c:v>
                </c:pt>
                <c:pt idx="4">
                  <c:v>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rgbClr val="009E73">
                <a:alpha val="100000"/>
              </a:srgbClr>
            </a:solidFill>
            <a:ln w="25400">
              <a:solidFill>
                <a:srgbClr val="009E73">
                  <a:alpha val="100000"/>
                </a:srgbClr>
              </a:solidFill>
            </a:ln>
            <a:effectLst/>
          </c:spPr>
          <c:invertIfNegative val="0"/>
          <c:dLbls>
            <c:dLblPos val="ctr"/>
            <c:numFmt formatCode="General" sourceLinked="0"/>
            <c:separator val=", "/>
            <c:showBubbleSize val="0"/>
            <c:showCatName val="0"/>
            <c:showLegendKey val="0"/>
            <c:showPercent val="0"/>
            <c:showSerName val="1"/>
            <c:showVal val="0"/>
            <c:txPr>
              <a:bodyPr/>
              <a:lstStyle/>
              <a:p>
                <a:pPr>
                  <a:defRPr cap="none" sz="2000" i="0" b="1" u="none">
                    <a:solidFill>
                      <a:srgbClr val="FFFFFF">
                        <a:alpha val="100000"/>
                      </a:srgbClr>
                    </a:solidFill>
                    <a:latin typeface="Arial"/>
                    <a:cs typeface="Arial"/>
                    <a:ea typeface="Arial"/>
                    <a:sym typeface="Arial"/>
                  </a:defRPr>
                </a:pPr>
              </a:p>
            </c:txPr>
          </c:dLbls>
          <c:cat>
            <c:strRef>
              <c:f>sheet1!$A$2:$A$6</c:f>
              <c:strCache>
                <c:ptCount val="5"/>
                <c:pt idx="0">
                  <c:v>Tabby 506</c:v>
                </c:pt>
                <c:pt idx="1">
                  <c:v>Calico 269</c:v>
                </c:pt>
                <c:pt idx="2">
                  <c:v>Tortie 179</c:v>
                </c:pt>
                <c:pt idx="3">
                  <c:v>Seal Point 99</c:v>
                </c:pt>
                <c:pt idx="4">
                  <c:v>Bengal 75</c:v>
                </c:pt>
              </c:strCache>
            </c:strRef>
          </c:cat>
          <c:val>
            <c:numRef>
              <c:f>sheet1!$D$2:$D$6</c:f>
              <c:numCache>
                <c:ptCount val="5"/>
                <c:pt idx="0">
                  <c:v>170</c:v>
                </c:pt>
                <c:pt idx="1">
                  <c:v>33</c:v>
                </c:pt>
                <c:pt idx="2">
                  <c:v>29</c:v>
                </c:pt>
                <c:pt idx="3">
                  <c:v>15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</c:v>
                </c:pt>
              </c:strCache>
            </c:strRef>
          </c:tx>
          <c:spPr>
            <a:solidFill>
              <a:srgbClr val="F0E442">
                <a:alpha val="100000"/>
              </a:srgbClr>
            </a:solidFill>
            <a:ln w="25400">
              <a:solidFill>
                <a:srgbClr val="F0E442">
                  <a:alpha val="100000"/>
                </a:srgbClr>
              </a:solidFill>
            </a:ln>
            <a:effectLst/>
          </c:spPr>
          <c:invertIfNegative val="0"/>
          <c:dLbls>
            <c:dLblPos val="ctr"/>
            <c:numFmt formatCode="General" sourceLinked="0"/>
            <c:separator val=", "/>
            <c:showBubbleSize val="0"/>
            <c:showCatName val="0"/>
            <c:showLegendKey val="0"/>
            <c:showPercent val="0"/>
            <c:showSerName val="1"/>
            <c:showVal val="0"/>
            <c:txPr>
              <a:bodyPr/>
              <a:lstStyle/>
              <a:p>
                <a:pPr>
                  <a:defRPr cap="none" sz="2000" i="0" b="1" u="none">
                    <a:solidFill>
                      <a:srgbClr val="FFFFFF">
                        <a:alpha val="100000"/>
                      </a:srgbClr>
                    </a:solidFill>
                    <a:latin typeface="Arial"/>
                    <a:cs typeface="Arial"/>
                    <a:ea typeface="Arial"/>
                    <a:sym typeface="Arial"/>
                  </a:defRPr>
                </a:pPr>
              </a:p>
            </c:txPr>
          </c:dLbls>
          <c:cat>
            <c:strRef>
              <c:f>sheet1!$A$2:$A$6</c:f>
              <c:strCache>
                <c:ptCount val="5"/>
                <c:pt idx="0">
                  <c:v>Tabby 506</c:v>
                </c:pt>
                <c:pt idx="1">
                  <c:v>Calico 269</c:v>
                </c:pt>
                <c:pt idx="2">
                  <c:v>Tortie 179</c:v>
                </c:pt>
                <c:pt idx="3">
                  <c:v>Seal Point 99</c:v>
                </c:pt>
                <c:pt idx="4">
                  <c:v>Bengal 75</c:v>
                </c:pt>
              </c:strCache>
            </c:strRef>
          </c:cat>
          <c:val>
            <c:numRef>
              <c:f>sheet1!$E$2:$E$6</c:f>
              <c:numCache>
                <c:ptCount val="5"/>
                <c:pt idx="0">
                  <c:v>44</c:v>
                </c:pt>
                <c:pt idx="1">
                  <c:v>21</c:v>
                </c:pt>
                <c:pt idx="2">
                  <c:v>13</c:v>
                </c:pt>
              </c:numCache>
            </c:numRef>
          </c:val>
        </c:ser>
        <c:dLbls>
          <c:dLblPos val="ctr"/>
          <c:numFmt formatCode="General" sourceLinked="0"/>
          <c:separator val=", "/>
          <c:showBubbleSize val="0"/>
          <c:showCatName val="0"/>
          <c:showLegendKey val="0"/>
          <c:showPercent val="0"/>
          <c:showSerName val="1"/>
          <c:showVal val="0"/>
        </c:dLbls>
        <c:gapWidth val="150"/>
        <c:overlap val="100"/>
        <c:axId val="64451712"/>
        <c:axId val="64453248"/>
      </c:barChart>
      <c:catAx>
        <c:axId val="64451712"/>
        <c:scaling>
          <c:orientation val="minMax"/>
        </c:scaling>
        <c:delete val="1"/>
        <c:axPos val="l"/>
        <c:majorTickMark val="none"/>
        <c:minorTickMark val="none"/>
        <c:tickLblPos val="none"/>
        <c:txPr>
          <a:bodyPr rot="0" vert="horz"/>
          <a:lstStyle/>
          <a:p>
            <a:pPr>
              <a:defRPr cap="none" sz="10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1"/>
        <c:axPos val="l"/>
        <c:majorTickMark val="none"/>
        <c:minorTickMark val="none"/>
        <c:tickLblPos val="none"/>
        <c:txPr>
          <a:bodyPr rot="0" vert="horz"/>
          <a:lstStyle/>
          <a:p>
            <a:pPr>
              <a:defRPr cap="none" sz="10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03231" cy="482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130" tIns="45065" rIns="90130" bIns="45065" numCol="1" anchor="t" anchorCtr="0" compatLnSpc="1">
            <a:prstTxWarp prst="textNoShape">
              <a:avLst/>
            </a:prstTxWarp>
          </a:bodyPr>
          <a:lstStyle>
            <a:lvl1pPr defTabSz="901511" eaLnBrk="1" hangingPunct="1">
              <a:defRPr sz="1200">
                <a:latin typeface="Arial Rounded MT Bold" pitchFamily="34" charset="0"/>
                <a:ea typeface="ＭＳ Ｐゴシック" pitchFamily="65" charset="-128"/>
                <a:cs typeface="+mn-cs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5412" y="0"/>
            <a:ext cx="2901666" cy="482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130" tIns="45065" rIns="90130" bIns="45065" numCol="1" anchor="t" anchorCtr="0" compatLnSpc="1">
            <a:prstTxWarp prst="textNoShape">
              <a:avLst/>
            </a:prstTxWarp>
          </a:bodyPr>
          <a:lstStyle>
            <a:lvl1pPr algn="r" defTabSz="901511" eaLnBrk="1" hangingPunct="1">
              <a:defRPr sz="1200">
                <a:latin typeface="Arial Rounded MT Bold" pitchFamily="34" charset="0"/>
                <a:ea typeface="ＭＳ Ｐゴシック" pitchFamily="65" charset="-128"/>
                <a:cs typeface="+mn-cs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73911"/>
            <a:ext cx="2903231" cy="482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130" tIns="45065" rIns="90130" bIns="45065" numCol="1" anchor="b" anchorCtr="0" compatLnSpc="1">
            <a:prstTxWarp prst="textNoShape">
              <a:avLst/>
            </a:prstTxWarp>
          </a:bodyPr>
          <a:lstStyle>
            <a:lvl1pPr defTabSz="901511" eaLnBrk="1" hangingPunct="1">
              <a:defRPr sz="1200">
                <a:latin typeface="Arial Rounded MT Bold" pitchFamily="34" charset="0"/>
                <a:ea typeface="ＭＳ Ｐゴシック" pitchFamily="65" charset="-128"/>
                <a:cs typeface="+mn-cs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5412" y="9473911"/>
            <a:ext cx="2901666" cy="482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130" tIns="45065" rIns="90130" bIns="45065" numCol="1" anchor="b" anchorCtr="0" compatLnSpc="1">
            <a:prstTxWarp prst="textNoShape">
              <a:avLst/>
            </a:prstTxWarp>
          </a:bodyPr>
          <a:lstStyle>
            <a:lvl1pPr algn="r" defTabSz="901511" eaLnBrk="1" hangingPunct="1">
              <a:defRPr sz="1200">
                <a:latin typeface="Arial Rounded MT Bold" pitchFamily="34" charset="0"/>
                <a:ea typeface="ＭＳ Ｐゴシック" pitchFamily="65" charset="-128"/>
                <a:cs typeface="+mn-cs"/>
              </a:defRPr>
            </a:lvl1pPr>
          </a:lstStyle>
          <a:p>
            <a:pPr>
              <a:defRPr/>
            </a:pPr>
            <a:fld id="{92451F02-A7F9-4493-A374-A43D27099085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29497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273" cy="497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2" tIns="46571" rIns="93142" bIns="46571" numCol="1" anchor="t" anchorCtr="0" compatLnSpc="1">
            <a:prstTxWarp prst="textNoShape">
              <a:avLst/>
            </a:prstTxWarp>
          </a:bodyPr>
          <a:lstStyle>
            <a:lvl1pPr defTabSz="931668" eaLnBrk="0" hangingPunct="0">
              <a:defRPr sz="1200">
                <a:latin typeface="Arial Rounded MT Bold" pitchFamily="34" charset="0"/>
                <a:ea typeface="ＭＳ Ｐゴシック" pitchFamily="65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2891" y="0"/>
            <a:ext cx="2928272" cy="497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2" tIns="46571" rIns="93142" bIns="46571" numCol="1" anchor="t" anchorCtr="0" compatLnSpc="1">
            <a:prstTxWarp prst="textNoShape">
              <a:avLst/>
            </a:prstTxWarp>
          </a:bodyPr>
          <a:lstStyle>
            <a:lvl1pPr algn="r" defTabSz="931668" eaLnBrk="0" hangingPunct="0">
              <a:defRPr sz="1200">
                <a:latin typeface="Arial Rounded MT Bold" pitchFamily="34" charset="0"/>
                <a:ea typeface="ＭＳ Ｐゴシック" pitchFamily="65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6675" y="744538"/>
            <a:ext cx="6627813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9924" y="4721676"/>
            <a:ext cx="4961317" cy="4475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2" tIns="46571" rIns="93142" bIns="465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050"/>
            <a:ext cx="2928273" cy="497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2" tIns="46571" rIns="93142" bIns="46571" numCol="1" anchor="b" anchorCtr="0" compatLnSpc="1">
            <a:prstTxWarp prst="textNoShape">
              <a:avLst/>
            </a:prstTxWarp>
          </a:bodyPr>
          <a:lstStyle>
            <a:lvl1pPr defTabSz="931668" eaLnBrk="0" hangingPunct="0">
              <a:defRPr sz="1200">
                <a:latin typeface="Arial Rounded MT Bold" pitchFamily="34" charset="0"/>
                <a:ea typeface="ＭＳ Ｐゴシック" pitchFamily="65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2891" y="9445050"/>
            <a:ext cx="2928272" cy="497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2" tIns="46571" rIns="93142" bIns="46571" numCol="1" anchor="b" anchorCtr="0" compatLnSpc="1">
            <a:prstTxWarp prst="textNoShape">
              <a:avLst/>
            </a:prstTxWarp>
          </a:bodyPr>
          <a:lstStyle>
            <a:lvl1pPr algn="r" defTabSz="931668" eaLnBrk="0" hangingPunct="0">
              <a:defRPr sz="1200">
                <a:latin typeface="Arial Rounded MT Bold" pitchFamily="34" charset="0"/>
                <a:ea typeface="ＭＳ Ｐゴシック" pitchFamily="65" charset="-128"/>
                <a:cs typeface="+mn-cs"/>
              </a:defRPr>
            </a:lvl1pPr>
          </a:lstStyle>
          <a:p>
            <a:pPr>
              <a:defRPr/>
            </a:pPr>
            <a:fld id="{12082842-914D-4CC5-B84F-538AC093C0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2924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Rounded MT Bold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Rounded MT Bold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Rounded MT Bold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Rounded MT Bold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Rounded MT Bold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
<Relationships  xmlns="http://schemas.openxmlformats.org/package/2006/relationships">
<Relationship Id="rId2" Type="http://schemas.openxmlformats.org/officeDocument/2006/relationships/slide" Target="../slides/slide1.xml"/>
<Relationship Id="rId1" Type="http://schemas.openxmlformats.org/officeDocument/2006/relationships/notesMaster" Target="../notesMasters/notesMaster1.xml"/>
</Relationships>

</file>

<file path=ppt/notesSlides/_rels/notesSlide2.xml.rels><?xml version="1.0" encoding="UTF-8" standalone="yes"?>

<Relationships  xmlns="http://schemas.openxmlformats.org/package/2006/relationships">
<Relationship Id="rId1" Type="http://schemas.openxmlformats.org/officeDocument/2006/relationships/notesMaster" Target="../notesMasters/notesMaster1.xml"/>
<Relationship Id="rId2" Type="http://schemas.openxmlformats.org/officeDocument/2006/relationships/slide" Target="../slides/slide2.xml"/>
</Relationships>

</file>

<file path=ppt/notesSlides/_rels/notesSlide3.xml.rels><?xml version="1.0" encoding="UTF-8" standalone="yes"?>

<Relationships  xmlns="http://schemas.openxmlformats.org/package/2006/relationships">
<Relationship Id="rId1" Type="http://schemas.openxmlformats.org/officeDocument/2006/relationships/notesMaster" Target="../notesMasters/notesMaster1.xml"/>
<Relationship Id="rId2" Type="http://schemas.openxmlformats.org/officeDocument/2006/relationships/slide" Target="../slides/slide3.xml"/>
</Relationships>

</file>

<file path=ppt/notesSlides/_rels/notesSlide4.xml.rels><?xml version="1.0" encoding="UTF-8" standalone="yes"?>

<Relationships  xmlns="http://schemas.openxmlformats.org/package/2006/relationships">
<Relationship Id="rId1" Type="http://schemas.openxmlformats.org/officeDocument/2006/relationships/notesMaster" Target="../notesMasters/notesMaster1.xml"/>
<Relationship Id="rId2" Type="http://schemas.openxmlformats.org/officeDocument/2006/relationships/slide" Target="../slides/slide4.xml"/>
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6675" y="744538"/>
            <a:ext cx="6627813" cy="3729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82842-914D-4CC5-B84F-538AC093C029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1781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Slide 1 features bulleted text and images. 
unordered_list() can be used to create bulletpoints with different levels. 
external_img() allows you to insert image files into a picture location in your pptx template.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Slide 2 features editable plots made with ggplot2 and mschart.
Wrapping the ggplot in dml() will turn the ggplot into a graphic vector in which design and text can be edited (left plot). 
ms_barchart() creates a native microsoft chart in which both chart design, text, and underlying data can be edited (right plot).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Slide 3 features static plots made with ggplot2.
Without wrapping the ggplots in dml(), the plots are saved as static image files in the final powerpoint.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34CF296-C049-43A7-B086-51678D93A2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A160A7-C98C-35D1-910D-18B6F333BA87}"/>
              </a:ext>
            </a:extLst>
          </p:cNvPr>
          <p:cNvGrpSpPr/>
          <p:nvPr userDrawn="1"/>
        </p:nvGrpSpPr>
        <p:grpSpPr>
          <a:xfrm>
            <a:off x="-11288" y="-8468"/>
            <a:ext cx="12226405" cy="6874935"/>
            <a:chOff x="-8466" y="-8468"/>
            <a:chExt cx="9169804" cy="687493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078BA05-7E56-007E-B3A9-26D682B97B68}"/>
                </a:ext>
              </a:extLst>
            </p:cNvPr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357A103-663E-DF9A-B476-29D36D8A36AA}"/>
                </a:ext>
              </a:extLst>
            </p:cNvPr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AAB99B5-32B1-5B22-AE5A-E3E8DBF4B9A7}"/>
                </a:ext>
              </a:extLst>
            </p:cNvPr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CEFB4B8D-76BE-8878-DBE8-B790D1470C3D}"/>
                </a:ext>
              </a:extLst>
            </p:cNvPr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968F8234-BF02-7DBD-4D7A-FF492BABA6BB}"/>
                </a:ext>
              </a:extLst>
            </p:cNvPr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4DAD3227-C86E-8A10-1F45-28E100239233}"/>
                </a:ext>
              </a:extLst>
            </p:cNvPr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17B84F13-E452-9828-9EE4-50A116C581F3}"/>
                </a:ext>
              </a:extLst>
            </p:cNvPr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28AF2C2D-09F6-8A2B-79E0-ACF47DFE8C1F}"/>
                </a:ext>
              </a:extLst>
            </p:cNvPr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24">
              <a:extLst>
                <a:ext uri="{FF2B5EF4-FFF2-40B4-BE49-F238E27FC236}">
                  <a16:creationId xmlns:a16="http://schemas.microsoft.com/office/drawing/2014/main" id="{AD7F8760-95F2-AA23-F467-EA76813CF2DC}"/>
                </a:ext>
              </a:extLst>
            </p:cNvPr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27">
              <a:extLst>
                <a:ext uri="{FF2B5EF4-FFF2-40B4-BE49-F238E27FC236}">
                  <a16:creationId xmlns:a16="http://schemas.microsoft.com/office/drawing/2014/main" id="{F0E1D6F5-C489-B9DB-BFCF-EFE205056223}"/>
                </a:ext>
              </a:extLst>
            </p:cNvPr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016624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lorbar">
            <a:extLst>
              <a:ext uri="{FF2B5EF4-FFF2-40B4-BE49-F238E27FC236}">
                <a16:creationId xmlns:a16="http://schemas.microsoft.com/office/drawing/2014/main" id="{3A21E8A3-AD8E-3CCB-876D-962552158F9A}"/>
              </a:ext>
            </a:extLst>
          </p:cNvPr>
          <p:cNvSpPr/>
          <p:nvPr userDrawn="1"/>
        </p:nvSpPr>
        <p:spPr>
          <a:xfrm>
            <a:off x="0" y="0"/>
            <a:ext cx="12192000" cy="370800"/>
          </a:xfrm>
          <a:prstGeom prst="rect">
            <a:avLst/>
          </a:prstGeom>
          <a:solidFill>
            <a:srgbClr val="3494B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4" name="image2">
            <a:extLst>
              <a:ext uri="{FF2B5EF4-FFF2-40B4-BE49-F238E27FC236}">
                <a16:creationId xmlns:a16="http://schemas.microsoft.com/office/drawing/2014/main" id="{58B40264-3DB4-3D7E-3EE8-47B3AE9FEC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906745" y="4259262"/>
            <a:ext cx="2058145" cy="1760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CA" dirty="0"/>
          </a:p>
        </p:txBody>
      </p:sp>
      <p:sp>
        <p:nvSpPr>
          <p:cNvPr id="15" name="image1">
            <a:extLst>
              <a:ext uri="{FF2B5EF4-FFF2-40B4-BE49-F238E27FC236}">
                <a16:creationId xmlns:a16="http://schemas.microsoft.com/office/drawing/2014/main" id="{DE2D0FE5-2C22-F588-B2C4-566596A2B79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906000" y="2354262"/>
            <a:ext cx="2058145" cy="1760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CA" dirty="0"/>
          </a:p>
        </p:txBody>
      </p:sp>
      <p:sp>
        <p:nvSpPr>
          <p:cNvPr id="11" name="bodybullet"/>
          <p:cNvSpPr>
            <a:spLocks noGrp="1"/>
          </p:cNvSpPr>
          <p:nvPr>
            <p:ph idx="10"/>
          </p:nvPr>
        </p:nvSpPr>
        <p:spPr>
          <a:xfrm>
            <a:off x="378886" y="2514601"/>
            <a:ext cx="9603314" cy="367347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bodytext"/>
          <p:cNvSpPr>
            <a:spLocks noGrp="1"/>
          </p:cNvSpPr>
          <p:nvPr>
            <p:ph idx="1" hasCustomPrompt="1"/>
          </p:nvPr>
        </p:nvSpPr>
        <p:spPr>
          <a:xfrm>
            <a:off x="378885" y="1139825"/>
            <a:ext cx="11442700" cy="1374775"/>
          </a:xfrm>
        </p:spPr>
        <p:txBody>
          <a:bodyPr>
            <a:noAutofit/>
          </a:bodyPr>
          <a:lstStyle>
            <a:lvl1pPr marL="0" indent="0">
              <a:buNone/>
              <a:defRPr sz="2400" b="1" i="1" u="none"/>
            </a:lvl1pPr>
            <a:lvl2pPr>
              <a:defRPr sz="2200" b="1" i="1" u="none"/>
            </a:lvl2pPr>
            <a:lvl3pPr>
              <a:defRPr sz="2200" b="1" i="1" u="none"/>
            </a:lvl3pPr>
            <a:lvl4pPr>
              <a:defRPr sz="2200" b="1" i="1" u="none"/>
            </a:lvl4pPr>
            <a:lvl5pPr>
              <a:defRPr sz="2200" b="1" i="1" u="none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lorbar">
            <a:extLst>
              <a:ext uri="{FF2B5EF4-FFF2-40B4-BE49-F238E27FC236}">
                <a16:creationId xmlns:a16="http://schemas.microsoft.com/office/drawing/2014/main" id="{C7B6D6E1-7B06-F2FB-347F-6D79F38944F8}"/>
              </a:ext>
            </a:extLst>
          </p:cNvPr>
          <p:cNvSpPr/>
          <p:nvPr userDrawn="1"/>
        </p:nvSpPr>
        <p:spPr>
          <a:xfrm>
            <a:off x="0" y="6477000"/>
            <a:ext cx="12192000" cy="370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20820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11">
            <a:extLst>
              <a:ext uri="{FF2B5EF4-FFF2-40B4-BE49-F238E27FC236}">
                <a16:creationId xmlns:a16="http://schemas.microsoft.com/office/drawing/2014/main" id="{EF34B841-E46D-9449-D17F-86CE5CED7B03}"/>
              </a:ext>
            </a:extLst>
          </p:cNvPr>
          <p:cNvSpPr/>
          <p:nvPr userDrawn="1"/>
        </p:nvSpPr>
        <p:spPr>
          <a:xfrm>
            <a:off x="4927764" y="5278150"/>
            <a:ext cx="6424061" cy="57600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Rounded Rectangle 12">
            <a:extLst>
              <a:ext uri="{FF2B5EF4-FFF2-40B4-BE49-F238E27FC236}">
                <a16:creationId xmlns:a16="http://schemas.microsoft.com/office/drawing/2014/main" id="{2D234679-FE75-9E91-7BE4-BC6B196D3639}"/>
              </a:ext>
            </a:extLst>
          </p:cNvPr>
          <p:cNvSpPr/>
          <p:nvPr userDrawn="1"/>
        </p:nvSpPr>
        <p:spPr>
          <a:xfrm>
            <a:off x="4927764" y="4442003"/>
            <a:ext cx="6424061" cy="576000"/>
          </a:xfrm>
          <a:prstGeom prst="round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Rounded Rectangle 13">
            <a:extLst>
              <a:ext uri="{FF2B5EF4-FFF2-40B4-BE49-F238E27FC236}">
                <a16:creationId xmlns:a16="http://schemas.microsoft.com/office/drawing/2014/main" id="{03B197E5-6B78-E3FB-5309-C610EC1DC01B}"/>
              </a:ext>
            </a:extLst>
          </p:cNvPr>
          <p:cNvSpPr/>
          <p:nvPr userDrawn="1"/>
        </p:nvSpPr>
        <p:spPr>
          <a:xfrm>
            <a:off x="4929739" y="3581400"/>
            <a:ext cx="6424061" cy="576000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Rounded Rectangle 14">
            <a:extLst>
              <a:ext uri="{FF2B5EF4-FFF2-40B4-BE49-F238E27FC236}">
                <a16:creationId xmlns:a16="http://schemas.microsoft.com/office/drawing/2014/main" id="{AA3264F8-BC79-BF94-1818-20DAF9453656}"/>
              </a:ext>
            </a:extLst>
          </p:cNvPr>
          <p:cNvSpPr/>
          <p:nvPr userDrawn="1"/>
        </p:nvSpPr>
        <p:spPr>
          <a:xfrm>
            <a:off x="4925801" y="2743200"/>
            <a:ext cx="6424061" cy="612000"/>
          </a:xfrm>
          <a:prstGeom prst="round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0" name="Rounded Rectangle 15">
            <a:extLst>
              <a:ext uri="{FF2B5EF4-FFF2-40B4-BE49-F238E27FC236}">
                <a16:creationId xmlns:a16="http://schemas.microsoft.com/office/drawing/2014/main" id="{EAAEF672-083D-AF2F-69B0-26545AA53B24}"/>
              </a:ext>
            </a:extLst>
          </p:cNvPr>
          <p:cNvSpPr/>
          <p:nvPr userDrawn="1"/>
        </p:nvSpPr>
        <p:spPr>
          <a:xfrm>
            <a:off x="4925801" y="1905000"/>
            <a:ext cx="6424061" cy="576000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colorbar">
            <a:extLst>
              <a:ext uri="{FF2B5EF4-FFF2-40B4-BE49-F238E27FC236}">
                <a16:creationId xmlns:a16="http://schemas.microsoft.com/office/drawing/2014/main" id="{12F96D0E-DC29-3031-380C-4C3C45928644}"/>
              </a:ext>
            </a:extLst>
          </p:cNvPr>
          <p:cNvSpPr/>
          <p:nvPr userDrawn="1"/>
        </p:nvSpPr>
        <p:spPr>
          <a:xfrm>
            <a:off x="0" y="6477000"/>
            <a:ext cx="12192000" cy="370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2" name="colorbar">
            <a:extLst>
              <a:ext uri="{FF2B5EF4-FFF2-40B4-BE49-F238E27FC236}">
                <a16:creationId xmlns:a16="http://schemas.microsoft.com/office/drawing/2014/main" id="{79903C02-9739-7B8B-0F8D-49DC610AEB2D}"/>
              </a:ext>
            </a:extLst>
          </p:cNvPr>
          <p:cNvSpPr/>
          <p:nvPr userDrawn="1"/>
        </p:nvSpPr>
        <p:spPr>
          <a:xfrm>
            <a:off x="0" y="0"/>
            <a:ext cx="12192000" cy="370800"/>
          </a:xfrm>
          <a:prstGeom prst="rect">
            <a:avLst/>
          </a:prstGeom>
          <a:solidFill>
            <a:srgbClr val="3494B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39" name="graph2">
            <a:extLst>
              <a:ext uri="{FF2B5EF4-FFF2-40B4-BE49-F238E27FC236}">
                <a16:creationId xmlns:a16="http://schemas.microsoft.com/office/drawing/2014/main" id="{CB462DFC-B2F3-D4D3-EF64-F56C6875DD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50902" y="1602000"/>
            <a:ext cx="4495799" cy="449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CA" dirty="0"/>
          </a:p>
        </p:txBody>
      </p:sp>
      <p:sp>
        <p:nvSpPr>
          <p:cNvPr id="40" name="titlegraph2">
            <a:extLst>
              <a:ext uri="{FF2B5EF4-FFF2-40B4-BE49-F238E27FC236}">
                <a16:creationId xmlns:a16="http://schemas.microsoft.com/office/drawing/2014/main" id="{1D26FE80-2183-4397-A1B2-563F986CF9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46401" y="1398786"/>
            <a:ext cx="3704800" cy="338138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rgbClr val="404040"/>
                </a:solidFill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1600">
                <a:solidFill>
                  <a:srgbClr val="4F0D1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None/>
              <a:defRPr sz="1600">
                <a:solidFill>
                  <a:srgbClr val="4F0D1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None/>
              <a:defRPr sz="1600">
                <a:solidFill>
                  <a:srgbClr val="4F0D1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None/>
              <a:defRPr sz="1600">
                <a:solidFill>
                  <a:srgbClr val="4F0D1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endParaRPr lang="en-CA" dirty="0"/>
          </a:p>
        </p:txBody>
      </p:sp>
      <p:sp>
        <p:nvSpPr>
          <p:cNvPr id="41" name="graph1">
            <a:extLst>
              <a:ext uri="{FF2B5EF4-FFF2-40B4-BE49-F238E27FC236}">
                <a16:creationId xmlns:a16="http://schemas.microsoft.com/office/drawing/2014/main" id="{9148C3B6-01A9-DBD0-5B04-FD3D0A7793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8600" y="1793776"/>
            <a:ext cx="6553945" cy="445462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CA" dirty="0"/>
          </a:p>
        </p:txBody>
      </p:sp>
      <p:sp>
        <p:nvSpPr>
          <p:cNvPr id="42" name="titlegraph1">
            <a:extLst>
              <a:ext uri="{FF2B5EF4-FFF2-40B4-BE49-F238E27FC236}">
                <a16:creationId xmlns:a16="http://schemas.microsoft.com/office/drawing/2014/main" id="{E94737BF-140A-AB31-ED3C-BF6A4F3528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1414462"/>
            <a:ext cx="3486150" cy="338138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rgbClr val="404040"/>
                </a:solidFill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1600">
                <a:solidFill>
                  <a:srgbClr val="4F0D1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None/>
              <a:defRPr sz="1600">
                <a:solidFill>
                  <a:srgbClr val="4F0D1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None/>
              <a:defRPr sz="1600">
                <a:solidFill>
                  <a:srgbClr val="4F0D1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None/>
              <a:defRPr sz="1600">
                <a:solidFill>
                  <a:srgbClr val="4F0D1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endParaRPr lang="en-CA" dirty="0"/>
          </a:p>
        </p:txBody>
      </p:sp>
      <p:sp>
        <p:nvSpPr>
          <p:cNvPr id="43" name="subtitle">
            <a:extLst>
              <a:ext uri="{FF2B5EF4-FFF2-40B4-BE49-F238E27FC236}">
                <a16:creationId xmlns:a16="http://schemas.microsoft.com/office/drawing/2014/main" id="{A866ECA5-B2AE-47A0-7A56-C32FC41071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76000" y="914400"/>
            <a:ext cx="8640000" cy="381000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404040"/>
                </a:solidFill>
              </a:defRPr>
            </a:lvl1pPr>
            <a:lvl2pPr>
              <a:defRPr sz="2200" b="1">
                <a:solidFill>
                  <a:srgbClr val="4F0D1E"/>
                </a:solidFill>
              </a:defRPr>
            </a:lvl2pPr>
            <a:lvl3pPr>
              <a:defRPr sz="2200" b="1">
                <a:solidFill>
                  <a:srgbClr val="4F0D1E"/>
                </a:solidFill>
              </a:defRPr>
            </a:lvl3pPr>
            <a:lvl4pPr>
              <a:defRPr sz="2200" b="1">
                <a:solidFill>
                  <a:srgbClr val="4F0D1E"/>
                </a:solidFill>
              </a:defRPr>
            </a:lvl4pPr>
            <a:lvl5pPr>
              <a:defRPr sz="2200" b="1">
                <a:solidFill>
                  <a:srgbClr val="4F0D1E"/>
                </a:solidFill>
              </a:defRPr>
            </a:lvl5pPr>
          </a:lstStyle>
          <a:p>
            <a:pPr lvl="0"/>
            <a:endParaRPr lang="en-CA" dirty="0"/>
          </a:p>
        </p:txBody>
      </p:sp>
      <p:sp>
        <p:nvSpPr>
          <p:cNvPr id="44" name="title">
            <a:extLst>
              <a:ext uri="{FF2B5EF4-FFF2-40B4-BE49-F238E27FC236}">
                <a16:creationId xmlns:a16="http://schemas.microsoft.com/office/drawing/2014/main" id="{9F2BD775-5BAE-F654-DACD-0FA545EB09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0100" y="457200"/>
            <a:ext cx="10591800" cy="411976"/>
          </a:xfrm>
        </p:spPr>
        <p:txBody>
          <a:bodyPr/>
          <a:lstStyle>
            <a:lvl1pPr marL="0" indent="0" algn="ctr">
              <a:buNone/>
              <a:defRPr sz="3200" b="1">
                <a:solidFill>
                  <a:srgbClr val="4F0D1E"/>
                </a:solidFill>
              </a:defRPr>
            </a:lvl1pPr>
            <a:lvl2pPr>
              <a:defRPr sz="2200" b="1">
                <a:solidFill>
                  <a:srgbClr val="4F0D1E"/>
                </a:solidFill>
              </a:defRPr>
            </a:lvl2pPr>
            <a:lvl3pPr>
              <a:defRPr sz="2200" b="1">
                <a:solidFill>
                  <a:srgbClr val="4F0D1E"/>
                </a:solidFill>
              </a:defRPr>
            </a:lvl3pPr>
            <a:lvl4pPr>
              <a:defRPr sz="2200" b="1">
                <a:solidFill>
                  <a:srgbClr val="4F0D1E"/>
                </a:solidFill>
              </a:defRPr>
            </a:lvl4pPr>
            <a:lvl5pPr>
              <a:defRPr sz="2200" b="1">
                <a:solidFill>
                  <a:srgbClr val="4F0D1E"/>
                </a:solidFill>
              </a:defRPr>
            </a:lvl5pPr>
          </a:lstStyle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9338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lorbar">
            <a:extLst>
              <a:ext uri="{FF2B5EF4-FFF2-40B4-BE49-F238E27FC236}">
                <a16:creationId xmlns:a16="http://schemas.microsoft.com/office/drawing/2014/main" id="{23F69791-CF24-439D-8487-1DA3812E98BC}"/>
              </a:ext>
            </a:extLst>
          </p:cNvPr>
          <p:cNvSpPr/>
          <p:nvPr userDrawn="1"/>
        </p:nvSpPr>
        <p:spPr>
          <a:xfrm>
            <a:off x="0" y="6477000"/>
            <a:ext cx="12192000" cy="370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14" name="graph2">
            <a:extLst>
              <a:ext uri="{FF2B5EF4-FFF2-40B4-BE49-F238E27FC236}">
                <a16:creationId xmlns:a16="http://schemas.microsoft.com/office/drawing/2014/main" id="{D1C4B20E-376D-6D2E-3EB2-4E5320183E5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85800" y="3577800"/>
            <a:ext cx="10363200" cy="3051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CA" dirty="0"/>
          </a:p>
        </p:txBody>
      </p:sp>
      <p:sp>
        <p:nvSpPr>
          <p:cNvPr id="13" name="graph1">
            <a:extLst>
              <a:ext uri="{FF2B5EF4-FFF2-40B4-BE49-F238E27FC236}">
                <a16:creationId xmlns:a16="http://schemas.microsoft.com/office/drawing/2014/main" id="{51CAD6B2-5C8C-0B32-EC11-537DA22DFF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104900" y="1680000"/>
            <a:ext cx="9982200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CA"/>
          </a:p>
        </p:txBody>
      </p:sp>
      <p:sp>
        <p:nvSpPr>
          <p:cNvPr id="10" name="titlegraph1">
            <a:extLst>
              <a:ext uri="{FF2B5EF4-FFF2-40B4-BE49-F238E27FC236}">
                <a16:creationId xmlns:a16="http://schemas.microsoft.com/office/drawing/2014/main" id="{38006EB6-C912-F072-D2B5-3AB544E438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32000" y="1414462"/>
            <a:ext cx="8928000" cy="338138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rgbClr val="404040"/>
                </a:solidFill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1600">
                <a:solidFill>
                  <a:srgbClr val="4F0D1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None/>
              <a:defRPr sz="1600">
                <a:solidFill>
                  <a:srgbClr val="4F0D1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None/>
              <a:defRPr sz="1600">
                <a:solidFill>
                  <a:srgbClr val="4F0D1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None/>
              <a:defRPr sz="1600">
                <a:solidFill>
                  <a:srgbClr val="4F0D1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endParaRPr lang="en-CA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FCEA31F3-2797-7246-16D0-00BBE71D41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000" y="914400"/>
            <a:ext cx="11760000" cy="381000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404040"/>
                </a:solidFill>
              </a:defRPr>
            </a:lvl1pPr>
            <a:lvl2pPr>
              <a:defRPr sz="2200" b="1">
                <a:solidFill>
                  <a:srgbClr val="4F0D1E"/>
                </a:solidFill>
              </a:defRPr>
            </a:lvl2pPr>
            <a:lvl3pPr>
              <a:defRPr sz="2200" b="1">
                <a:solidFill>
                  <a:srgbClr val="4F0D1E"/>
                </a:solidFill>
              </a:defRPr>
            </a:lvl3pPr>
            <a:lvl4pPr>
              <a:defRPr sz="2200" b="1">
                <a:solidFill>
                  <a:srgbClr val="4F0D1E"/>
                </a:solidFill>
              </a:defRPr>
            </a:lvl4pPr>
            <a:lvl5pPr>
              <a:defRPr sz="2200" b="1">
                <a:solidFill>
                  <a:srgbClr val="4F0D1E"/>
                </a:solidFill>
              </a:defRPr>
            </a:lvl5pPr>
          </a:lstStyle>
          <a:p>
            <a:pPr lvl="0"/>
            <a:endParaRPr lang="en-CA" dirty="0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A36AAFAD-E638-556A-1429-200B1312E6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000" y="457200"/>
            <a:ext cx="11760000" cy="381000"/>
          </a:xfrm>
        </p:spPr>
        <p:txBody>
          <a:bodyPr/>
          <a:lstStyle>
            <a:lvl1pPr marL="0" indent="0" algn="ctr">
              <a:buNone/>
              <a:defRPr sz="3200" b="1">
                <a:solidFill>
                  <a:srgbClr val="4F0D1E"/>
                </a:solidFill>
              </a:defRPr>
            </a:lvl1pPr>
            <a:lvl2pPr>
              <a:defRPr sz="2200" b="1">
                <a:solidFill>
                  <a:srgbClr val="4F0D1E"/>
                </a:solidFill>
              </a:defRPr>
            </a:lvl2pPr>
            <a:lvl3pPr>
              <a:defRPr sz="2200" b="1">
                <a:solidFill>
                  <a:srgbClr val="4F0D1E"/>
                </a:solidFill>
              </a:defRPr>
            </a:lvl3pPr>
            <a:lvl4pPr>
              <a:defRPr sz="2200" b="1">
                <a:solidFill>
                  <a:srgbClr val="4F0D1E"/>
                </a:solidFill>
              </a:defRPr>
            </a:lvl4pPr>
            <a:lvl5pPr>
              <a:defRPr sz="2200" b="1">
                <a:solidFill>
                  <a:srgbClr val="4F0D1E"/>
                </a:solidFill>
              </a:defRPr>
            </a:lvl5pPr>
          </a:lstStyle>
          <a:p>
            <a:pPr lvl="0"/>
            <a:endParaRPr lang="en-CA" dirty="0"/>
          </a:p>
        </p:txBody>
      </p:sp>
      <p:sp>
        <p:nvSpPr>
          <p:cNvPr id="11" name="titlegraph2">
            <a:extLst>
              <a:ext uri="{FF2B5EF4-FFF2-40B4-BE49-F238E27FC236}">
                <a16:creationId xmlns:a16="http://schemas.microsoft.com/office/drawing/2014/main" id="{124CAE29-E7BB-BD28-69A0-4A61E66C6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4800" y="3124200"/>
            <a:ext cx="11582400" cy="533400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rgbClr val="404040"/>
                </a:solidFill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1600">
                <a:solidFill>
                  <a:srgbClr val="4F0D1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None/>
              <a:defRPr sz="1600">
                <a:solidFill>
                  <a:srgbClr val="4F0D1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None/>
              <a:defRPr sz="1600">
                <a:solidFill>
                  <a:srgbClr val="4F0D1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None/>
              <a:defRPr sz="1600">
                <a:solidFill>
                  <a:srgbClr val="4F0D1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endParaRPr lang="en-CA" dirty="0"/>
          </a:p>
        </p:txBody>
      </p:sp>
      <p:sp>
        <p:nvSpPr>
          <p:cNvPr id="2" name="colorbar">
            <a:extLst>
              <a:ext uri="{FF2B5EF4-FFF2-40B4-BE49-F238E27FC236}">
                <a16:creationId xmlns:a16="http://schemas.microsoft.com/office/drawing/2014/main" id="{7583E3D1-3565-2C11-A3F6-59DF74B6F65C}"/>
              </a:ext>
            </a:extLst>
          </p:cNvPr>
          <p:cNvSpPr/>
          <p:nvPr userDrawn="1"/>
        </p:nvSpPr>
        <p:spPr>
          <a:xfrm>
            <a:off x="0" y="0"/>
            <a:ext cx="12192000" cy="370800"/>
          </a:xfrm>
          <a:prstGeom prst="rect">
            <a:avLst/>
          </a:prstGeom>
          <a:solidFill>
            <a:srgbClr val="3494B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338884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78885" y="274639"/>
            <a:ext cx="11442700" cy="76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78885" y="1139825"/>
            <a:ext cx="114427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33151" y="6437314"/>
            <a:ext cx="757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4D4B875-7D22-41CA-B044-60D6FD366B1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8DAC57-1498-345A-542F-69EFAC1F0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8D30A-C4D9-4706-A3BC-D7B1F66AC7AA}" type="datetimeFigureOut">
              <a:rPr lang="en-CA" smtClean="0"/>
              <a:t>2024-03-27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1C5F3D-5F2A-32CA-6C47-B74B97E01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87" r:id="rId2"/>
    <p:sldLayoutId id="2147483988" r:id="rId3"/>
    <p:sldLayoutId id="2147483989" r:id="rId4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4F0D1E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F0D1E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F0D1E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F0D1E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F0D1E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F0D1E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F0D1E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F0D1E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F0D1E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000" kern="1200">
          <a:solidFill>
            <a:srgbClr val="404040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00" kern="1200">
          <a:solidFill>
            <a:srgbClr val="404040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00" kern="1200">
          <a:solidFill>
            <a:srgbClr val="404040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404040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rgbClr val="404040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3" Type="http://schemas.openxmlformats.org/officeDocument/2006/relationships/hyperlink" Target="mailto:jenny.rieck@gmail.com" TargetMode="External"/>
<Relationship Id="rId2" Type="http://schemas.openxmlformats.org/officeDocument/2006/relationships/notesSlide" Target="../notesSlides/notesSlide1.xml"/>
<Relationship Id="rId1" Type="http://schemas.openxmlformats.org/officeDocument/2006/relationships/slideLayout" Target="../slideLayouts/slideLayout1.xml"/>
<Relationship Id="rId4" Type="http://schemas.openxmlformats.org/officeDocument/2006/relationships/hyperlink" Target="https://github.com/jennyrieck/auto-slide-deck-officer" TargetMode="Externa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notesSlide" Target="../notesSlides/notesSlide2.xml"/>
<Relationship Id="rId3" Type="http://schemas.openxmlformats.org/officeDocument/2006/relationships/image" Target="../media/2aa47c22579fdb68e4602d39fe70e166e76678ce.png"/>
<Relationship Id="rId4" Type="http://schemas.openxmlformats.org/officeDocument/2006/relationships/image" Target="../media/3c40808aa6394f2337ad7691e3d6f3f1c319c7e3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Relationship Id="rId2" Type="http://schemas.openxmlformats.org/officeDocument/2006/relationships/chart" Target="../charts/chart1a8361b5696.xml"/>
<Relationship Id="rId3" Type="http://schemas.openxmlformats.org/officeDocument/2006/relationships/notesSlide" Target="../notesSlides/notesSlide3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notesSlide" Target="../notesSlides/notesSlide4.xml"/>
<Relationship Id="rId3" Type="http://schemas.openxmlformats.org/officeDocument/2006/relationships/image" Target="../media/d14c38fa1a809f54a1ac63cbbb35995f82fe3549.png"/>
<Relationship Id="rId4" Type="http://schemas.openxmlformats.org/officeDocument/2006/relationships/image" Target="../media/29fefaf2f0cbacfdfa694910faeb08570206a1bd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853C-CE14-D50D-26D5-A97583020D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3600" dirty="0"/>
              <a:t>GTA Cat Encounters Monthly Report</a:t>
            </a:r>
            <a:br>
              <a:rPr lang="en-CA" dirty="0"/>
            </a:br>
            <a:r>
              <a:rPr lang="en-CA" dirty="0"/>
              <a:t>A demonstration of the </a:t>
            </a:r>
            <a:r>
              <a:rPr lang="en-CA" dirty="0" err="1"/>
              <a:t>officeverse</a:t>
            </a:r>
            <a:r>
              <a:rPr lang="en-CA" dirty="0"/>
              <a:t>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E062C-F07E-7D15-0876-4D4024379E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Jenny Rieck</a:t>
            </a:r>
          </a:p>
          <a:p>
            <a:fld id="{FAE7665C-0A6A-4A28-87E2-92D571E7537D}" type="datetime3">
              <a:rPr lang="en-CA" smtClean="0"/>
              <a:t>27 March 2024</a:t>
            </a:fld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55BA7-A3FE-6F20-2075-7A985D16F344}"/>
              </a:ext>
            </a:extLst>
          </p:cNvPr>
          <p:cNvSpPr txBox="1"/>
          <p:nvPr/>
        </p:nvSpPr>
        <p:spPr>
          <a:xfrm>
            <a:off x="0" y="6182361"/>
            <a:ext cx="6566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contact: </a:t>
            </a:r>
            <a:r>
              <a:rPr lang="en-US" sz="1800" dirty="0">
                <a:hlinkClick r:id="rId3"/>
              </a:rPr>
              <a:t>jenny.rieck@gmail.com</a:t>
            </a:r>
            <a:endParaRPr lang="en-US" sz="1800" dirty="0"/>
          </a:p>
          <a:p>
            <a:r>
              <a:rPr lang="en-US" sz="1800" dirty="0"/>
              <a:t>materials</a:t>
            </a:r>
            <a:r>
              <a:rPr lang="en-US" sz="1800"/>
              <a:t>: </a:t>
            </a:r>
            <a:r>
              <a:rPr lang="en-US" sz="1800">
                <a:hlinkClick r:id="rId4"/>
              </a:rPr>
              <a:t>https://github.com/jennyrieck/auto-slide-deck-officer</a:t>
            </a:r>
            <a:r>
              <a:rPr lang="en-US" sz="180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40712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78885" y="274639"/>
            <a:ext cx="11442700" cy="763587"/>
          </a:xfrm>
        </p:spPr>
        <p:txBody>
          <a:bodyPr/>
          <a:lstStyle/>
          <a:p>
            <a:r>
              <a:rPr/>
              <a:t>Data-driven decision making</a:t>
            </a:r>
          </a:p>
        </p:txBody>
      </p:sp>
      <p:sp>
        <p:nvSpPr>
          <p:cNvPr id="3" name="bodytext"/>
          <p:cNvSpPr>
            <a:spLocks noGrp="1"/>
          </p:cNvSpPr>
          <p:nvPr>
            <p:ph idx="1" hasCustomPrompt="1"/>
          </p:nvPr>
        </p:nvSpPr>
        <p:spPr>
          <a:xfrm>
            <a:off x="378885" y="1139825"/>
            <a:ext cx="11442700" cy="1374775"/>
          </a:xfrm>
        </p:spPr>
        <p:txBody>
          <a:bodyPr/>
          <a:lstStyle/>
          <a:p>
            <a:r>
              <a:rPr/>
              <a:t>We are making better use of the data and information collected during Cat Encounters (CEs) in the Greater Toronto Area (GTA) to inform decision-making and appropriate actions to increase positive cat experiences</a:t>
            </a:r>
          </a:p>
        </p:txBody>
      </p:sp>
      <p:sp>
        <p:nvSpPr>
          <p:cNvPr id="4" name="bodybullet"/>
          <p:cNvSpPr>
            <a:spLocks noGrp="1"/>
          </p:cNvSpPr>
          <p:nvPr>
            <p:ph idx="10"/>
          </p:nvPr>
        </p:nvSpPr>
        <p:spPr>
          <a:xfrm>
            <a:off x="378886" y="2514601"/>
            <a:ext cx="9603314" cy="3673475"/>
          </a:xfrm>
        </p:spPr>
        <p:txBody>
          <a:bodyPr/>
          <a:lstStyle/>
          <a:p>
            <a:pPr/>
            <a:r>
              <a:rPr/>
              <a:t>1,128 CEs in the GTA from April 1, 2022 to March 31, 2023</a:t>
            </a:r>
          </a:p>
          <a:p>
            <a:pPr lvl="1"/>
            <a:r>
              <a:rPr/>
              <a:t>45% of encounters involved Tabby cats and 24% involved Calico cats</a:t>
            </a:r>
          </a:p>
          <a:p>
            <a:pPr lvl="1"/>
            <a:r>
              <a:rPr/>
              <a:t>August was the peak month for CEs, with an increase in CEs in the second half of the year</a:t>
            </a:r>
          </a:p>
          <a:p>
            <a:pPr/>
            <a:r>
              <a:rPr/>
              <a:t>41% of CEs resulted in a Positive Experience outcome, up from 35% previously</a:t>
            </a:r>
          </a:p>
          <a:p>
            <a:pPr lvl="1"/>
            <a:r>
              <a:rPr/>
              <a:t>Purr, Meow, and Stretch were the most frequent cat actions during Positive Experience CEs</a:t>
            </a:r>
          </a:p>
        </p:txBody>
      </p:sp>
      <p:pic>
        <p:nvPicPr>
          <p:cNvPr id="5" name="image1" descr=""/>
          <p:cNvPicPr>
            <a:picLocks noGrp="1"/>
          </p:cNvPicPr>
          <p:nvPr>
            <p:ph type="pic" sz="quarter" idx="12"/>
          </p:nvPr>
        </p:nvPicPr>
        <p:blipFill>
          <a:blip cstate="print" r:embed="rId3"/>
          <a:stretch>
            <a:fillRect/>
          </a:stretch>
        </p:blipFill>
        <p:spPr>
          <a:xfrm>
            <a:off x="9906000" y="2354262"/>
            <a:ext cx="2058145" cy="1760538"/>
          </a:xfrm>
          <a:prstGeom prst="rect">
            <a:avLst/>
          </a:prstGeom>
        </p:spPr>
      </p:pic>
      <p:pic>
        <p:nvPicPr>
          <p:cNvPr id="6" name="image2" descr=""/>
          <p:cNvPicPr>
            <a:picLocks noGrp="1"/>
          </p:cNvPicPr>
          <p:nvPr>
            <p:ph type="pic" sz="quarter" idx="13"/>
          </p:nvPr>
        </p:nvPicPr>
        <p:blipFill>
          <a:blip cstate="print" r:embed="rId4"/>
          <a:stretch>
            <a:fillRect/>
          </a:stretch>
        </p:blipFill>
        <p:spPr>
          <a:xfrm>
            <a:off x="9906745" y="4259262"/>
            <a:ext cx="2058145" cy="17605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body" sz="quarter" idx="10"/>
          </p:nvPr>
        </p:nvSpPr>
        <p:spPr>
          <a:xfrm>
            <a:off x="800100" y="457200"/>
            <a:ext cx="10591800" cy="411976"/>
          </a:xfrm>
        </p:spPr>
        <p:txBody>
          <a:bodyPr/>
          <a:lstStyle/>
          <a:p>
            <a:r>
              <a:rPr/>
              <a:t>Characteristics of GTA Cats Encountered</a:t>
            </a:r>
          </a:p>
        </p:txBody>
      </p:sp>
      <p:sp>
        <p:nvSpPr>
          <p:cNvPr id="3" name="subtitle"/>
          <p:cNvSpPr>
            <a:spLocks noGrp="1"/>
          </p:cNvSpPr>
          <p:nvPr>
            <p:ph type="body" sz="quarter" idx="11"/>
          </p:nvPr>
        </p:nvSpPr>
        <p:spPr>
          <a:xfrm>
            <a:off x="1776000" y="914400"/>
            <a:ext cx="8640000" cy="381000"/>
          </a:xfrm>
        </p:spPr>
        <p:txBody>
          <a:bodyPr/>
          <a:lstStyle/>
          <a:p>
            <a:r>
              <a:rPr/>
              <a:t>1 Apr 2022 and 31 Mar 2023</a:t>
            </a:r>
          </a:p>
        </p:txBody>
      </p:sp>
      <p:sp>
        <p:nvSpPr>
          <p:cNvPr id="4" name="titlegraph1"/>
          <p:cNvSpPr>
            <a:spLocks noGrp="1"/>
          </p:cNvSpPr>
          <p:nvPr>
            <p:ph type="body" sz="quarter" idx="14"/>
          </p:nvPr>
        </p:nvSpPr>
        <p:spPr>
          <a:xfrm>
            <a:off x="1066800" y="1414462"/>
            <a:ext cx="3486150" cy="338138"/>
          </a:xfrm>
        </p:spPr>
        <p:txBody>
          <a:bodyPr/>
          <a:lstStyle/>
          <a:p>
            <a:r>
              <a:rPr/>
              <a:t>Cat Breed</a:t>
            </a:r>
          </a:p>
        </p:txBody>
      </p:sp>
      <p:grpSp xmlns:pic="http://schemas.openxmlformats.org/drawingml/2006/picture">
        <p:nvGrpSpPr>
          <p:cNvPr id="5" name="graph1"/>
          <p:cNvGrpSpPr/>
          <p:nvPr/>
        </p:nvGrpSpPr>
        <p:grpSpPr>
          <a:xfrm>
            <a:off x="228600" y="1793776"/>
            <a:ext cx="6553945" cy="4454624"/>
            <a:chOff x="228600" y="1793776"/>
            <a:chExt cx="6553945" cy="4454624"/>
          </a:xfrm>
        </p:grpSpPr>
        <p:sp>
          <p:nvSpPr>
            <p:cNvPr id="6" name="rc3"/>
            <p:cNvSpPr/>
            <p:nvPr/>
          </p:nvSpPr>
          <p:spPr>
            <a:xfrm>
              <a:off x="228600" y="1793776"/>
              <a:ext cx="6553944" cy="445462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" name="rc4"/>
            <p:cNvSpPr/>
            <p:nvPr/>
          </p:nvSpPr>
          <p:spPr>
            <a:xfrm>
              <a:off x="746771" y="1863365"/>
              <a:ext cx="1013530" cy="320115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" name="pl5"/>
            <p:cNvSpPr/>
            <p:nvPr/>
          </p:nvSpPr>
          <p:spPr>
            <a:xfrm>
              <a:off x="746771" y="4387964"/>
              <a:ext cx="1013530" cy="0"/>
            </a:xfrm>
            <a:custGeom>
              <a:avLst/>
              <a:pathLst>
                <a:path w="1013530" h="0">
                  <a:moveTo>
                    <a:pt x="0" y="0"/>
                  </a:moveTo>
                  <a:lnTo>
                    <a:pt x="1013530" y="0"/>
                  </a:lnTo>
                  <a:lnTo>
                    <a:pt x="1013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6"/>
            <p:cNvSpPr/>
            <p:nvPr/>
          </p:nvSpPr>
          <p:spPr>
            <a:xfrm>
              <a:off x="746771" y="3325869"/>
              <a:ext cx="1013530" cy="0"/>
            </a:xfrm>
            <a:custGeom>
              <a:avLst/>
              <a:pathLst>
                <a:path w="1013530" h="0">
                  <a:moveTo>
                    <a:pt x="0" y="0"/>
                  </a:moveTo>
                  <a:lnTo>
                    <a:pt x="1013530" y="0"/>
                  </a:lnTo>
                  <a:lnTo>
                    <a:pt x="1013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7"/>
            <p:cNvSpPr/>
            <p:nvPr/>
          </p:nvSpPr>
          <p:spPr>
            <a:xfrm>
              <a:off x="746771" y="2263774"/>
              <a:ext cx="1013530" cy="0"/>
            </a:xfrm>
            <a:custGeom>
              <a:avLst/>
              <a:pathLst>
                <a:path w="1013530" h="0">
                  <a:moveTo>
                    <a:pt x="0" y="0"/>
                  </a:moveTo>
                  <a:lnTo>
                    <a:pt x="1013530" y="0"/>
                  </a:lnTo>
                  <a:lnTo>
                    <a:pt x="1013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8"/>
            <p:cNvSpPr/>
            <p:nvPr/>
          </p:nvSpPr>
          <p:spPr>
            <a:xfrm>
              <a:off x="746771" y="4919011"/>
              <a:ext cx="1013530" cy="0"/>
            </a:xfrm>
            <a:custGeom>
              <a:avLst/>
              <a:pathLst>
                <a:path w="1013530" h="0">
                  <a:moveTo>
                    <a:pt x="0" y="0"/>
                  </a:moveTo>
                  <a:lnTo>
                    <a:pt x="1013530" y="0"/>
                  </a:lnTo>
                  <a:lnTo>
                    <a:pt x="1013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9"/>
            <p:cNvSpPr/>
            <p:nvPr/>
          </p:nvSpPr>
          <p:spPr>
            <a:xfrm>
              <a:off x="746771" y="3856916"/>
              <a:ext cx="1013530" cy="0"/>
            </a:xfrm>
            <a:custGeom>
              <a:avLst/>
              <a:pathLst>
                <a:path w="1013530" h="0">
                  <a:moveTo>
                    <a:pt x="0" y="0"/>
                  </a:moveTo>
                  <a:lnTo>
                    <a:pt x="1013530" y="0"/>
                  </a:lnTo>
                  <a:lnTo>
                    <a:pt x="1013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0"/>
            <p:cNvSpPr/>
            <p:nvPr/>
          </p:nvSpPr>
          <p:spPr>
            <a:xfrm>
              <a:off x="746771" y="2794822"/>
              <a:ext cx="1013530" cy="0"/>
            </a:xfrm>
            <a:custGeom>
              <a:avLst/>
              <a:pathLst>
                <a:path w="1013530" h="0">
                  <a:moveTo>
                    <a:pt x="0" y="0"/>
                  </a:moveTo>
                  <a:lnTo>
                    <a:pt x="1013530" y="0"/>
                  </a:lnTo>
                  <a:lnTo>
                    <a:pt x="1013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1"/>
            <p:cNvSpPr/>
            <p:nvPr/>
          </p:nvSpPr>
          <p:spPr>
            <a:xfrm>
              <a:off x="794280" y="4111819"/>
              <a:ext cx="285055" cy="807191"/>
            </a:xfrm>
            <a:prstGeom prst="rect">
              <a:avLst/>
            </a:prstGeom>
            <a:solidFill>
              <a:srgbClr val="4F81B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2"/>
            <p:cNvSpPr/>
            <p:nvPr/>
          </p:nvSpPr>
          <p:spPr>
            <a:xfrm>
              <a:off x="794280" y="3644497"/>
              <a:ext cx="285055" cy="467321"/>
            </a:xfrm>
            <a:prstGeom prst="rect">
              <a:avLst/>
            </a:prstGeom>
            <a:solidFill>
              <a:srgbClr val="C0514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3"/>
            <p:cNvSpPr/>
            <p:nvPr/>
          </p:nvSpPr>
          <p:spPr>
            <a:xfrm>
              <a:off x="794280" y="3113450"/>
              <a:ext cx="285055" cy="531047"/>
            </a:xfrm>
            <a:prstGeom prst="rect">
              <a:avLst/>
            </a:prstGeom>
            <a:solidFill>
              <a:srgbClr val="9BBB59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4"/>
            <p:cNvSpPr/>
            <p:nvPr/>
          </p:nvSpPr>
          <p:spPr>
            <a:xfrm>
              <a:off x="794280" y="3113450"/>
              <a:ext cx="285055" cy="0"/>
            </a:xfrm>
            <a:prstGeom prst="rect">
              <a:avLst/>
            </a:prstGeom>
            <a:solidFill>
              <a:srgbClr val="8064A2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5"/>
            <p:cNvSpPr/>
            <p:nvPr/>
          </p:nvSpPr>
          <p:spPr>
            <a:xfrm>
              <a:off x="794280" y="3113450"/>
              <a:ext cx="285055" cy="0"/>
            </a:xfrm>
            <a:prstGeom prst="rect">
              <a:avLst/>
            </a:prstGeom>
            <a:solidFill>
              <a:srgbClr val="4BABC6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6"/>
            <p:cNvSpPr/>
            <p:nvPr/>
          </p:nvSpPr>
          <p:spPr>
            <a:xfrm>
              <a:off x="1111008" y="4005609"/>
              <a:ext cx="285055" cy="913401"/>
            </a:xfrm>
            <a:prstGeom prst="rect">
              <a:avLst/>
            </a:prstGeom>
            <a:solidFill>
              <a:srgbClr val="4F81B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7"/>
            <p:cNvSpPr/>
            <p:nvPr/>
          </p:nvSpPr>
          <p:spPr>
            <a:xfrm>
              <a:off x="1111008" y="3665739"/>
              <a:ext cx="285055" cy="339870"/>
            </a:xfrm>
            <a:prstGeom prst="rect">
              <a:avLst/>
            </a:prstGeom>
            <a:solidFill>
              <a:srgbClr val="C0514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8"/>
            <p:cNvSpPr/>
            <p:nvPr/>
          </p:nvSpPr>
          <p:spPr>
            <a:xfrm>
              <a:off x="1111008" y="2964757"/>
              <a:ext cx="285055" cy="700982"/>
            </a:xfrm>
            <a:prstGeom prst="rect">
              <a:avLst/>
            </a:prstGeom>
            <a:solidFill>
              <a:srgbClr val="9BBB59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19"/>
            <p:cNvSpPr/>
            <p:nvPr/>
          </p:nvSpPr>
          <p:spPr>
            <a:xfrm>
              <a:off x="1111008" y="2794822"/>
              <a:ext cx="285055" cy="169935"/>
            </a:xfrm>
            <a:prstGeom prst="rect">
              <a:avLst/>
            </a:prstGeom>
            <a:solidFill>
              <a:srgbClr val="8064A2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0"/>
            <p:cNvSpPr/>
            <p:nvPr/>
          </p:nvSpPr>
          <p:spPr>
            <a:xfrm>
              <a:off x="1111008" y="2794822"/>
              <a:ext cx="285055" cy="0"/>
            </a:xfrm>
            <a:prstGeom prst="rect">
              <a:avLst/>
            </a:prstGeom>
            <a:solidFill>
              <a:srgbClr val="4BABC6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1"/>
            <p:cNvSpPr/>
            <p:nvPr/>
          </p:nvSpPr>
          <p:spPr>
            <a:xfrm>
              <a:off x="1427736" y="4409205"/>
              <a:ext cx="285055" cy="509805"/>
            </a:xfrm>
            <a:prstGeom prst="rect">
              <a:avLst/>
            </a:prstGeom>
            <a:solidFill>
              <a:srgbClr val="4F81B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2"/>
            <p:cNvSpPr/>
            <p:nvPr/>
          </p:nvSpPr>
          <p:spPr>
            <a:xfrm>
              <a:off x="1427736" y="3750707"/>
              <a:ext cx="285055" cy="658498"/>
            </a:xfrm>
            <a:prstGeom prst="rect">
              <a:avLst/>
            </a:prstGeom>
            <a:solidFill>
              <a:srgbClr val="C0514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3"/>
            <p:cNvSpPr/>
            <p:nvPr/>
          </p:nvSpPr>
          <p:spPr>
            <a:xfrm>
              <a:off x="1427736" y="3750707"/>
              <a:ext cx="285055" cy="0"/>
            </a:xfrm>
            <a:prstGeom prst="rect">
              <a:avLst/>
            </a:prstGeom>
            <a:solidFill>
              <a:srgbClr val="9BBB59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4"/>
            <p:cNvSpPr/>
            <p:nvPr/>
          </p:nvSpPr>
          <p:spPr>
            <a:xfrm>
              <a:off x="1427736" y="3665739"/>
              <a:ext cx="285055" cy="84967"/>
            </a:xfrm>
            <a:prstGeom prst="rect">
              <a:avLst/>
            </a:prstGeom>
            <a:solidFill>
              <a:srgbClr val="8064A2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5"/>
            <p:cNvSpPr/>
            <p:nvPr/>
          </p:nvSpPr>
          <p:spPr>
            <a:xfrm>
              <a:off x="1427736" y="3368353"/>
              <a:ext cx="285055" cy="297386"/>
            </a:xfrm>
            <a:prstGeom prst="rect">
              <a:avLst/>
            </a:prstGeom>
            <a:solidFill>
              <a:srgbClr val="4BABC6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6"/>
            <p:cNvSpPr/>
            <p:nvPr/>
          </p:nvSpPr>
          <p:spPr>
            <a:xfrm>
              <a:off x="1760301" y="1863365"/>
              <a:ext cx="1013530" cy="320115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pl27"/>
            <p:cNvSpPr/>
            <p:nvPr/>
          </p:nvSpPr>
          <p:spPr>
            <a:xfrm>
              <a:off x="1760301" y="4387964"/>
              <a:ext cx="1013530" cy="0"/>
            </a:xfrm>
            <a:custGeom>
              <a:avLst/>
              <a:pathLst>
                <a:path w="1013530" h="0">
                  <a:moveTo>
                    <a:pt x="0" y="0"/>
                  </a:moveTo>
                  <a:lnTo>
                    <a:pt x="1013530" y="0"/>
                  </a:lnTo>
                  <a:lnTo>
                    <a:pt x="1013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8"/>
            <p:cNvSpPr/>
            <p:nvPr/>
          </p:nvSpPr>
          <p:spPr>
            <a:xfrm>
              <a:off x="1760301" y="3325869"/>
              <a:ext cx="1013530" cy="0"/>
            </a:xfrm>
            <a:custGeom>
              <a:avLst/>
              <a:pathLst>
                <a:path w="1013530" h="0">
                  <a:moveTo>
                    <a:pt x="0" y="0"/>
                  </a:moveTo>
                  <a:lnTo>
                    <a:pt x="1013530" y="0"/>
                  </a:lnTo>
                  <a:lnTo>
                    <a:pt x="1013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9"/>
            <p:cNvSpPr/>
            <p:nvPr/>
          </p:nvSpPr>
          <p:spPr>
            <a:xfrm>
              <a:off x="1760301" y="2263774"/>
              <a:ext cx="1013530" cy="0"/>
            </a:xfrm>
            <a:custGeom>
              <a:avLst/>
              <a:pathLst>
                <a:path w="1013530" h="0">
                  <a:moveTo>
                    <a:pt x="0" y="0"/>
                  </a:moveTo>
                  <a:lnTo>
                    <a:pt x="1013530" y="0"/>
                  </a:lnTo>
                  <a:lnTo>
                    <a:pt x="1013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0"/>
            <p:cNvSpPr/>
            <p:nvPr/>
          </p:nvSpPr>
          <p:spPr>
            <a:xfrm>
              <a:off x="1760301" y="4919011"/>
              <a:ext cx="1013530" cy="0"/>
            </a:xfrm>
            <a:custGeom>
              <a:avLst/>
              <a:pathLst>
                <a:path w="1013530" h="0">
                  <a:moveTo>
                    <a:pt x="0" y="0"/>
                  </a:moveTo>
                  <a:lnTo>
                    <a:pt x="1013530" y="0"/>
                  </a:lnTo>
                  <a:lnTo>
                    <a:pt x="1013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1"/>
            <p:cNvSpPr/>
            <p:nvPr/>
          </p:nvSpPr>
          <p:spPr>
            <a:xfrm>
              <a:off x="1760301" y="3856916"/>
              <a:ext cx="1013530" cy="0"/>
            </a:xfrm>
            <a:custGeom>
              <a:avLst/>
              <a:pathLst>
                <a:path w="1013530" h="0">
                  <a:moveTo>
                    <a:pt x="0" y="0"/>
                  </a:moveTo>
                  <a:lnTo>
                    <a:pt x="1013530" y="0"/>
                  </a:lnTo>
                  <a:lnTo>
                    <a:pt x="1013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2"/>
            <p:cNvSpPr/>
            <p:nvPr/>
          </p:nvSpPr>
          <p:spPr>
            <a:xfrm>
              <a:off x="1760301" y="2794822"/>
              <a:ext cx="1013530" cy="0"/>
            </a:xfrm>
            <a:custGeom>
              <a:avLst/>
              <a:pathLst>
                <a:path w="1013530" h="0">
                  <a:moveTo>
                    <a:pt x="0" y="0"/>
                  </a:moveTo>
                  <a:lnTo>
                    <a:pt x="1013530" y="0"/>
                  </a:lnTo>
                  <a:lnTo>
                    <a:pt x="1013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3"/>
            <p:cNvSpPr/>
            <p:nvPr/>
          </p:nvSpPr>
          <p:spPr>
            <a:xfrm>
              <a:off x="1807810" y="4302996"/>
              <a:ext cx="285055" cy="616014"/>
            </a:xfrm>
            <a:prstGeom prst="rect">
              <a:avLst/>
            </a:prstGeom>
            <a:solidFill>
              <a:srgbClr val="4F81B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4"/>
            <p:cNvSpPr/>
            <p:nvPr/>
          </p:nvSpPr>
          <p:spPr>
            <a:xfrm>
              <a:off x="1807810" y="3920642"/>
              <a:ext cx="285055" cy="382354"/>
            </a:xfrm>
            <a:prstGeom prst="rect">
              <a:avLst/>
            </a:prstGeom>
            <a:solidFill>
              <a:srgbClr val="C0514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5"/>
            <p:cNvSpPr/>
            <p:nvPr/>
          </p:nvSpPr>
          <p:spPr>
            <a:xfrm>
              <a:off x="1807810" y="3644497"/>
              <a:ext cx="285055" cy="276144"/>
            </a:xfrm>
            <a:prstGeom prst="rect">
              <a:avLst/>
            </a:prstGeom>
            <a:solidFill>
              <a:srgbClr val="9BBB59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6"/>
            <p:cNvSpPr/>
            <p:nvPr/>
          </p:nvSpPr>
          <p:spPr>
            <a:xfrm>
              <a:off x="1807810" y="3644497"/>
              <a:ext cx="285055" cy="0"/>
            </a:xfrm>
            <a:prstGeom prst="rect">
              <a:avLst/>
            </a:prstGeom>
            <a:solidFill>
              <a:srgbClr val="8064A2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7"/>
            <p:cNvSpPr/>
            <p:nvPr/>
          </p:nvSpPr>
          <p:spPr>
            <a:xfrm>
              <a:off x="1807810" y="3219659"/>
              <a:ext cx="285055" cy="424837"/>
            </a:xfrm>
            <a:prstGeom prst="rect">
              <a:avLst/>
            </a:prstGeom>
            <a:solidFill>
              <a:srgbClr val="4BABC6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8"/>
            <p:cNvSpPr/>
            <p:nvPr/>
          </p:nvSpPr>
          <p:spPr>
            <a:xfrm>
              <a:off x="2124538" y="4239270"/>
              <a:ext cx="285055" cy="679740"/>
            </a:xfrm>
            <a:prstGeom prst="rect">
              <a:avLst/>
            </a:prstGeom>
            <a:solidFill>
              <a:srgbClr val="4F81B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39"/>
            <p:cNvSpPr/>
            <p:nvPr/>
          </p:nvSpPr>
          <p:spPr>
            <a:xfrm>
              <a:off x="2124538" y="3517046"/>
              <a:ext cx="285055" cy="722224"/>
            </a:xfrm>
            <a:prstGeom prst="rect">
              <a:avLst/>
            </a:prstGeom>
            <a:solidFill>
              <a:srgbClr val="C0514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0"/>
            <p:cNvSpPr/>
            <p:nvPr/>
          </p:nvSpPr>
          <p:spPr>
            <a:xfrm>
              <a:off x="2124538" y="2985999"/>
              <a:ext cx="285055" cy="531047"/>
            </a:xfrm>
            <a:prstGeom prst="rect">
              <a:avLst/>
            </a:prstGeom>
            <a:solidFill>
              <a:srgbClr val="9BBB59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1"/>
            <p:cNvSpPr/>
            <p:nvPr/>
          </p:nvSpPr>
          <p:spPr>
            <a:xfrm>
              <a:off x="2124538" y="2476193"/>
              <a:ext cx="285055" cy="509805"/>
            </a:xfrm>
            <a:prstGeom prst="rect">
              <a:avLst/>
            </a:prstGeom>
            <a:solidFill>
              <a:srgbClr val="8064A2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2"/>
            <p:cNvSpPr/>
            <p:nvPr/>
          </p:nvSpPr>
          <p:spPr>
            <a:xfrm>
              <a:off x="2124538" y="2008872"/>
              <a:ext cx="285055" cy="467321"/>
            </a:xfrm>
            <a:prstGeom prst="rect">
              <a:avLst/>
            </a:prstGeom>
            <a:solidFill>
              <a:srgbClr val="4BABC6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3"/>
            <p:cNvSpPr/>
            <p:nvPr/>
          </p:nvSpPr>
          <p:spPr>
            <a:xfrm>
              <a:off x="2441266" y="4260512"/>
              <a:ext cx="285055" cy="658498"/>
            </a:xfrm>
            <a:prstGeom prst="rect">
              <a:avLst/>
            </a:prstGeom>
            <a:solidFill>
              <a:srgbClr val="4F81B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4"/>
            <p:cNvSpPr/>
            <p:nvPr/>
          </p:nvSpPr>
          <p:spPr>
            <a:xfrm>
              <a:off x="2441266" y="3941884"/>
              <a:ext cx="285055" cy="318628"/>
            </a:xfrm>
            <a:prstGeom prst="rect">
              <a:avLst/>
            </a:prstGeom>
            <a:solidFill>
              <a:srgbClr val="C0514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5"/>
            <p:cNvSpPr/>
            <p:nvPr/>
          </p:nvSpPr>
          <p:spPr>
            <a:xfrm>
              <a:off x="2441266" y="3941884"/>
              <a:ext cx="285055" cy="0"/>
            </a:xfrm>
            <a:prstGeom prst="rect">
              <a:avLst/>
            </a:prstGeom>
            <a:solidFill>
              <a:srgbClr val="9BBB59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6"/>
            <p:cNvSpPr/>
            <p:nvPr/>
          </p:nvSpPr>
          <p:spPr>
            <a:xfrm>
              <a:off x="2441266" y="3538288"/>
              <a:ext cx="285055" cy="403595"/>
            </a:xfrm>
            <a:prstGeom prst="rect">
              <a:avLst/>
            </a:prstGeom>
            <a:solidFill>
              <a:srgbClr val="8064A2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7"/>
            <p:cNvSpPr/>
            <p:nvPr/>
          </p:nvSpPr>
          <p:spPr>
            <a:xfrm>
              <a:off x="2441266" y="3538288"/>
              <a:ext cx="285055" cy="0"/>
            </a:xfrm>
            <a:prstGeom prst="rect">
              <a:avLst/>
            </a:prstGeom>
            <a:solidFill>
              <a:srgbClr val="4BABC6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48"/>
            <p:cNvSpPr/>
            <p:nvPr/>
          </p:nvSpPr>
          <p:spPr>
            <a:xfrm>
              <a:off x="2773831" y="1863365"/>
              <a:ext cx="1013530" cy="320115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" name="pl49"/>
            <p:cNvSpPr/>
            <p:nvPr/>
          </p:nvSpPr>
          <p:spPr>
            <a:xfrm>
              <a:off x="2773831" y="4387964"/>
              <a:ext cx="1013530" cy="0"/>
            </a:xfrm>
            <a:custGeom>
              <a:avLst/>
              <a:pathLst>
                <a:path w="1013530" h="0">
                  <a:moveTo>
                    <a:pt x="0" y="0"/>
                  </a:moveTo>
                  <a:lnTo>
                    <a:pt x="1013530" y="0"/>
                  </a:lnTo>
                  <a:lnTo>
                    <a:pt x="1013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0"/>
            <p:cNvSpPr/>
            <p:nvPr/>
          </p:nvSpPr>
          <p:spPr>
            <a:xfrm>
              <a:off x="2773831" y="3325869"/>
              <a:ext cx="1013530" cy="0"/>
            </a:xfrm>
            <a:custGeom>
              <a:avLst/>
              <a:pathLst>
                <a:path w="1013530" h="0">
                  <a:moveTo>
                    <a:pt x="0" y="0"/>
                  </a:moveTo>
                  <a:lnTo>
                    <a:pt x="1013530" y="0"/>
                  </a:lnTo>
                  <a:lnTo>
                    <a:pt x="1013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1"/>
            <p:cNvSpPr/>
            <p:nvPr/>
          </p:nvSpPr>
          <p:spPr>
            <a:xfrm>
              <a:off x="2773831" y="2263774"/>
              <a:ext cx="1013530" cy="0"/>
            </a:xfrm>
            <a:custGeom>
              <a:avLst/>
              <a:pathLst>
                <a:path w="1013530" h="0">
                  <a:moveTo>
                    <a:pt x="0" y="0"/>
                  </a:moveTo>
                  <a:lnTo>
                    <a:pt x="1013530" y="0"/>
                  </a:lnTo>
                  <a:lnTo>
                    <a:pt x="1013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2"/>
            <p:cNvSpPr/>
            <p:nvPr/>
          </p:nvSpPr>
          <p:spPr>
            <a:xfrm>
              <a:off x="2773831" y="4919011"/>
              <a:ext cx="1013530" cy="0"/>
            </a:xfrm>
            <a:custGeom>
              <a:avLst/>
              <a:pathLst>
                <a:path w="1013530" h="0">
                  <a:moveTo>
                    <a:pt x="0" y="0"/>
                  </a:moveTo>
                  <a:lnTo>
                    <a:pt x="1013530" y="0"/>
                  </a:lnTo>
                  <a:lnTo>
                    <a:pt x="1013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3"/>
            <p:cNvSpPr/>
            <p:nvPr/>
          </p:nvSpPr>
          <p:spPr>
            <a:xfrm>
              <a:off x="2773831" y="3856916"/>
              <a:ext cx="1013530" cy="0"/>
            </a:xfrm>
            <a:custGeom>
              <a:avLst/>
              <a:pathLst>
                <a:path w="1013530" h="0">
                  <a:moveTo>
                    <a:pt x="0" y="0"/>
                  </a:moveTo>
                  <a:lnTo>
                    <a:pt x="1013530" y="0"/>
                  </a:lnTo>
                  <a:lnTo>
                    <a:pt x="1013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4"/>
            <p:cNvSpPr/>
            <p:nvPr/>
          </p:nvSpPr>
          <p:spPr>
            <a:xfrm>
              <a:off x="2773831" y="2794822"/>
              <a:ext cx="1013530" cy="0"/>
            </a:xfrm>
            <a:custGeom>
              <a:avLst/>
              <a:pathLst>
                <a:path w="1013530" h="0">
                  <a:moveTo>
                    <a:pt x="0" y="0"/>
                  </a:moveTo>
                  <a:lnTo>
                    <a:pt x="1013530" y="0"/>
                  </a:lnTo>
                  <a:lnTo>
                    <a:pt x="1013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5"/>
            <p:cNvSpPr/>
            <p:nvPr/>
          </p:nvSpPr>
          <p:spPr>
            <a:xfrm>
              <a:off x="2821340" y="3771949"/>
              <a:ext cx="285055" cy="1147062"/>
            </a:xfrm>
            <a:prstGeom prst="rect">
              <a:avLst/>
            </a:prstGeom>
            <a:solidFill>
              <a:srgbClr val="4F81B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6"/>
            <p:cNvSpPr/>
            <p:nvPr/>
          </p:nvSpPr>
          <p:spPr>
            <a:xfrm>
              <a:off x="2821340" y="3304627"/>
              <a:ext cx="285055" cy="467321"/>
            </a:xfrm>
            <a:prstGeom prst="rect">
              <a:avLst/>
            </a:prstGeom>
            <a:solidFill>
              <a:srgbClr val="C0514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57"/>
            <p:cNvSpPr/>
            <p:nvPr/>
          </p:nvSpPr>
          <p:spPr>
            <a:xfrm>
              <a:off x="2821340" y="3007240"/>
              <a:ext cx="285055" cy="297386"/>
            </a:xfrm>
            <a:prstGeom prst="rect">
              <a:avLst/>
            </a:prstGeom>
            <a:solidFill>
              <a:srgbClr val="9BBB59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58"/>
            <p:cNvSpPr/>
            <p:nvPr/>
          </p:nvSpPr>
          <p:spPr>
            <a:xfrm>
              <a:off x="2821340" y="2624886"/>
              <a:ext cx="285055" cy="382354"/>
            </a:xfrm>
            <a:prstGeom prst="rect">
              <a:avLst/>
            </a:prstGeom>
            <a:solidFill>
              <a:srgbClr val="8064A2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rc59"/>
            <p:cNvSpPr/>
            <p:nvPr/>
          </p:nvSpPr>
          <p:spPr>
            <a:xfrm>
              <a:off x="2821340" y="2624886"/>
              <a:ext cx="285055" cy="0"/>
            </a:xfrm>
            <a:prstGeom prst="rect">
              <a:avLst/>
            </a:prstGeom>
            <a:solidFill>
              <a:srgbClr val="4BABC6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0"/>
            <p:cNvSpPr/>
            <p:nvPr/>
          </p:nvSpPr>
          <p:spPr>
            <a:xfrm>
              <a:off x="3138068" y="4302996"/>
              <a:ext cx="285055" cy="616014"/>
            </a:xfrm>
            <a:prstGeom prst="rect">
              <a:avLst/>
            </a:prstGeom>
            <a:solidFill>
              <a:srgbClr val="4F81B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rc61"/>
            <p:cNvSpPr/>
            <p:nvPr/>
          </p:nvSpPr>
          <p:spPr>
            <a:xfrm>
              <a:off x="3138068" y="3750707"/>
              <a:ext cx="285055" cy="552289"/>
            </a:xfrm>
            <a:prstGeom prst="rect">
              <a:avLst/>
            </a:prstGeom>
            <a:solidFill>
              <a:srgbClr val="C0514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2"/>
            <p:cNvSpPr/>
            <p:nvPr/>
          </p:nvSpPr>
          <p:spPr>
            <a:xfrm>
              <a:off x="3138068" y="3155934"/>
              <a:ext cx="285055" cy="594773"/>
            </a:xfrm>
            <a:prstGeom prst="rect">
              <a:avLst/>
            </a:prstGeom>
            <a:solidFill>
              <a:srgbClr val="9BBB59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3"/>
            <p:cNvSpPr/>
            <p:nvPr/>
          </p:nvSpPr>
          <p:spPr>
            <a:xfrm>
              <a:off x="3138068" y="2773580"/>
              <a:ext cx="285055" cy="382354"/>
            </a:xfrm>
            <a:prstGeom prst="rect">
              <a:avLst/>
            </a:prstGeom>
            <a:solidFill>
              <a:srgbClr val="8064A2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4"/>
            <p:cNvSpPr/>
            <p:nvPr/>
          </p:nvSpPr>
          <p:spPr>
            <a:xfrm>
              <a:off x="3138068" y="2773580"/>
              <a:ext cx="285055" cy="0"/>
            </a:xfrm>
            <a:prstGeom prst="rect">
              <a:avLst/>
            </a:prstGeom>
            <a:solidFill>
              <a:srgbClr val="4BABC6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5"/>
            <p:cNvSpPr/>
            <p:nvPr/>
          </p:nvSpPr>
          <p:spPr>
            <a:xfrm>
              <a:off x="3454796" y="4111819"/>
              <a:ext cx="285055" cy="807191"/>
            </a:xfrm>
            <a:prstGeom prst="rect">
              <a:avLst/>
            </a:prstGeom>
            <a:solidFill>
              <a:srgbClr val="4F81B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6"/>
            <p:cNvSpPr/>
            <p:nvPr/>
          </p:nvSpPr>
          <p:spPr>
            <a:xfrm>
              <a:off x="3454796" y="3665739"/>
              <a:ext cx="285055" cy="446079"/>
            </a:xfrm>
            <a:prstGeom prst="rect">
              <a:avLst/>
            </a:prstGeom>
            <a:solidFill>
              <a:srgbClr val="C0514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7"/>
            <p:cNvSpPr/>
            <p:nvPr/>
          </p:nvSpPr>
          <p:spPr>
            <a:xfrm>
              <a:off x="3454796" y="3410836"/>
              <a:ext cx="285055" cy="254902"/>
            </a:xfrm>
            <a:prstGeom prst="rect">
              <a:avLst/>
            </a:prstGeom>
            <a:solidFill>
              <a:srgbClr val="9BBB59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68"/>
            <p:cNvSpPr/>
            <p:nvPr/>
          </p:nvSpPr>
          <p:spPr>
            <a:xfrm>
              <a:off x="3454796" y="3410836"/>
              <a:ext cx="285055" cy="0"/>
            </a:xfrm>
            <a:prstGeom prst="rect">
              <a:avLst/>
            </a:prstGeom>
            <a:solidFill>
              <a:srgbClr val="8064A2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69"/>
            <p:cNvSpPr/>
            <p:nvPr/>
          </p:nvSpPr>
          <p:spPr>
            <a:xfrm>
              <a:off x="3454796" y="3410836"/>
              <a:ext cx="285055" cy="0"/>
            </a:xfrm>
            <a:prstGeom prst="rect">
              <a:avLst/>
            </a:prstGeom>
            <a:solidFill>
              <a:srgbClr val="4BABC6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0"/>
            <p:cNvSpPr/>
            <p:nvPr/>
          </p:nvSpPr>
          <p:spPr>
            <a:xfrm>
              <a:off x="3787361" y="1863365"/>
              <a:ext cx="1013530" cy="320115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4" name="pl71"/>
            <p:cNvSpPr/>
            <p:nvPr/>
          </p:nvSpPr>
          <p:spPr>
            <a:xfrm>
              <a:off x="3787361" y="4387964"/>
              <a:ext cx="1013530" cy="0"/>
            </a:xfrm>
            <a:custGeom>
              <a:avLst/>
              <a:pathLst>
                <a:path w="1013530" h="0">
                  <a:moveTo>
                    <a:pt x="0" y="0"/>
                  </a:moveTo>
                  <a:lnTo>
                    <a:pt x="1013530" y="0"/>
                  </a:lnTo>
                  <a:lnTo>
                    <a:pt x="1013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2"/>
            <p:cNvSpPr/>
            <p:nvPr/>
          </p:nvSpPr>
          <p:spPr>
            <a:xfrm>
              <a:off x="3787361" y="3325869"/>
              <a:ext cx="1013530" cy="0"/>
            </a:xfrm>
            <a:custGeom>
              <a:avLst/>
              <a:pathLst>
                <a:path w="1013530" h="0">
                  <a:moveTo>
                    <a:pt x="0" y="0"/>
                  </a:moveTo>
                  <a:lnTo>
                    <a:pt x="1013530" y="0"/>
                  </a:lnTo>
                  <a:lnTo>
                    <a:pt x="1013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3"/>
            <p:cNvSpPr/>
            <p:nvPr/>
          </p:nvSpPr>
          <p:spPr>
            <a:xfrm>
              <a:off x="3787361" y="2263774"/>
              <a:ext cx="1013530" cy="0"/>
            </a:xfrm>
            <a:custGeom>
              <a:avLst/>
              <a:pathLst>
                <a:path w="1013530" h="0">
                  <a:moveTo>
                    <a:pt x="0" y="0"/>
                  </a:moveTo>
                  <a:lnTo>
                    <a:pt x="1013530" y="0"/>
                  </a:lnTo>
                  <a:lnTo>
                    <a:pt x="1013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4"/>
            <p:cNvSpPr/>
            <p:nvPr/>
          </p:nvSpPr>
          <p:spPr>
            <a:xfrm>
              <a:off x="3787361" y="4919011"/>
              <a:ext cx="1013530" cy="0"/>
            </a:xfrm>
            <a:custGeom>
              <a:avLst/>
              <a:pathLst>
                <a:path w="1013530" h="0">
                  <a:moveTo>
                    <a:pt x="0" y="0"/>
                  </a:moveTo>
                  <a:lnTo>
                    <a:pt x="1013530" y="0"/>
                  </a:lnTo>
                  <a:lnTo>
                    <a:pt x="1013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5"/>
            <p:cNvSpPr/>
            <p:nvPr/>
          </p:nvSpPr>
          <p:spPr>
            <a:xfrm>
              <a:off x="3787361" y="3856916"/>
              <a:ext cx="1013530" cy="0"/>
            </a:xfrm>
            <a:custGeom>
              <a:avLst/>
              <a:pathLst>
                <a:path w="1013530" h="0">
                  <a:moveTo>
                    <a:pt x="0" y="0"/>
                  </a:moveTo>
                  <a:lnTo>
                    <a:pt x="1013530" y="0"/>
                  </a:lnTo>
                  <a:lnTo>
                    <a:pt x="1013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6"/>
            <p:cNvSpPr/>
            <p:nvPr/>
          </p:nvSpPr>
          <p:spPr>
            <a:xfrm>
              <a:off x="3787361" y="2794822"/>
              <a:ext cx="1013530" cy="0"/>
            </a:xfrm>
            <a:custGeom>
              <a:avLst/>
              <a:pathLst>
                <a:path w="1013530" h="0">
                  <a:moveTo>
                    <a:pt x="0" y="0"/>
                  </a:moveTo>
                  <a:lnTo>
                    <a:pt x="1013530" y="0"/>
                  </a:lnTo>
                  <a:lnTo>
                    <a:pt x="1013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77"/>
            <p:cNvSpPr/>
            <p:nvPr/>
          </p:nvSpPr>
          <p:spPr>
            <a:xfrm>
              <a:off x="3834870" y="3984368"/>
              <a:ext cx="285055" cy="934643"/>
            </a:xfrm>
            <a:prstGeom prst="rect">
              <a:avLst/>
            </a:prstGeom>
            <a:solidFill>
              <a:srgbClr val="4F81B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78"/>
            <p:cNvSpPr/>
            <p:nvPr/>
          </p:nvSpPr>
          <p:spPr>
            <a:xfrm>
              <a:off x="3834870" y="3665739"/>
              <a:ext cx="285055" cy="318628"/>
            </a:xfrm>
            <a:prstGeom prst="rect">
              <a:avLst/>
            </a:prstGeom>
            <a:solidFill>
              <a:srgbClr val="C0514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" name="rc79"/>
            <p:cNvSpPr/>
            <p:nvPr/>
          </p:nvSpPr>
          <p:spPr>
            <a:xfrm>
              <a:off x="3834870" y="3432078"/>
              <a:ext cx="285055" cy="233660"/>
            </a:xfrm>
            <a:prstGeom prst="rect">
              <a:avLst/>
            </a:prstGeom>
            <a:solidFill>
              <a:srgbClr val="9BBB59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0"/>
            <p:cNvSpPr/>
            <p:nvPr/>
          </p:nvSpPr>
          <p:spPr>
            <a:xfrm>
              <a:off x="3834870" y="3432078"/>
              <a:ext cx="285055" cy="0"/>
            </a:xfrm>
            <a:prstGeom prst="rect">
              <a:avLst/>
            </a:prstGeom>
            <a:solidFill>
              <a:srgbClr val="8064A2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" name="rc81"/>
            <p:cNvSpPr/>
            <p:nvPr/>
          </p:nvSpPr>
          <p:spPr>
            <a:xfrm>
              <a:off x="3834870" y="3155934"/>
              <a:ext cx="285055" cy="276144"/>
            </a:xfrm>
            <a:prstGeom prst="rect">
              <a:avLst/>
            </a:prstGeom>
            <a:solidFill>
              <a:srgbClr val="4BABC6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rc82"/>
            <p:cNvSpPr/>
            <p:nvPr/>
          </p:nvSpPr>
          <p:spPr>
            <a:xfrm>
              <a:off x="4151598" y="3304627"/>
              <a:ext cx="285055" cy="1614383"/>
            </a:xfrm>
            <a:prstGeom prst="rect">
              <a:avLst/>
            </a:prstGeom>
            <a:solidFill>
              <a:srgbClr val="4F81B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" name="rc83"/>
            <p:cNvSpPr/>
            <p:nvPr/>
          </p:nvSpPr>
          <p:spPr>
            <a:xfrm>
              <a:off x="4151598" y="2709854"/>
              <a:ext cx="285055" cy="594773"/>
            </a:xfrm>
            <a:prstGeom prst="rect">
              <a:avLst/>
            </a:prstGeom>
            <a:solidFill>
              <a:srgbClr val="C0514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" name="rc84"/>
            <p:cNvSpPr/>
            <p:nvPr/>
          </p:nvSpPr>
          <p:spPr>
            <a:xfrm>
              <a:off x="4151598" y="2327500"/>
              <a:ext cx="285055" cy="382354"/>
            </a:xfrm>
            <a:prstGeom prst="rect">
              <a:avLst/>
            </a:prstGeom>
            <a:solidFill>
              <a:srgbClr val="9BBB59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" name="rc85"/>
            <p:cNvSpPr/>
            <p:nvPr/>
          </p:nvSpPr>
          <p:spPr>
            <a:xfrm>
              <a:off x="4151598" y="2327500"/>
              <a:ext cx="285055" cy="0"/>
            </a:xfrm>
            <a:prstGeom prst="rect">
              <a:avLst/>
            </a:prstGeom>
            <a:solidFill>
              <a:srgbClr val="8064A2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" name="rc86"/>
            <p:cNvSpPr/>
            <p:nvPr/>
          </p:nvSpPr>
          <p:spPr>
            <a:xfrm>
              <a:off x="4151598" y="2200049"/>
              <a:ext cx="285055" cy="127451"/>
            </a:xfrm>
            <a:prstGeom prst="rect">
              <a:avLst/>
            </a:prstGeom>
            <a:solidFill>
              <a:srgbClr val="4BABC6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" name="rc87"/>
            <p:cNvSpPr/>
            <p:nvPr/>
          </p:nvSpPr>
          <p:spPr>
            <a:xfrm>
              <a:off x="4468327" y="3474562"/>
              <a:ext cx="285055" cy="1444448"/>
            </a:xfrm>
            <a:prstGeom prst="rect">
              <a:avLst/>
            </a:prstGeom>
            <a:solidFill>
              <a:srgbClr val="4F81B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" name="rc88"/>
            <p:cNvSpPr/>
            <p:nvPr/>
          </p:nvSpPr>
          <p:spPr>
            <a:xfrm>
              <a:off x="4468327" y="3028482"/>
              <a:ext cx="285055" cy="446079"/>
            </a:xfrm>
            <a:prstGeom prst="rect">
              <a:avLst/>
            </a:prstGeom>
            <a:solidFill>
              <a:srgbClr val="C0514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" name="rc89"/>
            <p:cNvSpPr/>
            <p:nvPr/>
          </p:nvSpPr>
          <p:spPr>
            <a:xfrm>
              <a:off x="4468327" y="3028482"/>
              <a:ext cx="285055" cy="0"/>
            </a:xfrm>
            <a:prstGeom prst="rect">
              <a:avLst/>
            </a:prstGeom>
            <a:solidFill>
              <a:srgbClr val="9BBB59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" name="rc90"/>
            <p:cNvSpPr/>
            <p:nvPr/>
          </p:nvSpPr>
          <p:spPr>
            <a:xfrm>
              <a:off x="4468327" y="2858547"/>
              <a:ext cx="285055" cy="169935"/>
            </a:xfrm>
            <a:prstGeom prst="rect">
              <a:avLst/>
            </a:prstGeom>
            <a:solidFill>
              <a:srgbClr val="8064A2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" name="rc91"/>
            <p:cNvSpPr/>
            <p:nvPr/>
          </p:nvSpPr>
          <p:spPr>
            <a:xfrm>
              <a:off x="4468327" y="2858547"/>
              <a:ext cx="285055" cy="0"/>
            </a:xfrm>
            <a:prstGeom prst="rect">
              <a:avLst/>
            </a:prstGeom>
            <a:solidFill>
              <a:srgbClr val="4BABC6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tx92"/>
            <p:cNvSpPr/>
            <p:nvPr/>
          </p:nvSpPr>
          <p:spPr>
            <a:xfrm>
              <a:off x="1058645" y="5463533"/>
              <a:ext cx="38978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22-23</a:t>
              </a:r>
            </a:p>
          </p:txBody>
        </p:sp>
        <p:sp>
          <p:nvSpPr>
            <p:cNvPr id="96" name="tx93"/>
            <p:cNvSpPr/>
            <p:nvPr/>
          </p:nvSpPr>
          <p:spPr>
            <a:xfrm>
              <a:off x="1151886" y="5705546"/>
              <a:ext cx="203299" cy="121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Q1</a:t>
              </a:r>
            </a:p>
          </p:txBody>
        </p:sp>
        <p:sp>
          <p:nvSpPr>
            <p:cNvPr id="97" name="tx94"/>
            <p:cNvSpPr/>
            <p:nvPr/>
          </p:nvSpPr>
          <p:spPr>
            <a:xfrm>
              <a:off x="2072175" y="5463533"/>
              <a:ext cx="38978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22-23</a:t>
              </a:r>
            </a:p>
          </p:txBody>
        </p:sp>
        <p:sp>
          <p:nvSpPr>
            <p:cNvPr id="98" name="tx95"/>
            <p:cNvSpPr/>
            <p:nvPr/>
          </p:nvSpPr>
          <p:spPr>
            <a:xfrm>
              <a:off x="2165416" y="5705546"/>
              <a:ext cx="203299" cy="121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Q2</a:t>
              </a:r>
            </a:p>
          </p:txBody>
        </p:sp>
        <p:sp>
          <p:nvSpPr>
            <p:cNvPr id="99" name="tx96"/>
            <p:cNvSpPr/>
            <p:nvPr/>
          </p:nvSpPr>
          <p:spPr>
            <a:xfrm>
              <a:off x="3085705" y="5463533"/>
              <a:ext cx="38978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22-23</a:t>
              </a:r>
            </a:p>
          </p:txBody>
        </p:sp>
        <p:sp>
          <p:nvSpPr>
            <p:cNvPr id="100" name="tx97"/>
            <p:cNvSpPr/>
            <p:nvPr/>
          </p:nvSpPr>
          <p:spPr>
            <a:xfrm>
              <a:off x="3178946" y="5705546"/>
              <a:ext cx="203299" cy="121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Q3</a:t>
              </a:r>
            </a:p>
          </p:txBody>
        </p:sp>
        <p:sp>
          <p:nvSpPr>
            <p:cNvPr id="101" name="tx98"/>
            <p:cNvSpPr/>
            <p:nvPr/>
          </p:nvSpPr>
          <p:spPr>
            <a:xfrm>
              <a:off x="4099236" y="5463533"/>
              <a:ext cx="38978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22-23</a:t>
              </a:r>
            </a:p>
          </p:txBody>
        </p:sp>
        <p:sp>
          <p:nvSpPr>
            <p:cNvPr id="102" name="tx99"/>
            <p:cNvSpPr/>
            <p:nvPr/>
          </p:nvSpPr>
          <p:spPr>
            <a:xfrm>
              <a:off x="4192476" y="5705546"/>
              <a:ext cx="203299" cy="121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Q4</a:t>
              </a:r>
            </a:p>
          </p:txBody>
        </p:sp>
        <p:sp>
          <p:nvSpPr>
            <p:cNvPr id="103" name="tx100"/>
            <p:cNvSpPr/>
            <p:nvPr/>
          </p:nvSpPr>
          <p:spPr>
            <a:xfrm rot="-2700000">
              <a:off x="778173" y="5034669"/>
              <a:ext cx="237157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</a:t>
              </a:r>
            </a:p>
          </p:txBody>
        </p:sp>
        <p:sp>
          <p:nvSpPr>
            <p:cNvPr id="104" name="tx101"/>
            <p:cNvSpPr/>
            <p:nvPr/>
          </p:nvSpPr>
          <p:spPr>
            <a:xfrm rot="-2700000">
              <a:off x="1041980" y="5060059"/>
              <a:ext cx="287908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May</a:t>
              </a:r>
            </a:p>
          </p:txBody>
        </p:sp>
        <p:sp>
          <p:nvSpPr>
            <p:cNvPr id="105" name="tx102"/>
            <p:cNvSpPr/>
            <p:nvPr/>
          </p:nvSpPr>
          <p:spPr>
            <a:xfrm rot="-2700000">
              <a:off x="1412862" y="5063470"/>
              <a:ext cx="245715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06" name="tx103"/>
            <p:cNvSpPr/>
            <p:nvPr/>
          </p:nvSpPr>
          <p:spPr>
            <a:xfrm rot="-2700000">
              <a:off x="1845379" y="5041962"/>
              <a:ext cx="194816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</a:t>
              </a:r>
            </a:p>
          </p:txBody>
        </p:sp>
        <p:sp>
          <p:nvSpPr>
            <p:cNvPr id="107" name="tx104"/>
            <p:cNvSpPr/>
            <p:nvPr/>
          </p:nvSpPr>
          <p:spPr>
            <a:xfrm rot="-2700000">
              <a:off x="2072761" y="5056665"/>
              <a:ext cx="27116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Aug</a:t>
              </a:r>
            </a:p>
          </p:txBody>
        </p:sp>
        <p:sp>
          <p:nvSpPr>
            <p:cNvPr id="108" name="tx105"/>
            <p:cNvSpPr/>
            <p:nvPr/>
          </p:nvSpPr>
          <p:spPr>
            <a:xfrm rot="-2700000">
              <a:off x="2389463" y="5056601"/>
              <a:ext cx="271164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Sep</a:t>
              </a:r>
            </a:p>
          </p:txBody>
        </p:sp>
        <p:sp>
          <p:nvSpPr>
            <p:cNvPr id="109" name="tx106"/>
            <p:cNvSpPr/>
            <p:nvPr/>
          </p:nvSpPr>
          <p:spPr>
            <a:xfrm rot="-2700000">
              <a:off x="2814676" y="5068429"/>
              <a:ext cx="237083" cy="1128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110" name="tx107"/>
            <p:cNvSpPr/>
            <p:nvPr/>
          </p:nvSpPr>
          <p:spPr>
            <a:xfrm rot="-2700000">
              <a:off x="3097152" y="5088140"/>
              <a:ext cx="27101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111" name="tx108"/>
            <p:cNvSpPr/>
            <p:nvPr/>
          </p:nvSpPr>
          <p:spPr>
            <a:xfrm rot="-2700000">
              <a:off x="3413880" y="5088140"/>
              <a:ext cx="27101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112" name="tx109"/>
            <p:cNvSpPr/>
            <p:nvPr/>
          </p:nvSpPr>
          <p:spPr>
            <a:xfrm rot="-2700000">
              <a:off x="3819996" y="5081377"/>
              <a:ext cx="245715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113" name="tx110"/>
            <p:cNvSpPr/>
            <p:nvPr/>
          </p:nvSpPr>
          <p:spPr>
            <a:xfrm rot="-2700000">
              <a:off x="4119346" y="5090399"/>
              <a:ext cx="262607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114" name="tx111"/>
            <p:cNvSpPr/>
            <p:nvPr/>
          </p:nvSpPr>
          <p:spPr>
            <a:xfrm rot="-2700000">
              <a:off x="4436228" y="5090320"/>
              <a:ext cx="262458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115" name="tx112"/>
            <p:cNvSpPr/>
            <p:nvPr/>
          </p:nvSpPr>
          <p:spPr>
            <a:xfrm>
              <a:off x="621985" y="487731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6" name="tx113"/>
            <p:cNvSpPr/>
            <p:nvPr/>
          </p:nvSpPr>
          <p:spPr>
            <a:xfrm>
              <a:off x="559829" y="38152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17" name="tx114"/>
            <p:cNvSpPr/>
            <p:nvPr/>
          </p:nvSpPr>
          <p:spPr>
            <a:xfrm>
              <a:off x="497674" y="275313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18" name="rc115"/>
            <p:cNvSpPr/>
            <p:nvPr/>
          </p:nvSpPr>
          <p:spPr>
            <a:xfrm>
              <a:off x="4940069" y="1793776"/>
              <a:ext cx="1772886" cy="393397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9" name="rc116"/>
            <p:cNvSpPr/>
            <p:nvPr/>
          </p:nvSpPr>
          <p:spPr>
            <a:xfrm>
              <a:off x="4940069" y="1793776"/>
              <a:ext cx="1772886" cy="393397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0" name="rc117"/>
            <p:cNvSpPr/>
            <p:nvPr/>
          </p:nvSpPr>
          <p:spPr>
            <a:xfrm>
              <a:off x="5009658" y="204088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1" name="rc118"/>
            <p:cNvSpPr/>
            <p:nvPr/>
          </p:nvSpPr>
          <p:spPr>
            <a:xfrm>
              <a:off x="5018658" y="2049883"/>
              <a:ext cx="201456" cy="201455"/>
            </a:xfrm>
            <a:prstGeom prst="rect">
              <a:avLst/>
            </a:prstGeom>
            <a:solidFill>
              <a:srgbClr val="4BABC6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19"/>
            <p:cNvSpPr/>
            <p:nvPr/>
          </p:nvSpPr>
          <p:spPr>
            <a:xfrm>
              <a:off x="5009658" y="28903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3" name="rc120"/>
            <p:cNvSpPr/>
            <p:nvPr/>
          </p:nvSpPr>
          <p:spPr>
            <a:xfrm>
              <a:off x="5018658" y="2899339"/>
              <a:ext cx="201456" cy="201455"/>
            </a:xfrm>
            <a:prstGeom prst="rect">
              <a:avLst/>
            </a:prstGeom>
            <a:solidFill>
              <a:srgbClr val="8064A2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1"/>
            <p:cNvSpPr/>
            <p:nvPr/>
          </p:nvSpPr>
          <p:spPr>
            <a:xfrm>
              <a:off x="5009658" y="373979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5" name="rc122"/>
            <p:cNvSpPr/>
            <p:nvPr/>
          </p:nvSpPr>
          <p:spPr>
            <a:xfrm>
              <a:off x="5018658" y="3748795"/>
              <a:ext cx="201456" cy="201456"/>
            </a:xfrm>
            <a:prstGeom prst="rect">
              <a:avLst/>
            </a:prstGeom>
            <a:solidFill>
              <a:srgbClr val="9BBB59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3"/>
            <p:cNvSpPr/>
            <p:nvPr/>
          </p:nvSpPr>
          <p:spPr>
            <a:xfrm>
              <a:off x="5009658" y="458925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7" name="rc124"/>
            <p:cNvSpPr/>
            <p:nvPr/>
          </p:nvSpPr>
          <p:spPr>
            <a:xfrm>
              <a:off x="5018658" y="4598251"/>
              <a:ext cx="201456" cy="201455"/>
            </a:xfrm>
            <a:prstGeom prst="rect">
              <a:avLst/>
            </a:prstGeom>
            <a:solidFill>
              <a:srgbClr val="C0514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5"/>
            <p:cNvSpPr/>
            <p:nvPr/>
          </p:nvSpPr>
          <p:spPr>
            <a:xfrm>
              <a:off x="5009658" y="543870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9" name="rc126"/>
            <p:cNvSpPr/>
            <p:nvPr/>
          </p:nvSpPr>
          <p:spPr>
            <a:xfrm>
              <a:off x="5018658" y="5447707"/>
              <a:ext cx="201456" cy="201456"/>
            </a:xfrm>
            <a:prstGeom prst="rect">
              <a:avLst/>
            </a:prstGeom>
            <a:solidFill>
              <a:srgbClr val="4F81B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tx127"/>
            <p:cNvSpPr/>
            <p:nvPr/>
          </p:nvSpPr>
          <p:spPr>
            <a:xfrm>
              <a:off x="5305030" y="2062133"/>
              <a:ext cx="1118145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Bengal (75 CEs)</a:t>
              </a:r>
            </a:p>
          </p:txBody>
        </p:sp>
        <p:sp>
          <p:nvSpPr>
            <p:cNvPr id="131" name="tx128"/>
            <p:cNvSpPr/>
            <p:nvPr/>
          </p:nvSpPr>
          <p:spPr>
            <a:xfrm>
              <a:off x="5305030" y="2911589"/>
              <a:ext cx="133833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Seal Point (99 CEs)</a:t>
              </a:r>
            </a:p>
          </p:txBody>
        </p:sp>
        <p:sp>
          <p:nvSpPr>
            <p:cNvPr id="132" name="tx129"/>
            <p:cNvSpPr/>
            <p:nvPr/>
          </p:nvSpPr>
          <p:spPr>
            <a:xfrm>
              <a:off x="5305030" y="3761045"/>
              <a:ext cx="111792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Tortie (179 CEs)</a:t>
              </a:r>
            </a:p>
          </p:txBody>
        </p:sp>
        <p:sp>
          <p:nvSpPr>
            <p:cNvPr id="133" name="tx130"/>
            <p:cNvSpPr/>
            <p:nvPr/>
          </p:nvSpPr>
          <p:spPr>
            <a:xfrm>
              <a:off x="5305030" y="4610501"/>
              <a:ext cx="1151855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Calico (269 CEs)</a:t>
              </a:r>
            </a:p>
          </p:txBody>
        </p:sp>
        <p:sp>
          <p:nvSpPr>
            <p:cNvPr id="134" name="tx131"/>
            <p:cNvSpPr/>
            <p:nvPr/>
          </p:nvSpPr>
          <p:spPr>
            <a:xfrm>
              <a:off x="5305030" y="5459957"/>
              <a:ext cx="1151929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Tabby (506 CEs)</a:t>
              </a:r>
            </a:p>
          </p:txBody>
        </p:sp>
      </p:grpSp>
      <p:sp>
        <p:nvSpPr>
          <p:cNvPr id="135" name="titlegraph2"/>
          <p:cNvSpPr>
            <a:spLocks noGrp="1"/>
          </p:cNvSpPr>
          <p:nvPr>
            <p:ph type="body" sz="quarter" idx="15"/>
          </p:nvPr>
        </p:nvSpPr>
        <p:spPr>
          <a:xfrm>
            <a:off x="7146401" y="1398786"/>
            <a:ext cx="3704800" cy="338138"/>
          </a:xfrm>
        </p:spPr>
        <p:txBody>
          <a:bodyPr/>
          <a:lstStyle/>
          <a:p>
            <a:r>
              <a:rPr/>
              <a:t>Cat Grade</a:t>
            </a:r>
          </a:p>
        </p:txBody>
      </p:sp>
      <p:graphicFrame>
        <p:nvGraphicFramePr>
          <p:cNvPr id="136" name="graph2"/>
          <p:cNvGraphicFramePr>
            <a:graphicFrameLocks noGrp="true"/>
          </p:cNvGraphicFramePr>
          <p:nvPr/>
        </p:nvGraphicFramePr>
        <p:xfrm rot="0">
          <a:off x="6750902" y="1602000"/>
          <a:ext cx="4495799" cy="4494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body" sz="quarter" idx="10"/>
          </p:nvPr>
        </p:nvSpPr>
        <p:spPr>
          <a:xfrm>
            <a:off x="216000" y="457200"/>
            <a:ext cx="11760000" cy="381000"/>
          </a:xfrm>
        </p:spPr>
        <p:txBody>
          <a:bodyPr/>
          <a:lstStyle/>
          <a:p>
            <a:r>
              <a:rPr/>
              <a:t>GTA Cat Encounter Outcomes</a:t>
            </a:r>
          </a:p>
        </p:txBody>
      </p:sp>
      <p:sp>
        <p:nvSpPr>
          <p:cNvPr id="3" name="subtitle"/>
          <p:cNvSpPr>
            <a:spLocks noGrp="1"/>
          </p:cNvSpPr>
          <p:nvPr>
            <p:ph type="body" sz="quarter" idx="11"/>
          </p:nvPr>
        </p:nvSpPr>
        <p:spPr>
          <a:xfrm>
            <a:off x="216000" y="914400"/>
            <a:ext cx="11760000" cy="381000"/>
          </a:xfrm>
        </p:spPr>
        <p:txBody>
          <a:bodyPr/>
          <a:lstStyle/>
          <a:p>
            <a:r>
              <a:rPr/>
              <a:t>1 Apr 2022 and 31 Mar 2023</a:t>
            </a:r>
          </a:p>
        </p:txBody>
      </p:sp>
      <p:sp>
        <p:nvSpPr>
          <p:cNvPr id="4" name="titlegraph1"/>
          <p:cNvSpPr>
            <a:spLocks noGrp="1"/>
          </p:cNvSpPr>
          <p:nvPr>
            <p:ph type="body" sz="quarter" idx="14"/>
          </p:nvPr>
        </p:nvSpPr>
        <p:spPr>
          <a:xfrm>
            <a:off x="1632000" y="1414462"/>
            <a:ext cx="8928000" cy="338138"/>
          </a:xfrm>
        </p:spPr>
        <p:txBody>
          <a:bodyPr/>
          <a:lstStyle/>
          <a:p>
            <a:r>
              <a:rPr/>
              <a:t>Cat Encounter Outcomes</a:t>
            </a:r>
          </a:p>
        </p:txBody>
      </p:sp>
      <p:pic>
        <p:nvPicPr>
          <p:cNvPr id="5" name="graph1" descr=""/>
          <p:cNvPicPr>
            <a:picLocks noGrp="1"/>
          </p:cNvPicPr>
          <p:nvPr>
            <p:ph type="pic" sz="quarter" idx="16"/>
          </p:nvPr>
        </p:nvPicPr>
        <p:blipFill>
          <a:blip cstate="print" r:embed="rId3"/>
          <a:stretch>
            <a:fillRect/>
          </a:stretch>
        </p:blipFill>
        <p:spPr>
          <a:xfrm>
            <a:off x="1104900" y="1680000"/>
            <a:ext cx="9982200" cy="1368000"/>
          </a:xfrm>
          <a:prstGeom prst="rect">
            <a:avLst/>
          </a:prstGeom>
        </p:spPr>
      </p:pic>
      <p:sp>
        <p:nvSpPr>
          <p:cNvPr id="6" name="titlegraph2"/>
          <p:cNvSpPr>
            <a:spLocks noGrp="1"/>
          </p:cNvSpPr>
          <p:nvPr>
            <p:ph type="body" sz="quarter" idx="15"/>
          </p:nvPr>
        </p:nvSpPr>
        <p:spPr>
          <a:xfrm>
            <a:off x="304800" y="3124200"/>
            <a:ext cx="11582400" cy="533400"/>
          </a:xfrm>
        </p:spPr>
        <p:txBody>
          <a:bodyPr/>
          <a:lstStyle/>
          <a:p>
            <a:r>
              <a:rPr/>
              <a:t>Actions associated with Cat Encounter Outcomes</a:t>
            </a:r>
          </a:p>
        </p:txBody>
      </p:sp>
      <p:pic>
        <p:nvPicPr>
          <p:cNvPr id="7" name="graph2" descr=""/>
          <p:cNvPicPr>
            <a:picLocks noGrp="1"/>
          </p:cNvPicPr>
          <p:nvPr>
            <p:ph type="pic" sz="quarter" idx="17"/>
          </p:nvPr>
        </p:nvPicPr>
        <p:blipFill>
          <a:blip cstate="print" r:embed="rId4"/>
          <a:stretch>
            <a:fillRect/>
          </a:stretch>
        </p:blipFill>
        <p:spPr>
          <a:xfrm>
            <a:off x="685800" y="3577800"/>
            <a:ext cx="10363200" cy="305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A71171D920F84EA61D01A688B27E19" ma:contentTypeVersion="12" ma:contentTypeDescription="Create a new document." ma:contentTypeScope="" ma:versionID="77163b69060b889c999f197c07fa55cb">
  <xsd:schema xmlns:xsd="http://www.w3.org/2001/XMLSchema" xmlns:xs="http://www.w3.org/2001/XMLSchema" xmlns:p="http://schemas.microsoft.com/office/2006/metadata/properties" xmlns:ns3="4a911788-1229-46fe-9788-503fff6773af" xmlns:ns4="be1ab068-95ae-4084-b4d0-9bc2d42a8063" targetNamespace="http://schemas.microsoft.com/office/2006/metadata/properties" ma:root="true" ma:fieldsID="20541d3c3ddc7e7a03d4e8725bf99a9a" ns3:_="" ns4:_="">
    <xsd:import namespace="4a911788-1229-46fe-9788-503fff6773af"/>
    <xsd:import namespace="be1ab068-95ae-4084-b4d0-9bc2d42a806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911788-1229-46fe-9788-503fff6773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ab068-95ae-4084-b4d0-9bc2d42a806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0ABFE7-103E-40F0-BEF6-6C375A209E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911788-1229-46fe-9788-503fff6773af"/>
    <ds:schemaRef ds:uri="be1ab068-95ae-4084-b4d0-9bc2d42a80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7F80A1-9A71-4396-8E11-C39E1AC20735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4a911788-1229-46fe-9788-503fff6773af"/>
    <ds:schemaRef ds:uri="http://purl.org/dc/dcmitype/"/>
    <ds:schemaRef ds:uri="http://schemas.openxmlformats.org/package/2006/metadata/core-properties"/>
    <ds:schemaRef ds:uri="be1ab068-95ae-4084-b4d0-9bc2d42a806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4FA02DB-BD1E-4C7E-B357-5D52E03025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29089</TotalTime>
  <Words>37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Rounded MT Bold</vt:lpstr>
      <vt:lpstr>Calibri</vt:lpstr>
      <vt:lpstr>Theme1</vt:lpstr>
      <vt:lpstr>GTA Cat Encounters Monthly Report A demonstration of the officeverse in R</vt:lpstr>
    </vt:vector>
  </TitlesOfParts>
  <Company>Health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Jennifer McEnaney</dc:creator>
  <cp:lastModifiedBy/>
  <cp:revision>1613</cp:revision>
  <cp:lastPrinted>2020-10-21T12:37:45Z</cp:lastPrinted>
  <dcterms:created xsi:type="dcterms:W3CDTF">1999-10-07T14:00:35Z</dcterms:created>
  <dcterms:modified xsi:type="dcterms:W3CDTF">2024-03-27T21:56:21Z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0x01010077A71171D920F84EA61D01A688B27E19</vt:lpwstr>
  </property>
</Properties>
</file>