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42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3656" y="980728"/>
            <a:ext cx="4590000" cy="3744416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Paralelogramo"/>
          <p:cNvSpPr/>
          <p:nvPr/>
        </p:nvSpPr>
        <p:spPr>
          <a:xfrm>
            <a:off x="611560" y="1024270"/>
            <a:ext cx="4536504" cy="367200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 rot="2052485">
            <a:off x="999532" y="1741592"/>
            <a:ext cx="411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err="1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</a:t>
            </a:r>
            <a:endParaRPr lang="es-ES" sz="5400" b="1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 rot="20984147">
            <a:off x="869102" y="3482008"/>
            <a:ext cx="334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Equipment</a:t>
            </a:r>
            <a:endParaRPr lang="es-ES" sz="5400" b="1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9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68"/>
            <a:ext cx="9144000" cy="6184863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4067944" y="1124744"/>
            <a:ext cx="1080120" cy="360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907704" y="2314972"/>
            <a:ext cx="5400600" cy="234000"/>
          </a:xfrm>
          <a:prstGeom prst="rect">
            <a:avLst/>
          </a:prstGeom>
          <a:solidFill>
            <a:srgbClr val="F68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07704" y="231497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CODIGO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31840" y="232489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MES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175956" y="230838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AÑO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292080" y="230838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IMPORTE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300192" y="2336964"/>
            <a:ext cx="936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OBSERVAC.</a:t>
            </a:r>
            <a:endParaRPr lang="es-E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7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r="16331"/>
          <a:stretch/>
        </p:blipFill>
        <p:spPr>
          <a:xfrm>
            <a:off x="790575" y="880878"/>
            <a:ext cx="6896100" cy="310218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3311860" y="1484784"/>
            <a:ext cx="612068" cy="28538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123728" y="5279216"/>
            <a:ext cx="5400600" cy="234000"/>
          </a:xfrm>
          <a:prstGeom prst="rect">
            <a:avLst/>
          </a:prstGeom>
          <a:solidFill>
            <a:srgbClr val="F68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123728" y="527921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CODIGO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47864" y="528913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MES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391980" y="527263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AÑO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508104" y="527263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IMPORTE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516216" y="5301208"/>
            <a:ext cx="936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OBSERVAC.</a:t>
            </a:r>
            <a:endParaRPr lang="es-E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14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Presentación en pantalla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</dc:creator>
  <cp:lastModifiedBy>Jenny Carolina</cp:lastModifiedBy>
  <cp:revision>6</cp:revision>
  <dcterms:created xsi:type="dcterms:W3CDTF">2023-04-25T01:00:39Z</dcterms:created>
  <dcterms:modified xsi:type="dcterms:W3CDTF">2023-04-26T17:31:25Z</dcterms:modified>
</cp:coreProperties>
</file>