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98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4896544"/>
          </a:xfrm>
          <a:prstGeom prst="rect">
            <a:avLst/>
          </a:prstGeom>
        </p:spPr>
      </p:pic>
      <p:grpSp>
        <p:nvGrpSpPr>
          <p:cNvPr id="5" name="4 Grupo"/>
          <p:cNvGrpSpPr/>
          <p:nvPr/>
        </p:nvGrpSpPr>
        <p:grpSpPr>
          <a:xfrm>
            <a:off x="2051720" y="836712"/>
            <a:ext cx="4176464" cy="4608512"/>
            <a:chOff x="1866474" y="872022"/>
            <a:chExt cx="4650286" cy="464508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4" b="86372"/>
            <a:stretch/>
          </p:blipFill>
          <p:spPr bwMode="auto">
            <a:xfrm>
              <a:off x="1866475" y="872022"/>
              <a:ext cx="4650284" cy="283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474" y="1481551"/>
              <a:ext cx="4650284" cy="4035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372" r="17365" b="44682"/>
            <a:stretch/>
          </p:blipFill>
          <p:spPr bwMode="auto">
            <a:xfrm>
              <a:off x="1867017" y="1157458"/>
              <a:ext cx="4649743" cy="324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13 Rectángulo"/>
            <p:cNvSpPr/>
            <p:nvPr/>
          </p:nvSpPr>
          <p:spPr>
            <a:xfrm>
              <a:off x="1866474" y="872022"/>
              <a:ext cx="4650284" cy="4645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8555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4" b="86372"/>
          <a:stretch/>
        </p:blipFill>
        <p:spPr bwMode="auto">
          <a:xfrm>
            <a:off x="1866475" y="872022"/>
            <a:ext cx="4650284" cy="28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74" y="1481551"/>
            <a:ext cx="4650284" cy="403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2" r="17365" b="44682"/>
          <a:stretch/>
        </p:blipFill>
        <p:spPr bwMode="auto">
          <a:xfrm>
            <a:off x="1867017" y="1157458"/>
            <a:ext cx="4649743" cy="32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866474" y="872022"/>
            <a:ext cx="4650284" cy="4645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491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</dc:creator>
  <cp:lastModifiedBy>Jenny Carolina</cp:lastModifiedBy>
  <cp:revision>2</cp:revision>
  <dcterms:created xsi:type="dcterms:W3CDTF">2023-04-27T03:33:19Z</dcterms:created>
  <dcterms:modified xsi:type="dcterms:W3CDTF">2023-04-27T12:47:36Z</dcterms:modified>
</cp:coreProperties>
</file>