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8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3" r="24624"/>
          <a:stretch/>
        </p:blipFill>
        <p:spPr>
          <a:xfrm>
            <a:off x="1028699" y="836712"/>
            <a:ext cx="3253741" cy="2787069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5" r="17825"/>
          <a:stretch/>
        </p:blipFill>
        <p:spPr>
          <a:xfrm>
            <a:off x="4371975" y="838402"/>
            <a:ext cx="3682366" cy="2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55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</dc:creator>
  <cp:lastModifiedBy>Jenny Carolina</cp:lastModifiedBy>
  <cp:revision>1</cp:revision>
  <dcterms:created xsi:type="dcterms:W3CDTF">2023-04-21T16:51:15Z</dcterms:created>
  <dcterms:modified xsi:type="dcterms:W3CDTF">2023-04-21T16:58:06Z</dcterms:modified>
</cp:coreProperties>
</file>