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CC00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7776" y="24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76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83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02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54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67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06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89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73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5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7440-18EE-47D3-8EF0-7CCE42A48DD0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7C1-D063-4BC8-98A7-8E3C6DC667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22524" y="1052736"/>
            <a:ext cx="6840760" cy="2880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206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585764" y="1412776"/>
            <a:ext cx="56886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Enterprise</a:t>
            </a:r>
            <a:endParaRPr lang="es-E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1238424" y="1287810"/>
            <a:ext cx="64087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1238424" y="3645024"/>
            <a:ext cx="64087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257474" y="1268760"/>
            <a:ext cx="0" cy="23762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7630244" y="1275110"/>
            <a:ext cx="0" cy="2376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995936" y="266478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2400" dirty="0" smtClean="0">
                <a:solidFill>
                  <a:schemeClr val="bg1"/>
                </a:solidFill>
              </a:rPr>
              <a:t>Consultoría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57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</dc:creator>
  <cp:lastModifiedBy>Jenny Carolina</cp:lastModifiedBy>
  <cp:revision>6</cp:revision>
  <dcterms:created xsi:type="dcterms:W3CDTF">2023-04-17T20:20:30Z</dcterms:created>
  <dcterms:modified xsi:type="dcterms:W3CDTF">2023-04-21T13:48:03Z</dcterms:modified>
</cp:coreProperties>
</file>