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7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8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02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6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0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89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3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5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40-18EE-47D3-8EF0-7CCE42A48DD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03065" y="1052736"/>
            <a:ext cx="5533181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95028" y="1772967"/>
            <a:ext cx="1224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PE" sz="9600" b="1" dirty="0">
                <a:ln>
                  <a:noFill/>
                  <a:prstDash val="solid"/>
                </a:ln>
                <a:solidFill>
                  <a:srgbClr val="CC00CC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</a:t>
            </a:r>
            <a:endParaRPr lang="es-ES" sz="9600" b="1" cap="none" spc="0" dirty="0">
              <a:ln>
                <a:noFill/>
                <a:prstDash val="solid"/>
              </a:ln>
              <a:solidFill>
                <a:srgbClr val="CC00CC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33947" y="1955365"/>
            <a:ext cx="53308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err="1">
                <a:ln w="10541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nformáticos</a:t>
            </a:r>
            <a:endParaRPr lang="es-ES" sz="8000" b="1" dirty="0">
              <a:ln w="10541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95624" y="764704"/>
            <a:ext cx="1224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9600" b="1" cap="none" spc="0" dirty="0" smtClean="0">
                <a:ln>
                  <a:noFill/>
                  <a:prstDash val="solid"/>
                </a:ln>
                <a:solidFill>
                  <a:srgbClr val="CC00CC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endParaRPr lang="es-ES" sz="9600" b="1" cap="none" spc="0" dirty="0">
              <a:ln>
                <a:noFill/>
                <a:prstDash val="solid"/>
              </a:ln>
              <a:solidFill>
                <a:srgbClr val="CC00CC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292127" y="966133"/>
            <a:ext cx="3902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err="1" smtClean="0">
                <a:ln w="10541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ervicios</a:t>
            </a:r>
            <a:endParaRPr lang="es-ES" sz="8000" b="1" dirty="0">
              <a:ln w="10541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57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4</cp:revision>
  <dcterms:created xsi:type="dcterms:W3CDTF">2023-04-17T20:20:30Z</dcterms:created>
  <dcterms:modified xsi:type="dcterms:W3CDTF">2023-04-17T22:12:40Z</dcterms:modified>
</cp:coreProperties>
</file>