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50" y="260649"/>
            <a:ext cx="5870048" cy="316835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90" y="1556792"/>
            <a:ext cx="498354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b="88268"/>
          <a:stretch/>
        </p:blipFill>
        <p:spPr>
          <a:xfrm>
            <a:off x="9526" y="612559"/>
            <a:ext cx="6948264" cy="31071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3" b="21762"/>
          <a:stretch/>
        </p:blipFill>
        <p:spPr>
          <a:xfrm>
            <a:off x="9526" y="1227612"/>
            <a:ext cx="6948264" cy="215751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1" b="74161"/>
          <a:stretch/>
        </p:blipFill>
        <p:spPr>
          <a:xfrm>
            <a:off x="7885" y="924016"/>
            <a:ext cx="6948264" cy="303323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1619672" y="1124744"/>
            <a:ext cx="3469671" cy="3909740"/>
            <a:chOff x="1547663" y="1628800"/>
            <a:chExt cx="3469671" cy="3909740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257"/>
            <a:stretch/>
          </p:blipFill>
          <p:spPr>
            <a:xfrm>
              <a:off x="1547664" y="1628800"/>
              <a:ext cx="3465131" cy="2149450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16" b="10994"/>
            <a:stretch/>
          </p:blipFill>
          <p:spPr>
            <a:xfrm>
              <a:off x="1547663" y="3761606"/>
              <a:ext cx="3465131" cy="1591444"/>
            </a:xfrm>
            <a:prstGeom prst="rect">
              <a:avLst/>
            </a:prstGeom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794"/>
            <a:stretch/>
          </p:blipFill>
          <p:spPr>
            <a:xfrm>
              <a:off x="1552203" y="5353050"/>
              <a:ext cx="3465131" cy="185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656838"/>
            <a:ext cx="4869639" cy="393629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5"/>
          <a:stretch/>
        </p:blipFill>
        <p:spPr>
          <a:xfrm>
            <a:off x="2483768" y="2518993"/>
            <a:ext cx="4298772" cy="300779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259632" y="908720"/>
            <a:ext cx="172819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PE" b="1" dirty="0" err="1" smtClean="0">
                <a:solidFill>
                  <a:schemeClr val="bg1"/>
                </a:solidFill>
              </a:rPr>
              <a:t>Sidebar</a:t>
            </a:r>
            <a:r>
              <a:rPr lang="es-PE" b="1" dirty="0" smtClean="0">
                <a:solidFill>
                  <a:schemeClr val="bg1"/>
                </a:solidFill>
              </a:rPr>
              <a:t> visible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900520" y="2807025"/>
            <a:ext cx="231955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PE" dirty="0" err="1"/>
              <a:t>Sidebar</a:t>
            </a:r>
            <a:r>
              <a:rPr lang="es-PE" dirty="0"/>
              <a:t> minimizado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382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3</cp:revision>
  <dcterms:created xsi:type="dcterms:W3CDTF">2023-04-27T00:14:59Z</dcterms:created>
  <dcterms:modified xsi:type="dcterms:W3CDTF">2023-04-27T00:50:38Z</dcterms:modified>
</cp:coreProperties>
</file>