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8" r:id="rId6"/>
    <p:sldId id="264" r:id="rId7"/>
    <p:sldId id="265" r:id="rId8"/>
    <p:sldId id="267" r:id="rId9"/>
    <p:sldId id="289" r:id="rId10"/>
    <p:sldId id="270" r:id="rId11"/>
    <p:sldId id="269" r:id="rId12"/>
    <p:sldId id="271" r:id="rId13"/>
    <p:sldId id="272" r:id="rId14"/>
    <p:sldId id="275" r:id="rId15"/>
    <p:sldId id="284" r:id="rId16"/>
    <p:sldId id="273" r:id="rId17"/>
    <p:sldId id="274" r:id="rId18"/>
    <p:sldId id="276" r:id="rId19"/>
    <p:sldId id="277" r:id="rId20"/>
    <p:sldId id="278" r:id="rId21"/>
    <p:sldId id="279" r:id="rId22"/>
    <p:sldId id="281" r:id="rId23"/>
    <p:sldId id="285" r:id="rId24"/>
    <p:sldId id="287" r:id="rId25"/>
    <p:sldId id="288" r:id="rId26"/>
    <p:sldId id="280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7135-6CA8-F343-819C-EE96E75F24F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9878-BC80-8441-AC13-33213BD8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CS351 </a:t>
            </a:r>
            <a:br>
              <a:rPr lang="en-US" dirty="0" smtClean="0"/>
            </a:br>
            <a:r>
              <a:rPr lang="en-US" dirty="0" smtClean="0"/>
              <a:t>Project#2 Boggle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 smtClean="0"/>
              <a:t>aehee</a:t>
            </a:r>
            <a:r>
              <a:rPr lang="en-US" dirty="0" smtClean="0"/>
              <a:t>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jennyshin42@gmail.com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6" y="55224"/>
            <a:ext cx="8357218" cy="68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76638" y="2822619"/>
            <a:ext cx="69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Check if the input word is in the dictionary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93392" y="3410017"/>
            <a:ext cx="2040654" cy="138192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065502" y="3548072"/>
            <a:ext cx="787148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3324" y="2846945"/>
            <a:ext cx="69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findWord(input) -&gt; return True or False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67507" y="3410018"/>
            <a:ext cx="1971611" cy="77174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4084675" y="4138053"/>
            <a:ext cx="787148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527" y="4779561"/>
            <a:ext cx="31181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If(findWord(input))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Grade input’s score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67507" y="4583315"/>
            <a:ext cx="1971611" cy="16154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4084675" y="4138053"/>
            <a:ext cx="787148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84539" y="2418959"/>
            <a:ext cx="7180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If score &gt; 0,  </a:t>
            </a:r>
            <a:r>
              <a:rPr lang="en-US" sz="2800" b="1" dirty="0" err="1" smtClean="0">
                <a:solidFill>
                  <a:schemeClr val="accent2"/>
                </a:solidFill>
              </a:rPr>
              <a:t>validWordList.add</a:t>
            </a:r>
            <a:r>
              <a:rPr lang="en-US" sz="2800" b="1" dirty="0" smtClean="0">
                <a:solidFill>
                  <a:schemeClr val="accent2"/>
                </a:solidFill>
              </a:rPr>
              <a:t>(input)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else, 			</a:t>
            </a:r>
            <a:r>
              <a:rPr lang="en-US" sz="2800" b="1" dirty="0" err="1" smtClean="0">
                <a:solidFill>
                  <a:schemeClr val="accent2"/>
                </a:solidFill>
              </a:rPr>
              <a:t>invalidWordList.add</a:t>
            </a:r>
            <a:r>
              <a:rPr lang="en-US" sz="2800" b="1" dirty="0" smtClean="0">
                <a:solidFill>
                  <a:schemeClr val="accent2"/>
                </a:solidFill>
              </a:rPr>
              <a:t>(input)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8143" y="3397777"/>
            <a:ext cx="1974096" cy="139416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 Arrow 1"/>
          <p:cNvSpPr/>
          <p:nvPr/>
        </p:nvSpPr>
        <p:spPr>
          <a:xfrm>
            <a:off x="4815423" y="3854131"/>
            <a:ext cx="692720" cy="905041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4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2" y="39544"/>
            <a:ext cx="8357218" cy="68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5" y="-31360"/>
            <a:ext cx="8381165" cy="6873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1153" y="4228812"/>
            <a:ext cx="2231344" cy="78875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16415" y="875430"/>
            <a:ext cx="1191504" cy="65203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0"/>
            <a:ext cx="8097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8" y="-15680"/>
            <a:ext cx="863728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6415" y="875430"/>
            <a:ext cx="1191504" cy="65203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639" y="4228812"/>
            <a:ext cx="2231344" cy="78875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074" y="2526465"/>
            <a:ext cx="7689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play 5x5 board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81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7363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4144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7" y="-13807"/>
            <a:ext cx="7757027" cy="6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758952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1153" y="4228812"/>
            <a:ext cx="2231344" cy="78875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9127" y="828390"/>
            <a:ext cx="1191504" cy="65203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074" y="2526465"/>
            <a:ext cx="7689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time’s up,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89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21471" y="236900"/>
            <a:ext cx="1771904" cy="138192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10800000">
            <a:off x="5054212" y="276908"/>
            <a:ext cx="2267259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2" name="Right Arrow 1"/>
          <p:cNvSpPr/>
          <p:nvPr/>
        </p:nvSpPr>
        <p:spPr>
          <a:xfrm rot="4236303">
            <a:off x="3861749" y="2217828"/>
            <a:ext cx="3551658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2204065" y="2825445"/>
            <a:ext cx="4548365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7363697" flipH="1">
            <a:off x="1584109" y="2272268"/>
            <a:ext cx="3551658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56042" y="5768254"/>
            <a:ext cx="337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.</a:t>
            </a:r>
            <a:r>
              <a:rPr lang="en-US" sz="2800" b="1" dirty="0" err="1" smtClean="0">
                <a:solidFill>
                  <a:schemeClr val="accent2"/>
                </a:solidFill>
              </a:rPr>
              <a:t>getChildren</a:t>
            </a:r>
            <a:r>
              <a:rPr lang="en-US" sz="2800" b="1" dirty="0" smtClean="0">
                <a:solidFill>
                  <a:schemeClr val="accent2"/>
                </a:solidFill>
              </a:rPr>
              <a:t>().clear()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728" y="5595945"/>
            <a:ext cx="1531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BoardView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ScoreView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WordListView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1355038" y="5439062"/>
            <a:ext cx="1882921" cy="1180040"/>
          </a:xfrm>
          <a:prstGeom prst="brace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2" name="Right Arrow 1"/>
          <p:cNvSpPr/>
          <p:nvPr/>
        </p:nvSpPr>
        <p:spPr>
          <a:xfrm rot="2862788">
            <a:off x="4567752" y="1995615"/>
            <a:ext cx="4127327" cy="4003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18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2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18081" cy="68580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173414" y="5052899"/>
            <a:ext cx="897316" cy="6212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7364" y="4942454"/>
            <a:ext cx="1449512" cy="828344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2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" name="Left Arrow 2"/>
          <p:cNvSpPr/>
          <p:nvPr/>
        </p:nvSpPr>
        <p:spPr>
          <a:xfrm rot="18773414">
            <a:off x="336389" y="1959380"/>
            <a:ext cx="3823887" cy="738263"/>
          </a:xfrm>
          <a:prstGeom prst="leftArrow">
            <a:avLst>
              <a:gd name="adj1" fmla="val 50000"/>
              <a:gd name="adj2" fmla="val 51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0194" y="2338247"/>
            <a:ext cx="107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504D"/>
                </a:solidFill>
              </a:rPr>
              <a:t>Click</a:t>
            </a:r>
            <a:endParaRPr lang="en-US" sz="3600" b="1" dirty="0">
              <a:solidFill>
                <a:srgbClr val="C0504D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88584" y="2843982"/>
            <a:ext cx="842097" cy="621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" name="Left Arrow 2"/>
          <p:cNvSpPr/>
          <p:nvPr/>
        </p:nvSpPr>
        <p:spPr>
          <a:xfrm rot="10800000">
            <a:off x="1279837" y="3858828"/>
            <a:ext cx="596800" cy="520379"/>
          </a:xfrm>
          <a:prstGeom prst="leftArrow">
            <a:avLst>
              <a:gd name="adj1" fmla="val 50000"/>
              <a:gd name="adj2" fmla="val 51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73" y="3381407"/>
            <a:ext cx="176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</a:t>
            </a:r>
            <a:r>
              <a:rPr lang="en-US" sz="2800" b="1" dirty="0" smtClean="0">
                <a:solidFill>
                  <a:schemeClr val="accent2"/>
                </a:solidFill>
              </a:rPr>
              <a:t>nput num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9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195" y="307149"/>
            <a:ext cx="1201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7320"/>
            <a:ext cx="135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StartSceneV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2559" y="3937320"/>
            <a:ext cx="150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EndingSceneV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3195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50" y="47919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663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7663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BoardV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3195" y="543906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ScoreV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1177" y="3561044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177" y="421398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WordListV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2559" y="307149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3104" y="931942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TimerV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527" y="2271913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527" y="1651198"/>
            <a:ext cx="1188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8960" y="202053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1646" y="3937320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604" y="39303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78249" y="5161276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0783" y="676481"/>
            <a:ext cx="0" cy="25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89" y="1977942"/>
            <a:ext cx="111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&lt;&lt;extends&gt;&gt;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4989" y="388690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8412" y="5131285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055" y="3890819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22435" y="633893"/>
            <a:ext cx="124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</a:p>
        </p:txBody>
      </p:sp>
      <p:sp>
        <p:nvSpPr>
          <p:cNvPr id="8" name="Bent Arrow 7"/>
          <p:cNvSpPr/>
          <p:nvPr/>
        </p:nvSpPr>
        <p:spPr>
          <a:xfrm flipH="1">
            <a:off x="1942050" y="1546244"/>
            <a:ext cx="1138082" cy="1863773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7887" y="4791944"/>
            <a:ext cx="226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Make a board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0132" y="2325603"/>
            <a:ext cx="369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Find out answer words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854" y="1301274"/>
            <a:ext cx="1790196" cy="184643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52325" y="3410017"/>
            <a:ext cx="2361184" cy="19974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4669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2935" y="1160313"/>
            <a:ext cx="956338" cy="36715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4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504</Words>
  <Application>Microsoft Macintosh PowerPoint</Application>
  <PresentationFormat>On-screen Show (4:3)</PresentationFormat>
  <Paragraphs>228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CS351  Project#2 Boggle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신재희</dc:creator>
  <cp:lastModifiedBy>신재희</cp:lastModifiedBy>
  <cp:revision>14</cp:revision>
  <dcterms:created xsi:type="dcterms:W3CDTF">2017-10-12T01:55:30Z</dcterms:created>
  <dcterms:modified xsi:type="dcterms:W3CDTF">2017-10-12T06:07:15Z</dcterms:modified>
</cp:coreProperties>
</file>