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E584-592C-EE44-89A1-20DFC668DC6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2CB2-3047-6847-83D1-F8E4F433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Jaehee</a:t>
            </a:r>
            <a:r>
              <a:rPr lang="en-US" dirty="0" smtClean="0"/>
              <a:t> Shin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CS351 Fall17</a:t>
            </a:r>
          </a:p>
          <a:p>
            <a:r>
              <a:rPr lang="en-US" dirty="0" smtClean="0"/>
              <a:t>Project #1 Domino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6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62" y="-55262"/>
            <a:ext cx="8229600" cy="1143000"/>
          </a:xfrm>
        </p:spPr>
        <p:txBody>
          <a:bodyPr/>
          <a:lstStyle/>
          <a:p>
            <a:r>
              <a:rPr lang="en-US" b="1" dirty="0" smtClean="0"/>
              <a:t>Design Diagram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2759" y="4791905"/>
            <a:ext cx="2358677" cy="1369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Player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String dominoes[28]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8123" y="4791905"/>
            <a:ext cx="2358677" cy="1369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Domino</a:t>
            </a:r>
            <a:endParaRPr lang="en-US" sz="2400" b="1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String dominoes[28]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8198" y="1087738"/>
            <a:ext cx="4783352" cy="2871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Main</a:t>
            </a:r>
          </a:p>
          <a:p>
            <a:pPr algn="ctr"/>
            <a:r>
              <a:rPr lang="en-US" b="1" dirty="0" smtClean="0"/>
              <a:t>Extends Application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1600" dirty="0" smtClean="0"/>
              <a:t>Domino boneyard = new Domino()</a:t>
            </a:r>
            <a:endParaRPr lang="en-US" sz="1600" dirty="0"/>
          </a:p>
          <a:p>
            <a:pPr algn="ctr"/>
            <a:r>
              <a:rPr lang="en-US" sz="1600" dirty="0" smtClean="0"/>
              <a:t>Player user = new Player(“user”)</a:t>
            </a:r>
            <a:endParaRPr lang="en-US" sz="1600" dirty="0" smtClean="0"/>
          </a:p>
          <a:p>
            <a:pPr algn="ctr"/>
            <a:r>
              <a:rPr lang="en-US" sz="1600" dirty="0" smtClean="0"/>
              <a:t>Player user = new Player(“computer”)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Button[] btnArray = new Button[28];</a:t>
            </a:r>
          </a:p>
          <a:p>
            <a:pPr algn="ctr"/>
            <a:endParaRPr lang="en-US" sz="1600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1400" dirty="0" smtClean="0"/>
              <a:t> </a:t>
            </a:r>
          </a:p>
        </p:txBody>
      </p:sp>
      <p:sp>
        <p:nvSpPr>
          <p:cNvPr id="8" name="Left Arrow 7"/>
          <p:cNvSpPr/>
          <p:nvPr/>
        </p:nvSpPr>
        <p:spPr>
          <a:xfrm>
            <a:off x="3282355" y="5657940"/>
            <a:ext cx="2754540" cy="32164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Up Arrow 9"/>
          <p:cNvSpPr/>
          <p:nvPr/>
        </p:nvSpPr>
        <p:spPr>
          <a:xfrm rot="10800000">
            <a:off x="857699" y="2309349"/>
            <a:ext cx="2688563" cy="2309369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920" y="1385602"/>
            <a:ext cx="2358677" cy="22598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26644" y="3395474"/>
            <a:ext cx="4733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button[i].addEventHandler(MouseEvent.</a:t>
            </a:r>
            <a:r>
              <a:rPr lang="en-US" sz="1400" i="1" dirty="0" smtClean="0">
                <a:solidFill>
                  <a:schemeClr val="bg1"/>
                </a:solidFill>
              </a:rPr>
              <a:t>MOUSE_DRAGGED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button[i].addEventHandler(MouseEvent.</a:t>
            </a:r>
            <a:r>
              <a:rPr lang="en-US" sz="1400" i="1" dirty="0" smtClean="0">
                <a:solidFill>
                  <a:schemeClr val="bg1"/>
                </a:solidFill>
              </a:rPr>
              <a:t>MOUSE_CLICKED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35095"/>
            <a:ext cx="36781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7375E"/>
                </a:solidFill>
              </a:rPr>
              <a:t>       Controller (in Main)</a:t>
            </a:r>
          </a:p>
          <a:p>
            <a:r>
              <a:rPr lang="en-US" sz="1400" dirty="0" smtClean="0">
                <a:solidFill>
                  <a:srgbClr val="17375E"/>
                </a:solidFill>
              </a:rPr>
              <a:t>public </a:t>
            </a:r>
            <a:r>
              <a:rPr lang="en-US" sz="1400" dirty="0">
                <a:solidFill>
                  <a:srgbClr val="17375E"/>
                </a:solidFill>
              </a:rPr>
              <a:t>void handle</a:t>
            </a:r>
            <a:r>
              <a:rPr lang="en-US" sz="1400" dirty="0" smtClean="0">
                <a:solidFill>
                  <a:srgbClr val="17375E"/>
                </a:solidFill>
              </a:rPr>
              <a:t>(MouseEvent event)</a:t>
            </a:r>
            <a:br>
              <a:rPr lang="en-US" sz="1400" dirty="0" smtClean="0">
                <a:solidFill>
                  <a:srgbClr val="17375E"/>
                </a:solidFill>
              </a:rPr>
            </a:br>
            <a:r>
              <a:rPr lang="en-US" sz="1400" dirty="0" smtClean="0">
                <a:solidFill>
                  <a:srgbClr val="17375E"/>
                </a:solidFill>
              </a:rPr>
              <a:t>{</a:t>
            </a:r>
          </a:p>
          <a:p>
            <a:r>
              <a:rPr lang="en-US" sz="1400" dirty="0" smtClean="0">
                <a:solidFill>
                  <a:srgbClr val="17375E"/>
                </a:solidFill>
              </a:rPr>
              <a:t>       if (event.getEventType() ==               </a:t>
            </a:r>
          </a:p>
          <a:p>
            <a:r>
              <a:rPr lang="en-US" sz="1400" dirty="0" smtClean="0">
                <a:solidFill>
                  <a:srgbClr val="17375E"/>
                </a:solidFill>
              </a:rPr>
              <a:t>       MouseEvent.</a:t>
            </a:r>
            <a:r>
              <a:rPr lang="en-US" sz="1400" i="1" dirty="0" smtClean="0">
                <a:solidFill>
                  <a:srgbClr val="17375E"/>
                </a:solidFill>
              </a:rPr>
              <a:t>MOUSE_CLICKED</a:t>
            </a:r>
            <a:r>
              <a:rPr lang="en-US" sz="1400" dirty="0" smtClean="0">
                <a:solidFill>
                  <a:srgbClr val="17375E"/>
                </a:solidFill>
              </a:rPr>
              <a:t>){ </a:t>
            </a:r>
            <a:r>
              <a:rPr lang="mr-IN" sz="1400" dirty="0" smtClean="0">
                <a:solidFill>
                  <a:srgbClr val="17375E"/>
                </a:solidFill>
              </a:rPr>
              <a:t>…</a:t>
            </a:r>
            <a:r>
              <a:rPr lang="en-US" sz="1400" dirty="0" smtClean="0">
                <a:solidFill>
                  <a:srgbClr val="17375E"/>
                </a:solidFill>
              </a:rPr>
              <a:t> }</a:t>
            </a:r>
            <a:endParaRPr lang="en-US" sz="1400" dirty="0">
              <a:solidFill>
                <a:srgbClr val="17375E"/>
              </a:solidFill>
            </a:endParaRPr>
          </a:p>
          <a:p>
            <a:endParaRPr lang="en-US" sz="1400" dirty="0" smtClean="0">
              <a:solidFill>
                <a:srgbClr val="17375E"/>
              </a:solidFill>
            </a:endParaRPr>
          </a:p>
          <a:p>
            <a:r>
              <a:rPr lang="en-US" sz="1400" dirty="0" smtClean="0">
                <a:solidFill>
                  <a:srgbClr val="17375E"/>
                </a:solidFill>
              </a:rPr>
              <a:t>       if (event.getEventType() ==     </a:t>
            </a:r>
          </a:p>
          <a:p>
            <a:r>
              <a:rPr lang="en-US" sz="1400" dirty="0" smtClean="0">
                <a:solidFill>
                  <a:srgbClr val="17375E"/>
                </a:solidFill>
              </a:rPr>
              <a:t>       MouseEvent.</a:t>
            </a:r>
            <a:r>
              <a:rPr lang="en-US" sz="1400" i="1" dirty="0" smtClean="0">
                <a:solidFill>
                  <a:srgbClr val="17375E"/>
                </a:solidFill>
              </a:rPr>
              <a:t>MOUSE_DRAGGED</a:t>
            </a:r>
            <a:r>
              <a:rPr lang="en-US" sz="1400" dirty="0" smtClean="0">
                <a:solidFill>
                  <a:srgbClr val="17375E"/>
                </a:solidFill>
              </a:rPr>
              <a:t>) { </a:t>
            </a:r>
            <a:r>
              <a:rPr lang="mr-IN" sz="1400" dirty="0" smtClean="0">
                <a:solidFill>
                  <a:srgbClr val="17375E"/>
                </a:solidFill>
              </a:rPr>
              <a:t>…</a:t>
            </a:r>
            <a:r>
              <a:rPr lang="en-US" sz="1400" dirty="0" smtClean="0">
                <a:solidFill>
                  <a:srgbClr val="17375E"/>
                </a:solidFill>
              </a:rPr>
              <a:t> }</a:t>
            </a:r>
          </a:p>
          <a:p>
            <a:r>
              <a:rPr lang="en-US" sz="1400" dirty="0">
                <a:solidFill>
                  <a:srgbClr val="1737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9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Jaehee Shin</vt:lpstr>
      <vt:lpstr>Design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Jaehee Shin</dc:title>
  <dc:creator>신재희</dc:creator>
  <cp:lastModifiedBy>신재희</cp:lastModifiedBy>
  <cp:revision>3</cp:revision>
  <dcterms:created xsi:type="dcterms:W3CDTF">2017-09-15T04:11:43Z</dcterms:created>
  <dcterms:modified xsi:type="dcterms:W3CDTF">2017-09-15T04:43:15Z</dcterms:modified>
</cp:coreProperties>
</file>