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8" r:id="rId2"/>
    <p:sldId id="257" r:id="rId3"/>
    <p:sldId id="256"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37" autoAdjust="0"/>
    <p:restoredTop sz="80700"/>
  </p:normalViewPr>
  <p:slideViewPr>
    <p:cSldViewPr snapToGrid="0">
      <p:cViewPr varScale="1">
        <p:scale>
          <a:sx n="150" d="100"/>
          <a:sy n="150" d="100"/>
        </p:scale>
        <p:origin x="1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F30A8-06E6-354A-A82B-5F5662B2877D}" type="datetimeFigureOut">
              <a:rPr lang="en-US" smtClean="0"/>
              <a:t>4/19/22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E685D-B7A0-4A4D-93D5-0B7E399F1B9B}" type="slidenum">
              <a:rPr lang="en-US" smtClean="0"/>
              <a:t>‹#›</a:t>
            </a:fld>
            <a:endParaRPr lang="en-US"/>
          </a:p>
        </p:txBody>
      </p:sp>
    </p:spTree>
    <p:extLst>
      <p:ext uri="{BB962C8B-B14F-4D97-AF65-F5344CB8AC3E}">
        <p14:creationId xmlns:p14="http://schemas.microsoft.com/office/powerpoint/2010/main" val="3710973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Panel A, showing confounding impact. </a:t>
            </a:r>
          </a:p>
        </p:txBody>
      </p:sp>
      <p:sp>
        <p:nvSpPr>
          <p:cNvPr id="4" name="Slide Number Placeholder 3"/>
          <p:cNvSpPr>
            <a:spLocks noGrp="1"/>
          </p:cNvSpPr>
          <p:nvPr>
            <p:ph type="sldNum" sz="quarter" idx="5"/>
          </p:nvPr>
        </p:nvSpPr>
        <p:spPr/>
        <p:txBody>
          <a:bodyPr/>
          <a:lstStyle/>
          <a:p>
            <a:fld id="{AE1E685D-B7A0-4A4D-93D5-0B7E399F1B9B}" type="slidenum">
              <a:rPr lang="en-US" smtClean="0"/>
              <a:t>1</a:t>
            </a:fld>
            <a:endParaRPr lang="en-US"/>
          </a:p>
        </p:txBody>
      </p:sp>
    </p:spTree>
    <p:extLst>
      <p:ext uri="{BB962C8B-B14F-4D97-AF65-F5344CB8AC3E}">
        <p14:creationId xmlns:p14="http://schemas.microsoft.com/office/powerpoint/2010/main" val="2914301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showing a causal effect from red to blue. True assortment is happening at the level of the red trait, and we consequently observe assortment at the blue trait because of the red -&gt; blue causal effect. </a:t>
            </a:r>
          </a:p>
          <a:p>
            <a:endParaRPr lang="en-US" dirty="0"/>
          </a:p>
          <a:p>
            <a:r>
              <a:rPr lang="en-US" dirty="0"/>
              <a:t>The part that was hard to show here is that assortment is stronger for red than blue… </a:t>
            </a:r>
          </a:p>
        </p:txBody>
      </p:sp>
      <p:sp>
        <p:nvSpPr>
          <p:cNvPr id="4" name="Slide Number Placeholder 3"/>
          <p:cNvSpPr>
            <a:spLocks noGrp="1"/>
          </p:cNvSpPr>
          <p:nvPr>
            <p:ph type="sldNum" sz="quarter" idx="5"/>
          </p:nvPr>
        </p:nvSpPr>
        <p:spPr/>
        <p:txBody>
          <a:bodyPr/>
          <a:lstStyle/>
          <a:p>
            <a:fld id="{AE1E685D-B7A0-4A4D-93D5-0B7E399F1B9B}" type="slidenum">
              <a:rPr lang="en-US" smtClean="0"/>
              <a:t>2</a:t>
            </a:fld>
            <a:endParaRPr lang="en-US"/>
          </a:p>
        </p:txBody>
      </p:sp>
    </p:spTree>
    <p:extLst>
      <p:ext uri="{BB962C8B-B14F-4D97-AF65-F5344CB8AC3E}">
        <p14:creationId xmlns:p14="http://schemas.microsoft.com/office/powerpoint/2010/main" val="768145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one, trying to show causal effect from green to blue. The different </a:t>
            </a:r>
            <a:r>
              <a:rPr lang="en-US" dirty="0" err="1"/>
              <a:t>colours</a:t>
            </a:r>
            <a:r>
              <a:rPr lang="en-US" dirty="0"/>
              <a:t> are there to indicate that the male and female don’t necessarily have the same value (although it’s correlated). This figure also doesn’t show very well that assortment is happening stronger in trait green</a:t>
            </a:r>
          </a:p>
        </p:txBody>
      </p:sp>
      <p:sp>
        <p:nvSpPr>
          <p:cNvPr id="4" name="Slide Number Placeholder 3"/>
          <p:cNvSpPr>
            <a:spLocks noGrp="1"/>
          </p:cNvSpPr>
          <p:nvPr>
            <p:ph type="sldNum" sz="quarter" idx="5"/>
          </p:nvPr>
        </p:nvSpPr>
        <p:spPr/>
        <p:txBody>
          <a:bodyPr/>
          <a:lstStyle/>
          <a:p>
            <a:fld id="{AE1E685D-B7A0-4A4D-93D5-0B7E399F1B9B}" type="slidenum">
              <a:rPr lang="en-US" smtClean="0"/>
              <a:t>3</a:t>
            </a:fld>
            <a:endParaRPr lang="en-US"/>
          </a:p>
        </p:txBody>
      </p:sp>
    </p:spTree>
    <p:extLst>
      <p:ext uri="{BB962C8B-B14F-4D97-AF65-F5344CB8AC3E}">
        <p14:creationId xmlns:p14="http://schemas.microsoft.com/office/powerpoint/2010/main" val="3044633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alternative… </a:t>
            </a:r>
          </a:p>
        </p:txBody>
      </p:sp>
      <p:sp>
        <p:nvSpPr>
          <p:cNvPr id="4" name="Slide Number Placeholder 3"/>
          <p:cNvSpPr>
            <a:spLocks noGrp="1"/>
          </p:cNvSpPr>
          <p:nvPr>
            <p:ph type="sldNum" sz="quarter" idx="5"/>
          </p:nvPr>
        </p:nvSpPr>
        <p:spPr/>
        <p:txBody>
          <a:bodyPr/>
          <a:lstStyle/>
          <a:p>
            <a:fld id="{AE1E685D-B7A0-4A4D-93D5-0B7E399F1B9B}" type="slidenum">
              <a:rPr lang="en-US" smtClean="0"/>
              <a:t>4</a:t>
            </a:fld>
            <a:endParaRPr lang="en-US"/>
          </a:p>
        </p:txBody>
      </p:sp>
    </p:spTree>
    <p:extLst>
      <p:ext uri="{BB962C8B-B14F-4D97-AF65-F5344CB8AC3E}">
        <p14:creationId xmlns:p14="http://schemas.microsoft.com/office/powerpoint/2010/main" val="3308440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AE45F-0E1F-4446-A9E3-5699C368FC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6470F3E-EF33-4D37-B150-B888D88BC7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D2D09E4-83DE-4E35-BC2C-C1AA827589FB}"/>
              </a:ext>
            </a:extLst>
          </p:cNvPr>
          <p:cNvSpPr>
            <a:spLocks noGrp="1"/>
          </p:cNvSpPr>
          <p:nvPr>
            <p:ph type="dt" sz="half" idx="10"/>
          </p:nvPr>
        </p:nvSpPr>
        <p:spPr/>
        <p:txBody>
          <a:bodyPr/>
          <a:lstStyle/>
          <a:p>
            <a:fld id="{AD8569C5-0826-4CA6-9DAC-2C1420844DA0}" type="datetimeFigureOut">
              <a:rPr lang="en-CA" smtClean="0"/>
              <a:t>2022-04-18</a:t>
            </a:fld>
            <a:endParaRPr lang="en-CA"/>
          </a:p>
        </p:txBody>
      </p:sp>
      <p:sp>
        <p:nvSpPr>
          <p:cNvPr id="5" name="Footer Placeholder 4">
            <a:extLst>
              <a:ext uri="{FF2B5EF4-FFF2-40B4-BE49-F238E27FC236}">
                <a16:creationId xmlns:a16="http://schemas.microsoft.com/office/drawing/2014/main" id="{BF247752-3B05-48F7-8A85-E69B5F3A126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60F7527-BEFB-4E7D-BB03-496397C68AED}"/>
              </a:ext>
            </a:extLst>
          </p:cNvPr>
          <p:cNvSpPr>
            <a:spLocks noGrp="1"/>
          </p:cNvSpPr>
          <p:nvPr>
            <p:ph type="sldNum" sz="quarter" idx="12"/>
          </p:nvPr>
        </p:nvSpPr>
        <p:spPr/>
        <p:txBody>
          <a:bodyPr/>
          <a:lstStyle/>
          <a:p>
            <a:fld id="{3262E974-248C-439F-ADCE-3EDFE034FB4B}" type="slidenum">
              <a:rPr lang="en-CA" smtClean="0"/>
              <a:t>‹#›</a:t>
            </a:fld>
            <a:endParaRPr lang="en-CA"/>
          </a:p>
        </p:txBody>
      </p:sp>
    </p:spTree>
    <p:extLst>
      <p:ext uri="{BB962C8B-B14F-4D97-AF65-F5344CB8AC3E}">
        <p14:creationId xmlns:p14="http://schemas.microsoft.com/office/powerpoint/2010/main" val="906685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DBF6-97EF-4C22-AAD2-4018348FE64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039EB5A-5F4F-41FD-9387-3D9A84886F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8F45694-DEE8-4B85-8ACA-4627E34A22FB}"/>
              </a:ext>
            </a:extLst>
          </p:cNvPr>
          <p:cNvSpPr>
            <a:spLocks noGrp="1"/>
          </p:cNvSpPr>
          <p:nvPr>
            <p:ph type="dt" sz="half" idx="10"/>
          </p:nvPr>
        </p:nvSpPr>
        <p:spPr/>
        <p:txBody>
          <a:bodyPr/>
          <a:lstStyle/>
          <a:p>
            <a:fld id="{AD8569C5-0826-4CA6-9DAC-2C1420844DA0}" type="datetimeFigureOut">
              <a:rPr lang="en-CA" smtClean="0"/>
              <a:t>2022-04-18</a:t>
            </a:fld>
            <a:endParaRPr lang="en-CA"/>
          </a:p>
        </p:txBody>
      </p:sp>
      <p:sp>
        <p:nvSpPr>
          <p:cNvPr id="5" name="Footer Placeholder 4">
            <a:extLst>
              <a:ext uri="{FF2B5EF4-FFF2-40B4-BE49-F238E27FC236}">
                <a16:creationId xmlns:a16="http://schemas.microsoft.com/office/drawing/2014/main" id="{B9533B46-C18D-43A2-8E5F-CEB152DF159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2FCEA60-9C22-4388-B830-911B563FE965}"/>
              </a:ext>
            </a:extLst>
          </p:cNvPr>
          <p:cNvSpPr>
            <a:spLocks noGrp="1"/>
          </p:cNvSpPr>
          <p:nvPr>
            <p:ph type="sldNum" sz="quarter" idx="12"/>
          </p:nvPr>
        </p:nvSpPr>
        <p:spPr/>
        <p:txBody>
          <a:bodyPr/>
          <a:lstStyle/>
          <a:p>
            <a:fld id="{3262E974-248C-439F-ADCE-3EDFE034FB4B}" type="slidenum">
              <a:rPr lang="en-CA" smtClean="0"/>
              <a:t>‹#›</a:t>
            </a:fld>
            <a:endParaRPr lang="en-CA"/>
          </a:p>
        </p:txBody>
      </p:sp>
    </p:spTree>
    <p:extLst>
      <p:ext uri="{BB962C8B-B14F-4D97-AF65-F5344CB8AC3E}">
        <p14:creationId xmlns:p14="http://schemas.microsoft.com/office/powerpoint/2010/main" val="3703324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2E9D82-C7A2-4047-A729-6BBFC0AEA9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2A3CE52-A0DC-4133-88C6-0FC0BEA747E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9F9E65D-A759-4CD7-BB5C-743284B4EAA5}"/>
              </a:ext>
            </a:extLst>
          </p:cNvPr>
          <p:cNvSpPr>
            <a:spLocks noGrp="1"/>
          </p:cNvSpPr>
          <p:nvPr>
            <p:ph type="dt" sz="half" idx="10"/>
          </p:nvPr>
        </p:nvSpPr>
        <p:spPr/>
        <p:txBody>
          <a:bodyPr/>
          <a:lstStyle/>
          <a:p>
            <a:fld id="{AD8569C5-0826-4CA6-9DAC-2C1420844DA0}" type="datetimeFigureOut">
              <a:rPr lang="en-CA" smtClean="0"/>
              <a:t>2022-04-18</a:t>
            </a:fld>
            <a:endParaRPr lang="en-CA"/>
          </a:p>
        </p:txBody>
      </p:sp>
      <p:sp>
        <p:nvSpPr>
          <p:cNvPr id="5" name="Footer Placeholder 4">
            <a:extLst>
              <a:ext uri="{FF2B5EF4-FFF2-40B4-BE49-F238E27FC236}">
                <a16:creationId xmlns:a16="http://schemas.microsoft.com/office/drawing/2014/main" id="{085DED35-7421-4AD7-8B7D-D25E30682FD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8658A86-80E3-4599-9CDA-52823B75D1A8}"/>
              </a:ext>
            </a:extLst>
          </p:cNvPr>
          <p:cNvSpPr>
            <a:spLocks noGrp="1"/>
          </p:cNvSpPr>
          <p:nvPr>
            <p:ph type="sldNum" sz="quarter" idx="12"/>
          </p:nvPr>
        </p:nvSpPr>
        <p:spPr/>
        <p:txBody>
          <a:bodyPr/>
          <a:lstStyle/>
          <a:p>
            <a:fld id="{3262E974-248C-439F-ADCE-3EDFE034FB4B}" type="slidenum">
              <a:rPr lang="en-CA" smtClean="0"/>
              <a:t>‹#›</a:t>
            </a:fld>
            <a:endParaRPr lang="en-CA"/>
          </a:p>
        </p:txBody>
      </p:sp>
    </p:spTree>
    <p:extLst>
      <p:ext uri="{BB962C8B-B14F-4D97-AF65-F5344CB8AC3E}">
        <p14:creationId xmlns:p14="http://schemas.microsoft.com/office/powerpoint/2010/main" val="4266216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5302-305B-41DC-9937-450D41B0FA5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AA0BECB-7E9E-4CD0-91E9-D6A77DD3AF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05C6B42-C221-4ED6-8C10-F109171541FB}"/>
              </a:ext>
            </a:extLst>
          </p:cNvPr>
          <p:cNvSpPr>
            <a:spLocks noGrp="1"/>
          </p:cNvSpPr>
          <p:nvPr>
            <p:ph type="dt" sz="half" idx="10"/>
          </p:nvPr>
        </p:nvSpPr>
        <p:spPr/>
        <p:txBody>
          <a:bodyPr/>
          <a:lstStyle/>
          <a:p>
            <a:fld id="{AD8569C5-0826-4CA6-9DAC-2C1420844DA0}" type="datetimeFigureOut">
              <a:rPr lang="en-CA" smtClean="0"/>
              <a:t>2022-04-18</a:t>
            </a:fld>
            <a:endParaRPr lang="en-CA"/>
          </a:p>
        </p:txBody>
      </p:sp>
      <p:sp>
        <p:nvSpPr>
          <p:cNvPr id="5" name="Footer Placeholder 4">
            <a:extLst>
              <a:ext uri="{FF2B5EF4-FFF2-40B4-BE49-F238E27FC236}">
                <a16:creationId xmlns:a16="http://schemas.microsoft.com/office/drawing/2014/main" id="{554160AF-FCAD-4E5A-B7F2-5A01028213C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C0109F5-88DA-4025-9BD7-1453C882E4F7}"/>
              </a:ext>
            </a:extLst>
          </p:cNvPr>
          <p:cNvSpPr>
            <a:spLocks noGrp="1"/>
          </p:cNvSpPr>
          <p:nvPr>
            <p:ph type="sldNum" sz="quarter" idx="12"/>
          </p:nvPr>
        </p:nvSpPr>
        <p:spPr/>
        <p:txBody>
          <a:bodyPr/>
          <a:lstStyle/>
          <a:p>
            <a:fld id="{3262E974-248C-439F-ADCE-3EDFE034FB4B}" type="slidenum">
              <a:rPr lang="en-CA" smtClean="0"/>
              <a:t>‹#›</a:t>
            </a:fld>
            <a:endParaRPr lang="en-CA"/>
          </a:p>
        </p:txBody>
      </p:sp>
    </p:spTree>
    <p:extLst>
      <p:ext uri="{BB962C8B-B14F-4D97-AF65-F5344CB8AC3E}">
        <p14:creationId xmlns:p14="http://schemas.microsoft.com/office/powerpoint/2010/main" val="88716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02CC7-E419-4C5D-A2CD-C288F30DA3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7E27080-E78C-4BFB-B367-6D6468ECFF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5726E48-268D-4B18-B33C-9F1F3D7EA290}"/>
              </a:ext>
            </a:extLst>
          </p:cNvPr>
          <p:cNvSpPr>
            <a:spLocks noGrp="1"/>
          </p:cNvSpPr>
          <p:nvPr>
            <p:ph type="dt" sz="half" idx="10"/>
          </p:nvPr>
        </p:nvSpPr>
        <p:spPr/>
        <p:txBody>
          <a:bodyPr/>
          <a:lstStyle/>
          <a:p>
            <a:fld id="{AD8569C5-0826-4CA6-9DAC-2C1420844DA0}" type="datetimeFigureOut">
              <a:rPr lang="en-CA" smtClean="0"/>
              <a:t>2022-04-18</a:t>
            </a:fld>
            <a:endParaRPr lang="en-CA"/>
          </a:p>
        </p:txBody>
      </p:sp>
      <p:sp>
        <p:nvSpPr>
          <p:cNvPr id="5" name="Footer Placeholder 4">
            <a:extLst>
              <a:ext uri="{FF2B5EF4-FFF2-40B4-BE49-F238E27FC236}">
                <a16:creationId xmlns:a16="http://schemas.microsoft.com/office/drawing/2014/main" id="{49518396-D1D6-4735-B7B8-42EA2961336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0AFF941-AB68-4DCB-90DF-3FBB9E8F4DE2}"/>
              </a:ext>
            </a:extLst>
          </p:cNvPr>
          <p:cNvSpPr>
            <a:spLocks noGrp="1"/>
          </p:cNvSpPr>
          <p:nvPr>
            <p:ph type="sldNum" sz="quarter" idx="12"/>
          </p:nvPr>
        </p:nvSpPr>
        <p:spPr/>
        <p:txBody>
          <a:bodyPr/>
          <a:lstStyle/>
          <a:p>
            <a:fld id="{3262E974-248C-439F-ADCE-3EDFE034FB4B}" type="slidenum">
              <a:rPr lang="en-CA" smtClean="0"/>
              <a:t>‹#›</a:t>
            </a:fld>
            <a:endParaRPr lang="en-CA"/>
          </a:p>
        </p:txBody>
      </p:sp>
    </p:spTree>
    <p:extLst>
      <p:ext uri="{BB962C8B-B14F-4D97-AF65-F5344CB8AC3E}">
        <p14:creationId xmlns:p14="http://schemas.microsoft.com/office/powerpoint/2010/main" val="2443095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0BF3-07B8-4647-8AC7-7F19B349DD8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2D24D07-E60B-41BE-841E-BDA60470F5F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779536C-EE31-404E-9940-001232B2B63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1F107D2-07B4-4045-B0CE-67D749030AFC}"/>
              </a:ext>
            </a:extLst>
          </p:cNvPr>
          <p:cNvSpPr>
            <a:spLocks noGrp="1"/>
          </p:cNvSpPr>
          <p:nvPr>
            <p:ph type="dt" sz="half" idx="10"/>
          </p:nvPr>
        </p:nvSpPr>
        <p:spPr/>
        <p:txBody>
          <a:bodyPr/>
          <a:lstStyle/>
          <a:p>
            <a:fld id="{AD8569C5-0826-4CA6-9DAC-2C1420844DA0}" type="datetimeFigureOut">
              <a:rPr lang="en-CA" smtClean="0"/>
              <a:t>2022-04-18</a:t>
            </a:fld>
            <a:endParaRPr lang="en-CA"/>
          </a:p>
        </p:txBody>
      </p:sp>
      <p:sp>
        <p:nvSpPr>
          <p:cNvPr id="6" name="Footer Placeholder 5">
            <a:extLst>
              <a:ext uri="{FF2B5EF4-FFF2-40B4-BE49-F238E27FC236}">
                <a16:creationId xmlns:a16="http://schemas.microsoft.com/office/drawing/2014/main" id="{2FD0DEF6-29B1-4CBC-83A6-CE053E8F78F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2BA3B28-1B01-4A67-841A-348F202126D4}"/>
              </a:ext>
            </a:extLst>
          </p:cNvPr>
          <p:cNvSpPr>
            <a:spLocks noGrp="1"/>
          </p:cNvSpPr>
          <p:nvPr>
            <p:ph type="sldNum" sz="quarter" idx="12"/>
          </p:nvPr>
        </p:nvSpPr>
        <p:spPr/>
        <p:txBody>
          <a:bodyPr/>
          <a:lstStyle/>
          <a:p>
            <a:fld id="{3262E974-248C-439F-ADCE-3EDFE034FB4B}" type="slidenum">
              <a:rPr lang="en-CA" smtClean="0"/>
              <a:t>‹#›</a:t>
            </a:fld>
            <a:endParaRPr lang="en-CA"/>
          </a:p>
        </p:txBody>
      </p:sp>
    </p:spTree>
    <p:extLst>
      <p:ext uri="{BB962C8B-B14F-4D97-AF65-F5344CB8AC3E}">
        <p14:creationId xmlns:p14="http://schemas.microsoft.com/office/powerpoint/2010/main" val="473221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6E11-A341-46D3-A351-F55B0944E35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E176135-6B0B-4901-AC04-665DF25C0C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5B23C1F-4E3F-4C1D-9039-AE294829B74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8FF7A20-65DE-47C0-88AD-90B42A34B2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526A6B-3E5A-47F3-9DF3-74A8C1AA7E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344792D-3B8D-4595-81B9-8F5B99F2A562}"/>
              </a:ext>
            </a:extLst>
          </p:cNvPr>
          <p:cNvSpPr>
            <a:spLocks noGrp="1"/>
          </p:cNvSpPr>
          <p:nvPr>
            <p:ph type="dt" sz="half" idx="10"/>
          </p:nvPr>
        </p:nvSpPr>
        <p:spPr/>
        <p:txBody>
          <a:bodyPr/>
          <a:lstStyle/>
          <a:p>
            <a:fld id="{AD8569C5-0826-4CA6-9DAC-2C1420844DA0}" type="datetimeFigureOut">
              <a:rPr lang="en-CA" smtClean="0"/>
              <a:t>2022-04-18</a:t>
            </a:fld>
            <a:endParaRPr lang="en-CA"/>
          </a:p>
        </p:txBody>
      </p:sp>
      <p:sp>
        <p:nvSpPr>
          <p:cNvPr id="8" name="Footer Placeholder 7">
            <a:extLst>
              <a:ext uri="{FF2B5EF4-FFF2-40B4-BE49-F238E27FC236}">
                <a16:creationId xmlns:a16="http://schemas.microsoft.com/office/drawing/2014/main" id="{783F378E-AB37-48B1-9CDF-E0EFB2B5B5B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A93569E-D4A7-48C0-951D-8514C762BB3C}"/>
              </a:ext>
            </a:extLst>
          </p:cNvPr>
          <p:cNvSpPr>
            <a:spLocks noGrp="1"/>
          </p:cNvSpPr>
          <p:nvPr>
            <p:ph type="sldNum" sz="quarter" idx="12"/>
          </p:nvPr>
        </p:nvSpPr>
        <p:spPr/>
        <p:txBody>
          <a:bodyPr/>
          <a:lstStyle/>
          <a:p>
            <a:fld id="{3262E974-248C-439F-ADCE-3EDFE034FB4B}" type="slidenum">
              <a:rPr lang="en-CA" smtClean="0"/>
              <a:t>‹#›</a:t>
            </a:fld>
            <a:endParaRPr lang="en-CA"/>
          </a:p>
        </p:txBody>
      </p:sp>
    </p:spTree>
    <p:extLst>
      <p:ext uri="{BB962C8B-B14F-4D97-AF65-F5344CB8AC3E}">
        <p14:creationId xmlns:p14="http://schemas.microsoft.com/office/powerpoint/2010/main" val="81742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CC0D-5210-47FD-A50E-22BEFDBAFF4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48A2C89-7519-492C-A5EC-75C8FC3479F8}"/>
              </a:ext>
            </a:extLst>
          </p:cNvPr>
          <p:cNvSpPr>
            <a:spLocks noGrp="1"/>
          </p:cNvSpPr>
          <p:nvPr>
            <p:ph type="dt" sz="half" idx="10"/>
          </p:nvPr>
        </p:nvSpPr>
        <p:spPr/>
        <p:txBody>
          <a:bodyPr/>
          <a:lstStyle/>
          <a:p>
            <a:fld id="{AD8569C5-0826-4CA6-9DAC-2C1420844DA0}" type="datetimeFigureOut">
              <a:rPr lang="en-CA" smtClean="0"/>
              <a:t>2022-04-18</a:t>
            </a:fld>
            <a:endParaRPr lang="en-CA"/>
          </a:p>
        </p:txBody>
      </p:sp>
      <p:sp>
        <p:nvSpPr>
          <p:cNvPr id="4" name="Footer Placeholder 3">
            <a:extLst>
              <a:ext uri="{FF2B5EF4-FFF2-40B4-BE49-F238E27FC236}">
                <a16:creationId xmlns:a16="http://schemas.microsoft.com/office/drawing/2014/main" id="{D6647A48-86A8-4233-A422-F6ADCCACE87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77F227B-028D-4660-B667-8C6E022D8802}"/>
              </a:ext>
            </a:extLst>
          </p:cNvPr>
          <p:cNvSpPr>
            <a:spLocks noGrp="1"/>
          </p:cNvSpPr>
          <p:nvPr>
            <p:ph type="sldNum" sz="quarter" idx="12"/>
          </p:nvPr>
        </p:nvSpPr>
        <p:spPr/>
        <p:txBody>
          <a:bodyPr/>
          <a:lstStyle/>
          <a:p>
            <a:fld id="{3262E974-248C-439F-ADCE-3EDFE034FB4B}" type="slidenum">
              <a:rPr lang="en-CA" smtClean="0"/>
              <a:t>‹#›</a:t>
            </a:fld>
            <a:endParaRPr lang="en-CA"/>
          </a:p>
        </p:txBody>
      </p:sp>
    </p:spTree>
    <p:extLst>
      <p:ext uri="{BB962C8B-B14F-4D97-AF65-F5344CB8AC3E}">
        <p14:creationId xmlns:p14="http://schemas.microsoft.com/office/powerpoint/2010/main" val="134251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63132D-1DFC-478D-848F-AE78C9B53F8B}"/>
              </a:ext>
            </a:extLst>
          </p:cNvPr>
          <p:cNvSpPr>
            <a:spLocks noGrp="1"/>
          </p:cNvSpPr>
          <p:nvPr>
            <p:ph type="dt" sz="half" idx="10"/>
          </p:nvPr>
        </p:nvSpPr>
        <p:spPr/>
        <p:txBody>
          <a:bodyPr/>
          <a:lstStyle/>
          <a:p>
            <a:fld id="{AD8569C5-0826-4CA6-9DAC-2C1420844DA0}" type="datetimeFigureOut">
              <a:rPr lang="en-CA" smtClean="0"/>
              <a:t>2022-04-18</a:t>
            </a:fld>
            <a:endParaRPr lang="en-CA"/>
          </a:p>
        </p:txBody>
      </p:sp>
      <p:sp>
        <p:nvSpPr>
          <p:cNvPr id="3" name="Footer Placeholder 2">
            <a:extLst>
              <a:ext uri="{FF2B5EF4-FFF2-40B4-BE49-F238E27FC236}">
                <a16:creationId xmlns:a16="http://schemas.microsoft.com/office/drawing/2014/main" id="{C11A79DD-4D2F-496D-A0CB-5EF20B3406C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87BF012-BCEA-4BE2-8F89-AF62F38BBE51}"/>
              </a:ext>
            </a:extLst>
          </p:cNvPr>
          <p:cNvSpPr>
            <a:spLocks noGrp="1"/>
          </p:cNvSpPr>
          <p:nvPr>
            <p:ph type="sldNum" sz="quarter" idx="12"/>
          </p:nvPr>
        </p:nvSpPr>
        <p:spPr/>
        <p:txBody>
          <a:bodyPr/>
          <a:lstStyle/>
          <a:p>
            <a:fld id="{3262E974-248C-439F-ADCE-3EDFE034FB4B}" type="slidenum">
              <a:rPr lang="en-CA" smtClean="0"/>
              <a:t>‹#›</a:t>
            </a:fld>
            <a:endParaRPr lang="en-CA"/>
          </a:p>
        </p:txBody>
      </p:sp>
    </p:spTree>
    <p:extLst>
      <p:ext uri="{BB962C8B-B14F-4D97-AF65-F5344CB8AC3E}">
        <p14:creationId xmlns:p14="http://schemas.microsoft.com/office/powerpoint/2010/main" val="845435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4640D-076C-498B-A043-2A1FE8D4AD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F9D299D-A663-419C-80EA-FE0B5B8B87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D0DC05A-39D2-4C4B-BFA1-0AF7665B1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713170-DBC1-4FDD-BDDE-3E8A8BEBB4EE}"/>
              </a:ext>
            </a:extLst>
          </p:cNvPr>
          <p:cNvSpPr>
            <a:spLocks noGrp="1"/>
          </p:cNvSpPr>
          <p:nvPr>
            <p:ph type="dt" sz="half" idx="10"/>
          </p:nvPr>
        </p:nvSpPr>
        <p:spPr/>
        <p:txBody>
          <a:bodyPr/>
          <a:lstStyle/>
          <a:p>
            <a:fld id="{AD8569C5-0826-4CA6-9DAC-2C1420844DA0}" type="datetimeFigureOut">
              <a:rPr lang="en-CA" smtClean="0"/>
              <a:t>2022-04-18</a:t>
            </a:fld>
            <a:endParaRPr lang="en-CA"/>
          </a:p>
        </p:txBody>
      </p:sp>
      <p:sp>
        <p:nvSpPr>
          <p:cNvPr id="6" name="Footer Placeholder 5">
            <a:extLst>
              <a:ext uri="{FF2B5EF4-FFF2-40B4-BE49-F238E27FC236}">
                <a16:creationId xmlns:a16="http://schemas.microsoft.com/office/drawing/2014/main" id="{2A3467C5-D341-4F23-A9F8-1DC89C7684B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A545E39-B951-458E-91F3-EE1C79AD0CF1}"/>
              </a:ext>
            </a:extLst>
          </p:cNvPr>
          <p:cNvSpPr>
            <a:spLocks noGrp="1"/>
          </p:cNvSpPr>
          <p:nvPr>
            <p:ph type="sldNum" sz="quarter" idx="12"/>
          </p:nvPr>
        </p:nvSpPr>
        <p:spPr/>
        <p:txBody>
          <a:bodyPr/>
          <a:lstStyle/>
          <a:p>
            <a:fld id="{3262E974-248C-439F-ADCE-3EDFE034FB4B}" type="slidenum">
              <a:rPr lang="en-CA" smtClean="0"/>
              <a:t>‹#›</a:t>
            </a:fld>
            <a:endParaRPr lang="en-CA"/>
          </a:p>
        </p:txBody>
      </p:sp>
    </p:spTree>
    <p:extLst>
      <p:ext uri="{BB962C8B-B14F-4D97-AF65-F5344CB8AC3E}">
        <p14:creationId xmlns:p14="http://schemas.microsoft.com/office/powerpoint/2010/main" val="205203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91008-4C39-4010-A0C6-D57CC8B5F4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DEA6666-A76F-4FC9-9CC4-8943D44283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E84CAAF-8046-4715-8C89-2668520EBB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60F1C6-307D-4331-B417-4E92AE00ADBC}"/>
              </a:ext>
            </a:extLst>
          </p:cNvPr>
          <p:cNvSpPr>
            <a:spLocks noGrp="1"/>
          </p:cNvSpPr>
          <p:nvPr>
            <p:ph type="dt" sz="half" idx="10"/>
          </p:nvPr>
        </p:nvSpPr>
        <p:spPr/>
        <p:txBody>
          <a:bodyPr/>
          <a:lstStyle/>
          <a:p>
            <a:fld id="{AD8569C5-0826-4CA6-9DAC-2C1420844DA0}" type="datetimeFigureOut">
              <a:rPr lang="en-CA" smtClean="0"/>
              <a:t>2022-04-18</a:t>
            </a:fld>
            <a:endParaRPr lang="en-CA"/>
          </a:p>
        </p:txBody>
      </p:sp>
      <p:sp>
        <p:nvSpPr>
          <p:cNvPr id="6" name="Footer Placeholder 5">
            <a:extLst>
              <a:ext uri="{FF2B5EF4-FFF2-40B4-BE49-F238E27FC236}">
                <a16:creationId xmlns:a16="http://schemas.microsoft.com/office/drawing/2014/main" id="{59F5AD9E-1B64-40DC-878C-F40EEF11DCF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70298AF-05B1-4941-B282-3A40968AE429}"/>
              </a:ext>
            </a:extLst>
          </p:cNvPr>
          <p:cNvSpPr>
            <a:spLocks noGrp="1"/>
          </p:cNvSpPr>
          <p:nvPr>
            <p:ph type="sldNum" sz="quarter" idx="12"/>
          </p:nvPr>
        </p:nvSpPr>
        <p:spPr/>
        <p:txBody>
          <a:bodyPr/>
          <a:lstStyle/>
          <a:p>
            <a:fld id="{3262E974-248C-439F-ADCE-3EDFE034FB4B}" type="slidenum">
              <a:rPr lang="en-CA" smtClean="0"/>
              <a:t>‹#›</a:t>
            </a:fld>
            <a:endParaRPr lang="en-CA"/>
          </a:p>
        </p:txBody>
      </p:sp>
    </p:spTree>
    <p:extLst>
      <p:ext uri="{BB962C8B-B14F-4D97-AF65-F5344CB8AC3E}">
        <p14:creationId xmlns:p14="http://schemas.microsoft.com/office/powerpoint/2010/main" val="2254093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B14A24-D741-4B3C-8F16-54613E4501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A7BB12E-CB23-4FE8-88C1-308AD72EBF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D952641-397B-4773-BD26-4A63857BD1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569C5-0826-4CA6-9DAC-2C1420844DA0}" type="datetimeFigureOut">
              <a:rPr lang="en-CA" smtClean="0"/>
              <a:t>2022-04-18</a:t>
            </a:fld>
            <a:endParaRPr lang="en-CA"/>
          </a:p>
        </p:txBody>
      </p:sp>
      <p:sp>
        <p:nvSpPr>
          <p:cNvPr id="5" name="Footer Placeholder 4">
            <a:extLst>
              <a:ext uri="{FF2B5EF4-FFF2-40B4-BE49-F238E27FC236}">
                <a16:creationId xmlns:a16="http://schemas.microsoft.com/office/drawing/2014/main" id="{CCCB8E07-1155-4F17-BFC3-1BEF03280A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2790377-C9C9-44A0-B0CA-9DFC293BE2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2E974-248C-439F-ADCE-3EDFE034FB4B}" type="slidenum">
              <a:rPr lang="en-CA" smtClean="0"/>
              <a:t>‹#›</a:t>
            </a:fld>
            <a:endParaRPr lang="en-CA"/>
          </a:p>
        </p:txBody>
      </p:sp>
    </p:spTree>
    <p:extLst>
      <p:ext uri="{BB962C8B-B14F-4D97-AF65-F5344CB8AC3E}">
        <p14:creationId xmlns:p14="http://schemas.microsoft.com/office/powerpoint/2010/main" val="2652361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F52663-1739-46F4-A5F1-15E5BBD12F60}"/>
              </a:ext>
            </a:extLst>
          </p:cNvPr>
          <p:cNvPicPr>
            <a:picLocks noChangeAspect="1"/>
          </p:cNvPicPr>
          <p:nvPr/>
        </p:nvPicPr>
        <p:blipFill>
          <a:blip r:embed="rId3"/>
          <a:stretch>
            <a:fillRect/>
          </a:stretch>
        </p:blipFill>
        <p:spPr>
          <a:xfrm>
            <a:off x="0" y="696483"/>
            <a:ext cx="12192000" cy="5465033"/>
          </a:xfrm>
          <a:prstGeom prst="rect">
            <a:avLst/>
          </a:prstGeom>
        </p:spPr>
      </p:pic>
    </p:spTree>
    <p:extLst>
      <p:ext uri="{BB962C8B-B14F-4D97-AF65-F5344CB8AC3E}">
        <p14:creationId xmlns:p14="http://schemas.microsoft.com/office/powerpoint/2010/main" val="1325253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9762E0-52F4-4EC2-968A-6265DBFB7EDB}"/>
              </a:ext>
            </a:extLst>
          </p:cNvPr>
          <p:cNvPicPr>
            <a:picLocks noChangeAspect="1"/>
          </p:cNvPicPr>
          <p:nvPr/>
        </p:nvPicPr>
        <p:blipFill>
          <a:blip r:embed="rId3"/>
          <a:stretch>
            <a:fillRect/>
          </a:stretch>
        </p:blipFill>
        <p:spPr>
          <a:xfrm>
            <a:off x="2331911" y="0"/>
            <a:ext cx="7528178" cy="6858000"/>
          </a:xfrm>
          <a:prstGeom prst="rect">
            <a:avLst/>
          </a:prstGeom>
        </p:spPr>
      </p:pic>
    </p:spTree>
    <p:extLst>
      <p:ext uri="{BB962C8B-B14F-4D97-AF65-F5344CB8AC3E}">
        <p14:creationId xmlns:p14="http://schemas.microsoft.com/office/powerpoint/2010/main" val="3177990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B6D11E-3426-47B4-B10B-BBB95BEB9F2E}"/>
              </a:ext>
            </a:extLst>
          </p:cNvPr>
          <p:cNvPicPr>
            <a:picLocks noChangeAspect="1"/>
          </p:cNvPicPr>
          <p:nvPr/>
        </p:nvPicPr>
        <p:blipFill>
          <a:blip r:embed="rId3"/>
          <a:stretch>
            <a:fillRect/>
          </a:stretch>
        </p:blipFill>
        <p:spPr>
          <a:xfrm>
            <a:off x="1227659" y="0"/>
            <a:ext cx="9736681" cy="6858000"/>
          </a:xfrm>
          <a:prstGeom prst="rect">
            <a:avLst/>
          </a:prstGeom>
        </p:spPr>
      </p:pic>
    </p:spTree>
    <p:extLst>
      <p:ext uri="{BB962C8B-B14F-4D97-AF65-F5344CB8AC3E}">
        <p14:creationId xmlns:p14="http://schemas.microsoft.com/office/powerpoint/2010/main" val="294386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1E5D8A-507F-4482-B1E2-CBA04D05789F}"/>
              </a:ext>
            </a:extLst>
          </p:cNvPr>
          <p:cNvPicPr>
            <a:picLocks noChangeAspect="1"/>
          </p:cNvPicPr>
          <p:nvPr/>
        </p:nvPicPr>
        <p:blipFill>
          <a:blip r:embed="rId3"/>
          <a:stretch>
            <a:fillRect/>
          </a:stretch>
        </p:blipFill>
        <p:spPr>
          <a:xfrm>
            <a:off x="959430" y="0"/>
            <a:ext cx="10273139" cy="6858000"/>
          </a:xfrm>
          <a:prstGeom prst="rect">
            <a:avLst/>
          </a:prstGeom>
        </p:spPr>
      </p:pic>
    </p:spTree>
    <p:extLst>
      <p:ext uri="{BB962C8B-B14F-4D97-AF65-F5344CB8AC3E}">
        <p14:creationId xmlns:p14="http://schemas.microsoft.com/office/powerpoint/2010/main" val="1372379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TotalTime>
  <Words>125</Words>
  <Application>Microsoft Macintosh PowerPoint</Application>
  <PresentationFormat>Widescreen</PresentationFormat>
  <Paragraphs>10</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Sjaarda</dc:creator>
  <cp:lastModifiedBy>Sjaarda Matthew James</cp:lastModifiedBy>
  <cp:revision>3</cp:revision>
  <dcterms:created xsi:type="dcterms:W3CDTF">2022-04-18T20:30:54Z</dcterms:created>
  <dcterms:modified xsi:type="dcterms:W3CDTF">2022-04-19T08:10:51Z</dcterms:modified>
</cp:coreProperties>
</file>