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-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2971E-8CB8-CF40-B560-E64DBA2E861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DB9F5-F767-9C43-A6A6-E21CABE6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lucid.app</a:t>
            </a:r>
            <a:r>
              <a:rPr lang="en-US" dirty="0"/>
              <a:t>/</a:t>
            </a:r>
            <a:r>
              <a:rPr lang="en-US" dirty="0" err="1"/>
              <a:t>lucidchart</a:t>
            </a:r>
            <a:r>
              <a:rPr lang="en-US" dirty="0"/>
              <a:t>/fc22ff65-6a6a-48d3-a807-28fd066b3e8e/</a:t>
            </a:r>
            <a:r>
              <a:rPr lang="en-US" dirty="0" err="1"/>
              <a:t>edit?page</a:t>
            </a:r>
            <a:r>
              <a:rPr lang="en-US" dirty="0"/>
              <a:t>=0_0#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/>
              <a:t>above link to 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B9F5-F767-9C43-A6A6-E21CABE670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AE13-3773-4A44-92C1-74E979A35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DED61-7806-9249-8B63-E3D3DDC1C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1C96-6C84-F34B-A261-5CD11AE3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D26-D82F-9349-A901-361EC7EA5577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2C6D-60CD-E248-9205-D97950E7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605E0-5705-454B-8282-2F0689B8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B583-DB47-0743-8DB2-48D02B1D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134D-B416-794D-A0AE-6676C570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3429F-A7DF-8142-9393-1350663E8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6F419-52D1-5E43-8688-F3359800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D26-D82F-9349-A901-361EC7EA5577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8717C-59B4-314A-94ED-33269D4A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4F67-6BF9-EA4A-B9F5-6C93A6D4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B583-DB47-0743-8DB2-48D02B1D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C2DDC-F009-5948-B9DF-323DA6B00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9ED55-504D-504E-9399-892B2AC2F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00163-17AC-2A44-B02A-783AD848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D26-D82F-9349-A901-361EC7EA5577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7852F-D7D9-EC47-A720-387AFC59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F7BE-3F2D-2B44-9741-B0B52C5D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B583-DB47-0743-8DB2-48D02B1D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13C4-B7FD-4F44-9E74-563CA757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A4F2F-2DA8-6B40-BC30-C1360476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3D9DE-AE98-154C-BF1F-02BB4E4C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D26-D82F-9349-A901-361EC7EA5577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D8F42-3361-2D4D-96CC-33FB02C3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B4C4-2468-1146-8951-A1289A77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B583-DB47-0743-8DB2-48D02B1D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3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E840-32E9-B94F-8348-91F7A2CE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7161D-C164-F84E-AFAF-26F5FC6BE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83567-F16C-354E-B293-E4D9D5E0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D26-D82F-9349-A901-361EC7EA5577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B6E63-DA6B-574B-8792-77C088C5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23CE-AF63-A548-B9F5-879C8F7A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B583-DB47-0743-8DB2-48D02B1D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F1D0-AD66-C54D-A2C6-574786C3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A6D3-940A-5F4C-A0BD-50BC2E0AC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4FA4F-7283-7740-B773-5C4BF0A57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78D03-27A3-0843-B379-3C84B8EE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D26-D82F-9349-A901-361EC7EA5577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0E19F-3C9C-F040-A3D7-2761CB2B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A4D71-EDE4-CD4C-9402-8BA6FE28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B583-DB47-0743-8DB2-48D02B1D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4AE3-3637-E940-99A3-8B123992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4D13C-A957-B740-A652-72E6B0DE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FF724-39C8-9840-BFED-8602E4DA3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32523-B3F2-A04E-BFD4-7E1D53FB2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09100-A91A-5141-96FA-31CE92C42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F7C06-347E-4147-822D-8784662B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D26-D82F-9349-A901-361EC7EA5577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63C54-1FB0-1648-A84D-33057C2E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CA468-1B88-6643-B83F-9D8D7DB8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B583-DB47-0743-8DB2-48D02B1D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4D66-1886-5D46-A497-7A1E1BAB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7CA7D-8ACA-4247-B84F-3ACAD280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D26-D82F-9349-A901-361EC7EA5577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D1B31-E888-4748-BF18-89196F1D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BC4B9-45F0-9549-97B3-EF40E2C0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B583-DB47-0743-8DB2-48D02B1D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0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F9025-46A3-6D41-9688-F97DB81F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D26-D82F-9349-A901-361EC7EA5577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37BA8-447D-954D-A901-25B9AD1E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2320F-BA43-D949-880E-2188DBD5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B583-DB47-0743-8DB2-48D02B1D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73C6-C13F-CF4D-A050-2CE95D47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1BCB-B3ED-AE4C-9D49-A5DD34F2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951F6-524E-6240-A178-7B0F421D2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F4244-BB22-AA4F-9894-BD8A5588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D26-D82F-9349-A901-361EC7EA5577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C7CAE-9B76-A04C-A1AF-B82BE9BF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80520-24BA-FD48-8AFD-7337A8E8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B583-DB47-0743-8DB2-48D02B1D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F576-95A6-E64F-8FDA-B777E758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AE3E6-9864-7B41-B200-205071881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82170-6866-5B42-85B9-DCB55788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B0C72-FDAD-0F42-94E9-E5A8F90A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D26-D82F-9349-A901-361EC7EA5577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EBAAD-DE63-F349-81DF-6BEB0E5E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DB63F-B211-FA4F-ACFB-39A37A89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B583-DB47-0743-8DB2-48D02B1D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8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C0E5A-1173-574E-A5D3-68362258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87704-B8D1-A549-BDD5-18F8BB026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CA9ED-A911-F24B-AF58-4CD064ECC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FD26-D82F-9349-A901-361EC7EA5577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C9587-9E1C-0246-92CE-0FD133D14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2C55F-B484-2142-9C4C-AC9906F55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B583-DB47-0743-8DB2-48D02B1D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0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6DAC1A4-7E05-3647-807B-5E32AF4BE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438150"/>
            <a:ext cx="12192000" cy="59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2CD62BE-1F46-724C-AFED-D3B9C6175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"/>
            <a:ext cx="12192000" cy="59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06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22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Sjaarda Matthew James</dc:creator>
  <cp:lastModifiedBy>Sjaarda Matthew James</cp:lastModifiedBy>
  <cp:revision>2</cp:revision>
  <dcterms:created xsi:type="dcterms:W3CDTF">2021-08-17T18:50:10Z</dcterms:created>
  <dcterms:modified xsi:type="dcterms:W3CDTF">2021-08-24T15:02:47Z</dcterms:modified>
</cp:coreProperties>
</file>