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58AF3-8749-1EA0-BE4B-C3DC7819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1F455C6-1742-F585-9EF8-E2FC48560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6C59300-0390-884F-67EC-8B63BB0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BC9F875-7DEC-CD2E-2292-BF14D254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3B7732-EC5E-8A77-0837-F25A6F4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D13BB-889F-0676-8110-BF191A69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AABCD58-3B86-59A3-B7C3-F055FDAEE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0390DDC-08D8-7D9A-8D4C-B2F15597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916225-8243-1E11-E0D8-962A9871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E634CD-C7A3-DE95-10AF-0070F7D0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9CE90B9-982C-DE51-19FA-B8259496C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DEB5C6EB-8D5F-4C79-0928-C46EDF0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E4BED9-C65E-34DA-A110-B6F9C9BA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81E532-4D8B-3AC5-DDD6-C9CBDA61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60FBAE-A92A-964A-0971-EBC19A5A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934D8-9A76-8903-6A52-55EBDC48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60E12BA-1CD8-2AB2-94B9-8F337C14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9441B1-9F5F-8090-FBF5-892408C8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9EA19A-237E-F1E9-5CB8-DBFA5C55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2358841-64BF-3B6E-195A-C473E896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38AAE-C459-DE65-0E2C-A5B634D3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8200FB2-C2E0-2320-F40B-8CDF7ACE0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267EE0F-B50B-0C06-25C3-7A9749E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334499D-19E0-0B0A-7A6C-5007256B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A81938B-1C5C-6B04-AB27-9C6092DE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2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FE8418-15A9-BB5A-F6BC-5DD0C3F8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5BDDAC-527C-ABC1-6AA0-4A17974BF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C45DC84-C3FF-3536-56E0-50118970E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CE03F7A-35C6-9AEF-A67F-C8E8D741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9D8D4A2-BE4F-6449-75A6-E5A79249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CF217D5-8150-E4DF-D34A-8D2A9E2F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6C0CA-B40B-1815-8A34-F579AF49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9F1F42F-44E3-157C-3FC5-7CA25F429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D9CDF13-4EDE-C68E-D8FD-CA660F3A7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D134C21-0905-6505-2F65-2D252799B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C006BB6-412A-AB08-FE97-69C28E206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2475029-8482-843E-A703-B9330144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87619D7-F2BA-20CB-4688-E520755B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158BBF5F-C06F-8FD7-3C2E-6AA2C804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3CD2C-FA6E-B422-8825-5F83AD3C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A5B5488-2CA2-1349-2601-35372BF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DF1667F-DBA4-2A07-242C-CE20FB3C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7A5BF98-090E-44C7-ED91-92CE0736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3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EA39782-2DDE-B50D-4CFD-B9837C18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18BBD71-F856-F79A-E01D-1313BE01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A47E24-BD37-B7E5-0499-B0159589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0ABF0-D1BE-D3C0-D6B2-E50092AD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E4D8A0-51EA-053D-29FD-D831E28B5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ED230F3-85A5-2D31-6A2F-355A8BF5F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A94470F-D3D8-B309-ECD8-53A2CA94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C2788C-33E5-AB70-3C94-7F1118A88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9BB3E49-6E65-555F-C068-86F035E1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59384-83C8-0529-C4F7-3E1A49C6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F0AA13D-617E-8905-1D23-80812189E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FBA2A1C-0605-7FFE-969D-57C52BBAA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24B8415-9985-58AC-8765-4F2EBAAB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C3A45E-F651-71DC-5902-0B8F65DF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BCB06E-F2F3-F7BE-48FE-0DF4E5A6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3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46F4D5F-3C2B-5548-5256-DDDD3A82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7832B3B-AB5F-AA8E-7538-CC36259A5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26AFE7-DB26-B8C2-DD90-5FF3050A6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2893B-24D9-4BB9-8BFE-8DB070917E9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B8B17FB-5E33-822D-84F1-05B88C6F8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1CC32A-893F-9582-0790-ED26A22D9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45C59-FDAB-4DAC-9192-B2407CA35FB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56C8785-AB22-763D-9A4E-E730402CAB7D}"/>
              </a:ext>
            </a:extLst>
          </p:cNvPr>
          <p:cNvSpPr txBox="1">
            <a:spLocks/>
          </p:cNvSpPr>
          <p:nvPr/>
        </p:nvSpPr>
        <p:spPr>
          <a:xfrm>
            <a:off x="838200" y="4230188"/>
            <a:ext cx="10515600" cy="2474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000" dirty="0"/>
            </a:br>
            <a:r>
              <a:rPr lang="en-US" sz="4000" dirty="0" err="1"/>
              <a:t>tSNE</a:t>
            </a:r>
            <a:r>
              <a:rPr lang="en-US" sz="4000" dirty="0"/>
              <a:t> measures how close different datapoints</a:t>
            </a:r>
          </a:p>
          <a:p>
            <a:r>
              <a:rPr lang="en-US" sz="4000" dirty="0"/>
              <a:t> is to each other in higher dimensionality</a:t>
            </a:r>
          </a:p>
          <a:p>
            <a:endParaRPr lang="en-US" sz="4000" dirty="0"/>
          </a:p>
          <a:p>
            <a:r>
              <a:rPr lang="en-US" sz="4000" dirty="0"/>
              <a:t>Only for </a:t>
            </a:r>
            <a:r>
              <a:rPr lang="en-US" sz="4000" dirty="0" err="1"/>
              <a:t>visualisation</a:t>
            </a:r>
            <a:r>
              <a:rPr lang="en-US" sz="4000" dirty="0"/>
              <a:t> </a:t>
            </a:r>
          </a:p>
          <a:p>
            <a:endParaRPr lang="en-US" sz="4000" dirty="0"/>
          </a:p>
          <a:p>
            <a:r>
              <a:rPr lang="en-US" sz="4000" dirty="0"/>
              <a:t>Perplexity is a measure to balance attention between local and global </a:t>
            </a:r>
            <a:r>
              <a:rPr lang="en-US" sz="4000" dirty="0" err="1"/>
              <a:t>acpects</a:t>
            </a:r>
            <a:r>
              <a:rPr lang="en-US" sz="4000" dirty="0"/>
              <a:t> of data</a:t>
            </a:r>
          </a:p>
          <a:p>
            <a:endParaRPr lang="en-US" sz="4000" dirty="0"/>
          </a:p>
          <a:p>
            <a:r>
              <a:rPr lang="en-US" sz="4000" dirty="0"/>
              <a:t>Made for keeping local structure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E0FE0F1B-278E-9952-7B7D-C341660A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59" y="5721764"/>
            <a:ext cx="1014554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75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FC999-2F53-145D-8892-39FD17AD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tSNE</a:t>
            </a:r>
            <a:r>
              <a:rPr lang="en-US" dirty="0"/>
              <a:t> measures how close different datapoints is to </a:t>
            </a:r>
            <a:r>
              <a:rPr lang="en-US" dirty="0" err="1"/>
              <a:t>eachother</a:t>
            </a:r>
            <a:r>
              <a:rPr lang="en-US" dirty="0"/>
              <a:t> in higher </a:t>
            </a:r>
            <a:r>
              <a:rPr lang="en-US" dirty="0" err="1"/>
              <a:t>dimensjonality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B9C031F-897C-0950-AA40-DB6A6DC52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32" y="1468029"/>
            <a:ext cx="6550683" cy="502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2BC08-AFCF-0D1A-F406-BE86A3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BC1CA45-0BD0-A812-F0A7-73ED5E9A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30" y="538389"/>
            <a:ext cx="8107317" cy="59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9A9DAE-3CDD-84B5-73A1-B0505E64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40902FB-BAEE-DEF0-1348-50A210D45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80703"/>
            <a:ext cx="8717064" cy="61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1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28FF4-49E7-A96B-EDE9-9F238A08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UMAP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D34E706-9CAC-8CA5-B0CC-D6BF57D3C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2" y="14700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Visualistaion</a:t>
            </a:r>
            <a:r>
              <a:rPr lang="en-US" dirty="0"/>
              <a:t> method just as </a:t>
            </a:r>
            <a:r>
              <a:rPr lang="en-US" dirty="0" err="1"/>
              <a:t>tSNE</a:t>
            </a:r>
            <a:r>
              <a:rPr lang="en-US" dirty="0"/>
              <a:t>, used for visualizing large amounts of data in higher dimensionalities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Possible to use the features afterward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Made for keeping local and global structure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42EF54C-47CA-A2CF-CCB2-EAC4D254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4" y="5021192"/>
            <a:ext cx="11222016" cy="1657581"/>
          </a:xfrm>
          <a:prstGeom prst="rect">
            <a:avLst/>
          </a:prstGeo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97FF3803-B148-FD6E-E224-5D98C26A5F4A}"/>
              </a:ext>
            </a:extLst>
          </p:cNvPr>
          <p:cNvCxnSpPr>
            <a:cxnSpLocks/>
          </p:cNvCxnSpPr>
          <p:nvPr/>
        </p:nvCxnSpPr>
        <p:spPr>
          <a:xfrm flipH="1">
            <a:off x="5159318" y="4376758"/>
            <a:ext cx="692842" cy="6444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82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BF317-171E-7258-B340-D7F190F8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757D9F2-0370-1305-7E41-043D76BE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96B51C2-B9D1-82CC-5DB7-06B7FA95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63" y="0"/>
            <a:ext cx="9214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2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84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PowerPoint-præsentation</vt:lpstr>
      <vt:lpstr> tSNE measures how close different datapoints is to eachother in higher dimensjonality  </vt:lpstr>
      <vt:lpstr>PowerPoint-præsentation</vt:lpstr>
      <vt:lpstr>PowerPoint-præsentation</vt:lpstr>
      <vt:lpstr>UMAP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Skryten Johnsen</dc:creator>
  <cp:lastModifiedBy>Jenny Skryten Johnsen</cp:lastModifiedBy>
  <cp:revision>1</cp:revision>
  <dcterms:created xsi:type="dcterms:W3CDTF">2025-04-07T07:45:12Z</dcterms:created>
  <dcterms:modified xsi:type="dcterms:W3CDTF">2025-04-07T09:00:09Z</dcterms:modified>
</cp:coreProperties>
</file>