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Sloane" userId="399886174982ac4e" providerId="LiveId" clId="{1DABEA5B-EC93-4CE8-8D59-6BB89ACB3E45}"/>
    <pc:docChg chg="custSel modSld">
      <pc:chgData name="Jennifer Sloane" userId="399886174982ac4e" providerId="LiveId" clId="{1DABEA5B-EC93-4CE8-8D59-6BB89ACB3E45}" dt="2021-01-21T06:02:24.154" v="128" actId="20577"/>
      <pc:docMkLst>
        <pc:docMk/>
      </pc:docMkLst>
      <pc:sldChg chg="modSp mod">
        <pc:chgData name="Jennifer Sloane" userId="399886174982ac4e" providerId="LiveId" clId="{1DABEA5B-EC93-4CE8-8D59-6BB89ACB3E45}" dt="2021-01-21T06:02:24.154" v="128" actId="20577"/>
        <pc:sldMkLst>
          <pc:docMk/>
          <pc:sldMk cId="478215154" sldId="256"/>
        </pc:sldMkLst>
        <pc:spChg chg="mod">
          <ac:chgData name="Jennifer Sloane" userId="399886174982ac4e" providerId="LiveId" clId="{1DABEA5B-EC93-4CE8-8D59-6BB89ACB3E45}" dt="2021-01-21T06:02:24.154" v="128" actId="20577"/>
          <ac:spMkLst>
            <pc:docMk/>
            <pc:sldMk cId="478215154" sldId="256"/>
            <ac:spMk id="3" creationId="{A95FEDCB-B231-4390-9B0F-622A804435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0F25-8A94-4516-8EE6-6911D1AA8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2DB9D-EDB1-41EC-8017-3BB039BD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C847-337B-4420-BB01-48AED28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069D-4866-45AC-AFC8-6FB19535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86E0-8F5B-454C-933B-115A0342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9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EDDA-10E0-454F-94F7-F213FD88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B454C-6C5D-4AF5-9341-576178A7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7357-C509-4D58-987D-1ADEE75A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0F27-2B18-45CA-B9C1-0CFBCF98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26E7-7F87-48E3-953E-DEBFE859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34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96668-A4D3-4090-86DA-FCF46D2D8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085C7-93B3-4A07-BB53-036B94B2D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C642-1DF1-45EB-96AB-A086B525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4543-E9EF-4BDA-89B5-1DFAFFCA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88C5-A05B-450B-AD9E-8BEBB8E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1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C306-EF07-4501-B4E9-50D9BCFF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006F-E410-44B1-9967-6C864A06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2809-718F-4388-96A9-16DCFB1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76AB-6265-45EF-BD96-B400BEC8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DFAC-7776-4306-B1EA-F74F4D63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84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B80B-0088-436B-BB12-BDB02493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8311-41F1-46C8-94A3-F1988D63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D5CA-D81F-4449-B2EA-66A96334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E547-0976-45EB-B3FD-4C000161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898E-8BAD-4912-B3ED-8C5C3713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02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7F9-4B11-464A-900C-B0398A1A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E5E4-C345-4BE2-BB9C-054CCF565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EA6D4-C8AE-43D0-A87C-BFD5EE2E0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854-AAFA-4778-83BC-1A3B37B5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0E196-164C-4189-99A8-217C5F90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587C-3A44-48D3-9934-EE73645B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4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997D-5EB4-4665-96A8-A682DB7C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7DD0-7A7A-4D2A-8018-E8CF0172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18DB-5A27-4D20-8238-73DAEF81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511DF-4AC0-4D0C-BE16-D3EA5A62D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35F86-CDFD-4F4A-944C-9F7D75EAC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1905B-EC22-49B3-B920-7A02D089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FD594-70FB-4053-9442-6BC99181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5AF5B-B184-4C89-B9A6-11AEBEC7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8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DA33-57E7-47B3-83DD-3E85AAA8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2C7FC-857A-44A9-B8C6-2AF4022F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0D797-99DF-46E3-A92A-93390DB6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CC4B-F8B5-4091-B018-15C04128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49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E699B-3C96-4A22-B726-878C8684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74086-4AA3-4444-8303-5C55D2C0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A647-AA43-4D29-ACB9-D60B2923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5552-C80D-44B1-8AD9-6F5A45C5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9173-5A7B-408E-B129-B2CD8CD1F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AFDC5-6A36-49F1-8A28-C3423269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081A-0090-4005-9246-B93E9EF0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375D-20C8-461D-BC96-6324161B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E4D04-F595-4633-9989-659124BC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1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60FC-AEBD-4D62-B36F-CCC76C48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82213-67DB-4E22-B4FE-174A16DCA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8D712-DB18-47FF-B64C-36BC39B7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B43F4-C7B0-4F92-ABC1-F9B4C691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7E15C-AAD3-438E-A91E-2BEDCCBD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7B29-01EE-464C-ADE4-384F8CD1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80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F9403-D5ED-45A8-83AA-37F46444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94ACC-CF12-4D6E-91CE-67E7BF5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4B0B-1FE5-4FA7-9EFE-91FC0C7D5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4F24-DC12-483E-9540-8D1A9B09EFB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6B8A-7391-4580-8DBF-5F3DFAFD2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DA6F-0AA9-436F-A2EA-EBE9E7545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01D6-4A8C-4539-8AE5-01D4DAB01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5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22A0-0C59-44A8-B350-84D0EC2C2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Title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FEDCB-B231-4390-9B0F-622A80443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your name</a:t>
            </a:r>
            <a:br>
              <a:rPr lang="en-AU" dirty="0"/>
            </a:br>
            <a:r>
              <a:rPr lang="en-AU" dirty="0"/>
              <a:t>Brains</a:t>
            </a:r>
          </a:p>
          <a:p>
            <a:endParaRPr lang="en-AU" dirty="0"/>
          </a:p>
          <a:p>
            <a:r>
              <a:rPr lang="en-AU" dirty="0"/>
              <a:t>(Please make this prettier!! Select a theme, add pictures</a:t>
            </a:r>
            <a:r>
              <a:rPr lang="en-AU"/>
              <a:t>, etc)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821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4D2-BC2F-41F5-87EC-6FC45EDB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9ADF-C110-48F0-99A4-E939AD29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Briefly explain how we collected a lot of data on several cognitive tasks and surveys (get inspiration from the papers you read and the cognitive task lecture)</a:t>
            </a:r>
          </a:p>
          <a:p>
            <a:r>
              <a:rPr lang="en-AU" dirty="0"/>
              <a:t>But focus on what you are interested</a:t>
            </a:r>
          </a:p>
          <a:p>
            <a:r>
              <a:rPr lang="en-AU" dirty="0"/>
              <a:t>State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169330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E87E-47A4-4871-814D-C57E1598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300D-7306-4A76-9DE9-2D370F7E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back to your pre-registration </a:t>
            </a:r>
          </a:p>
          <a:p>
            <a:r>
              <a:rPr lang="en-AU" dirty="0"/>
              <a:t>what surveys or specific tasks did you use as part of your hypothesis</a:t>
            </a:r>
          </a:p>
          <a:p>
            <a:r>
              <a:rPr lang="en-AU" dirty="0"/>
              <a:t>How participants? (30)</a:t>
            </a:r>
          </a:p>
          <a:p>
            <a:r>
              <a:rPr lang="en-AU" dirty="0"/>
              <a:t>Collected data through the SciX community </a:t>
            </a:r>
          </a:p>
        </p:txBody>
      </p:sp>
    </p:spTree>
    <p:extLst>
      <p:ext uri="{BB962C8B-B14F-4D97-AF65-F5344CB8AC3E}">
        <p14:creationId xmlns:p14="http://schemas.microsoft.com/office/powerpoint/2010/main" val="353258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407F-4146-45F2-87C6-5CDC92A8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34D5-B18C-4FE1-A2B2-4C8820E0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Plot! Do you have a plot to show? </a:t>
            </a:r>
          </a:p>
          <a:p>
            <a:r>
              <a:rPr lang="en-AU" dirty="0"/>
              <a:t>Make sure your plot is very big and easy to read! 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377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A1F7-B4CF-451F-93F7-4DAE8556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Statistical Analyses +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3585-E861-41E7-97C1-ED48553C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you get this far, you can share your statistical analyses results </a:t>
            </a:r>
          </a:p>
          <a:p>
            <a:r>
              <a:rPr lang="en-AU" dirty="0"/>
              <a:t>You can take a screenshot of your R code if you want to show the results that way</a:t>
            </a:r>
          </a:p>
          <a:p>
            <a:r>
              <a:rPr lang="en-AU" dirty="0"/>
              <a:t>Or you can explain what statistical test you did </a:t>
            </a:r>
          </a:p>
          <a:p>
            <a:r>
              <a:rPr lang="en-AU" dirty="0"/>
              <a:t>And finally, try your best to interpret your results (e.g. p &gt; 0.05? And what does that mean) </a:t>
            </a:r>
          </a:p>
          <a:p>
            <a:pPr lvl="1"/>
            <a:r>
              <a:rPr lang="en-AU" dirty="0"/>
              <a:t>You can refer back to the slides on stats </a:t>
            </a:r>
          </a:p>
        </p:txBody>
      </p:sp>
    </p:spTree>
    <p:extLst>
      <p:ext uri="{BB962C8B-B14F-4D97-AF65-F5344CB8AC3E}">
        <p14:creationId xmlns:p14="http://schemas.microsoft.com/office/powerpoint/2010/main" val="372399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F0BCDD6F7984BAA11D8A39284636C" ma:contentTypeVersion="9" ma:contentTypeDescription="Create a new document." ma:contentTypeScope="" ma:versionID="9029a8e8863e6cfc7c6c34753e5183c0">
  <xsd:schema xmlns:xsd="http://www.w3.org/2001/XMLSchema" xmlns:xs="http://www.w3.org/2001/XMLSchema" xmlns:p="http://schemas.microsoft.com/office/2006/metadata/properties" xmlns:ns2="347a2b77-f679-4305-a6d6-a64729e52947" targetNamespace="http://schemas.microsoft.com/office/2006/metadata/properties" ma:root="true" ma:fieldsID="97e9c51b420890ce311f8efd732a5745" ns2:_="">
    <xsd:import namespace="347a2b77-f679-4305-a6d6-a64729e529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a2b77-f679-4305-a6d6-a64729e52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17546E-E6E9-4836-BBBB-FE8256F4504C}"/>
</file>

<file path=customXml/itemProps2.xml><?xml version="1.0" encoding="utf-8"?>
<ds:datastoreItem xmlns:ds="http://schemas.openxmlformats.org/officeDocument/2006/customXml" ds:itemID="{910C27C8-5B60-4FE2-9BC2-4C5D7475612E}"/>
</file>

<file path=customXml/itemProps3.xml><?xml version="1.0" encoding="utf-8"?>
<ds:datastoreItem xmlns:ds="http://schemas.openxmlformats.org/officeDocument/2006/customXml" ds:itemID="{11287705-456C-45DC-B355-F8024B30CC5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193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Title </vt:lpstr>
      <vt:lpstr>Introduction</vt:lpstr>
      <vt:lpstr>Methods</vt:lpstr>
      <vt:lpstr>Results</vt:lpstr>
      <vt:lpstr>Statistical Analyses +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Jennifer Sloane</dc:creator>
  <cp:lastModifiedBy>Jennifer Sloane</cp:lastModifiedBy>
  <cp:revision>2</cp:revision>
  <dcterms:created xsi:type="dcterms:W3CDTF">2021-01-21T05:38:03Z</dcterms:created>
  <dcterms:modified xsi:type="dcterms:W3CDTF">2021-01-21T06:02:24Z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0x01010057DF0BCDD6F7984BAA11D8A39284636C</vt:lpwstr>
  </property>
</Properties>
</file>